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5" r:id="rId2"/>
    <p:sldId id="2054480928" r:id="rId3"/>
    <p:sldId id="2054480929" r:id="rId4"/>
    <p:sldId id="2054480932" r:id="rId5"/>
    <p:sldId id="2054480933" r:id="rId6"/>
    <p:sldId id="2054480924" r:id="rId7"/>
    <p:sldId id="2054480925" r:id="rId8"/>
    <p:sldId id="273" r:id="rId9"/>
    <p:sldId id="2054480927" r:id="rId10"/>
    <p:sldId id="2054480941" r:id="rId11"/>
    <p:sldId id="281" r:id="rId12"/>
    <p:sldId id="2054480942" r:id="rId13"/>
    <p:sldId id="2054480947" r:id="rId14"/>
    <p:sldId id="2054480949" r:id="rId15"/>
    <p:sldId id="20544809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823"/>
    <a:srgbClr val="FFC000"/>
    <a:srgbClr val="767171"/>
    <a:srgbClr val="A7A5C6"/>
    <a:srgbClr val="BED9C0"/>
    <a:srgbClr val="BDEDC2"/>
    <a:srgbClr val="66CED6"/>
    <a:srgbClr val="536572"/>
    <a:srgbClr val="5D707F"/>
    <a:srgbClr val="6D8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/>
    <p:restoredTop sz="92429"/>
  </p:normalViewPr>
  <p:slideViewPr>
    <p:cSldViewPr snapToGrid="0" snapToObjects="1">
      <p:cViewPr>
        <p:scale>
          <a:sx n="140" d="100"/>
          <a:sy n="140" d="100"/>
        </p:scale>
        <p:origin x="18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40F98-279B-984E-813D-F8C75C14725D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2EC5C-8EBA-F646-B482-E0C4FE0CC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EB1-7D14-F548-AA93-F11B194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2EA-0257-BA4B-A9DC-A4BD62AB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A01-5380-434E-B465-476B21E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A766-3CA1-3F4A-A683-7892707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7453-3323-8E49-A089-23C7B1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05-19E6-F441-A76F-643C7E0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6ECC-8641-AC4B-B070-D6DFFDBD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2335-C261-0148-9B8C-15AA6AD7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A64E-E6C4-0E47-A324-E2F6A2A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622-3E3E-7C44-BCAA-AAE8FBC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4DDF-246B-5F45-BBED-B8E0906D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09A7-4D32-F944-B1D0-DC6BDBDB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0AF1-3AC6-8248-A380-39E1DB0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391-EA0C-9C44-842B-BDDDC79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1ACE-A760-5645-9DCB-636419A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53C1-1D6A-EC4C-AE12-91CF77D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50D-CE7F-8047-9769-BAA3D465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8CC-670B-0947-94B6-9FC250A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1A40-CAC6-C440-9F3F-9E2BFF65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3CA-100A-B74F-878F-6C31CB4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2D4-995D-BB43-8A26-9B917CA5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6820-E370-B741-BA83-8D59CFA1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AD8D-0776-1B49-8319-54B16B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627-5B30-CF43-AB56-A1C2484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705B-4904-6145-A2D2-98FC424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B7A-0250-304C-8700-0789446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0149-53D5-A844-A4EE-E27752D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F755-7912-F641-AE48-7D69D42A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7704-2C86-0B49-B1CA-C7EF25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6EBD-78F7-D44C-A57E-E1CC63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636F-C696-7343-A976-04FE4E2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35D-FFE5-6649-97B2-D8273C5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30B8-AED8-B34B-9DD5-FFF4A60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5387-124E-7A42-B8C3-8397F699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B1D-F3EC-C041-AF5D-550CF159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9E9D-7E28-D842-9F07-2F694D9C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5CAF-4EE1-6E43-A689-23C1D88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280C-64D8-184A-8545-C77A92B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A89F-18EB-964D-8EA5-20537CD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AFD-A38A-8747-88B2-265CB8C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BE172-08C9-E841-BFEA-5867C68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5D7D-A6D4-2041-A56A-0A8B1CB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26E2-FD57-B245-A8F6-74FE197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9EB0-86AF-BB49-8CCD-56AE388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F24-E9C2-B14C-9C8F-333885E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402-DCBB-B442-AF8C-355CB98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558-87F2-8A49-86F9-22C3C3B1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EE5-9A75-A049-8805-FAE83E3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833B-0562-1743-A5FE-A693FDFA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BDFA-82BA-E746-BC74-60F96D2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7855-2CA1-E243-86E0-D266A98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8B48-51C7-724E-B174-5D313A2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34B-FD4A-504F-91F7-8EC75B5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772A-5D73-4442-B2C3-5E015743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955-BAB4-E241-870F-30D444FD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207E-AF33-A740-80A6-69DDAB5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B124-6910-8142-A5E6-5A986EA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099F-BFBA-7944-9461-F39DC9D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DFC-9A7C-6E4E-9912-1B2A88D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A7FF-B1D6-B54F-9252-B6681B04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F041-DF9C-6948-8300-1D73DA6E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B9F-3A11-934B-9C29-5145B1FA1C2C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F74-B4C1-A647-AF5F-3CECF83E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BC17-54E7-564A-9A1C-3A5DAA08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148D8-1E43-2101-1CEE-05402B94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1" y="629863"/>
            <a:ext cx="2736892" cy="3161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EA929-F6A0-B887-D995-B110D02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45" y="1400146"/>
            <a:ext cx="8336132" cy="14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B7432-BB1F-49F0-1817-988784BE3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13C6FDA-F150-6D12-11FA-FFAA8626F860}"/>
              </a:ext>
            </a:extLst>
          </p:cNvPr>
          <p:cNvSpPr/>
          <p:nvPr/>
        </p:nvSpPr>
        <p:spPr>
          <a:xfrm>
            <a:off x="4364290" y="2596186"/>
            <a:ext cx="2411164" cy="9912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trials_1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ACF6F-4807-2A86-EB88-B66263FC2184}"/>
              </a:ext>
            </a:extLst>
          </p:cNvPr>
          <p:cNvSpPr/>
          <p:nvPr/>
        </p:nvSpPr>
        <p:spPr>
          <a:xfrm>
            <a:off x="4364290" y="5746329"/>
            <a:ext cx="2411164" cy="9912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trials_2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84ED62-19FB-6BC4-F2BF-68500A6E97B4}"/>
              </a:ext>
            </a:extLst>
          </p:cNvPr>
          <p:cNvSpPr/>
          <p:nvPr/>
        </p:nvSpPr>
        <p:spPr>
          <a:xfrm>
            <a:off x="239893" y="3926413"/>
            <a:ext cx="3221376" cy="9853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hazard_ratios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84C5FC-5F36-2294-F1B1-BF2B9D517D19}"/>
              </a:ext>
            </a:extLst>
          </p:cNvPr>
          <p:cNvSpPr/>
          <p:nvPr/>
        </p:nvSpPr>
        <p:spPr>
          <a:xfrm>
            <a:off x="7585666" y="3926413"/>
            <a:ext cx="1806043" cy="9912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F4D2CB8-AD53-BCE5-4F0B-8C18E25AEE3D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461269" y="3091833"/>
            <a:ext cx="903021" cy="1327248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5B493C1-09B8-B174-1D31-31AA9FC44C9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6775454" y="3091833"/>
            <a:ext cx="810212" cy="13302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0D85D9E2-757B-23F1-4ECE-94089154D75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775454" y="4422060"/>
            <a:ext cx="810212" cy="1819916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554EE0A-7A1A-81B5-3EB6-2E3C6D9259F0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461269" y="4419081"/>
            <a:ext cx="903021" cy="182289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E06F714-212B-C637-66D9-2184B18AE44F}"/>
              </a:ext>
            </a:extLst>
          </p:cNvPr>
          <p:cNvSpPr/>
          <p:nvPr/>
        </p:nvSpPr>
        <p:spPr>
          <a:xfrm>
            <a:off x="10008967" y="3926413"/>
            <a:ext cx="2104373" cy="9912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quarto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F63E9C63-7ED9-D3AC-AB0F-1CD3318C49E0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 flipV="1">
            <a:off x="9391709" y="4422059"/>
            <a:ext cx="617258" cy="1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3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8D9EAD-DF56-C2B4-55E0-90F88A1F06C7}"/>
              </a:ext>
            </a:extLst>
          </p:cNvPr>
          <p:cNvSpPr/>
          <p:nvPr/>
        </p:nvSpPr>
        <p:spPr>
          <a:xfrm>
            <a:off x="4364290" y="2596186"/>
            <a:ext cx="2411164" cy="9912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trials_1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4FFD33-323A-0519-E182-920B16E2704E}"/>
              </a:ext>
            </a:extLst>
          </p:cNvPr>
          <p:cNvSpPr/>
          <p:nvPr/>
        </p:nvSpPr>
        <p:spPr>
          <a:xfrm>
            <a:off x="4364290" y="5746329"/>
            <a:ext cx="2411164" cy="9912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trials_2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F1DC95-5D3B-DF68-15E1-DE67F1E9F992}"/>
              </a:ext>
            </a:extLst>
          </p:cNvPr>
          <p:cNvSpPr/>
          <p:nvPr/>
        </p:nvSpPr>
        <p:spPr>
          <a:xfrm>
            <a:off x="239893" y="3926413"/>
            <a:ext cx="3221376" cy="98533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hazard_ratios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1AFDAA-A7CA-A607-1A78-0601CE848F46}"/>
              </a:ext>
            </a:extLst>
          </p:cNvPr>
          <p:cNvSpPr/>
          <p:nvPr/>
        </p:nvSpPr>
        <p:spPr>
          <a:xfrm>
            <a:off x="7585666" y="3926413"/>
            <a:ext cx="1806043" cy="9912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145A298-898A-B0C7-F09B-62FB62D0B7C3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461269" y="3091833"/>
            <a:ext cx="903021" cy="1327248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EFCDE9D-1F50-9A85-F5D1-B83E91C8DFA3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6775454" y="3091833"/>
            <a:ext cx="810212" cy="13302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EEB7CA1-1354-A15B-5108-6B9D2EA98EF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775454" y="4422060"/>
            <a:ext cx="810212" cy="1819916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2F134E0-1956-D891-CCFC-DED8088BF1DA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461269" y="4419081"/>
            <a:ext cx="903021" cy="182289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2E81907-F332-0D62-4C4B-5859F7BA0FE6}"/>
              </a:ext>
            </a:extLst>
          </p:cNvPr>
          <p:cNvSpPr/>
          <p:nvPr/>
        </p:nvSpPr>
        <p:spPr>
          <a:xfrm>
            <a:off x="10008967" y="3926413"/>
            <a:ext cx="2104373" cy="9912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quarto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EDFF4752-8CDA-5343-F2BC-FEAA322FF25E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 flipV="1">
            <a:off x="9391709" y="4422059"/>
            <a:ext cx="617258" cy="1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Picture 124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5FF37867-476B-26F7-A108-65770983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01" y="1980343"/>
            <a:ext cx="1428746" cy="190248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321149FB-4481-20E4-F8A7-57CAD3BEBA5E}"/>
              </a:ext>
            </a:extLst>
          </p:cNvPr>
          <p:cNvSpPr txBox="1"/>
          <p:nvPr/>
        </p:nvSpPr>
        <p:spPr>
          <a:xfrm>
            <a:off x="592882" y="3258291"/>
            <a:ext cx="764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👋🏽</a:t>
            </a:r>
          </a:p>
        </p:txBody>
      </p:sp>
    </p:spTree>
    <p:extLst>
      <p:ext uri="{BB962C8B-B14F-4D97-AF65-F5344CB8AC3E}">
        <p14:creationId xmlns:p14="http://schemas.microsoft.com/office/powerpoint/2010/main" val="333120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1C7A0-0369-769D-E14D-DB033B594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8D0E285-8E2C-BF20-1BE9-AB176F63AF65}"/>
              </a:ext>
            </a:extLst>
          </p:cNvPr>
          <p:cNvSpPr/>
          <p:nvPr/>
        </p:nvSpPr>
        <p:spPr>
          <a:xfrm>
            <a:off x="4364290" y="2596186"/>
            <a:ext cx="2411164" cy="9912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trials_1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B7FE523-2DBD-6F49-9230-79844063DCB9}"/>
              </a:ext>
            </a:extLst>
          </p:cNvPr>
          <p:cNvSpPr/>
          <p:nvPr/>
        </p:nvSpPr>
        <p:spPr>
          <a:xfrm>
            <a:off x="4364290" y="5746329"/>
            <a:ext cx="2411164" cy="9912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trials_2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098C29-710A-E60B-739C-1E6F0496CB80}"/>
              </a:ext>
            </a:extLst>
          </p:cNvPr>
          <p:cNvSpPr/>
          <p:nvPr/>
        </p:nvSpPr>
        <p:spPr>
          <a:xfrm>
            <a:off x="239893" y="3926413"/>
            <a:ext cx="3221376" cy="985336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hazard_ratios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66D4A3-6D7E-C485-314F-1CF51F191313}"/>
              </a:ext>
            </a:extLst>
          </p:cNvPr>
          <p:cNvSpPr/>
          <p:nvPr/>
        </p:nvSpPr>
        <p:spPr>
          <a:xfrm>
            <a:off x="7585666" y="3926413"/>
            <a:ext cx="1806043" cy="9912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06A0BAB-613E-E934-5ADE-9406C9D65C8D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461269" y="3091833"/>
            <a:ext cx="903021" cy="1327248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4BF55140-1794-26DF-C7FB-10F9B293E65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6775454" y="3091833"/>
            <a:ext cx="810212" cy="13302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2B4247E-6FEB-9633-1ADD-B3336601D7C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775454" y="4422060"/>
            <a:ext cx="810212" cy="1819916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19B111E-BAD6-13BF-A36D-66A7B1546484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461269" y="4419081"/>
            <a:ext cx="903021" cy="182289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7BD90AF-2E39-E367-1E84-38C3B921DBBD}"/>
              </a:ext>
            </a:extLst>
          </p:cNvPr>
          <p:cNvSpPr/>
          <p:nvPr/>
        </p:nvSpPr>
        <p:spPr>
          <a:xfrm>
            <a:off x="10008967" y="3926413"/>
            <a:ext cx="2104373" cy="9912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quarto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68823EE8-3B2F-F0BD-2969-E0722AAB0D36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 flipV="1">
            <a:off x="9391709" y="4422059"/>
            <a:ext cx="617258" cy="1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B7FF0D13-DEE5-F9CE-63FC-FD3E537E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99" y="693698"/>
            <a:ext cx="1428746" cy="1902488"/>
          </a:xfrm>
          <a:prstGeom prst="rect">
            <a:avLst/>
          </a:prstGeom>
        </p:spPr>
      </p:pic>
      <p:pic>
        <p:nvPicPr>
          <p:cNvPr id="5" name="Picture 4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65CEAC31-7A1B-93CC-E143-169C8D0E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64" y="3717669"/>
            <a:ext cx="1428746" cy="2028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8433E-3BF4-9BB0-8FCD-4E2FF720C0A2}"/>
              </a:ext>
            </a:extLst>
          </p:cNvPr>
          <p:cNvSpPr txBox="1"/>
          <p:nvPr/>
        </p:nvSpPr>
        <p:spPr>
          <a:xfrm>
            <a:off x="4352153" y="4973909"/>
            <a:ext cx="764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👋🏽</a:t>
            </a:r>
          </a:p>
        </p:txBody>
      </p:sp>
    </p:spTree>
    <p:extLst>
      <p:ext uri="{BB962C8B-B14F-4D97-AF65-F5344CB8AC3E}">
        <p14:creationId xmlns:p14="http://schemas.microsoft.com/office/powerpoint/2010/main" val="297997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81CC7-63C6-944E-986D-76540E462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DA4EC58-7BD9-73FD-FB4F-409F3A796023}"/>
              </a:ext>
            </a:extLst>
          </p:cNvPr>
          <p:cNvSpPr/>
          <p:nvPr/>
        </p:nvSpPr>
        <p:spPr>
          <a:xfrm>
            <a:off x="4364290" y="2596186"/>
            <a:ext cx="2411164" cy="991293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trials_1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51919A-5855-1851-253A-B57301D9456D}"/>
              </a:ext>
            </a:extLst>
          </p:cNvPr>
          <p:cNvSpPr/>
          <p:nvPr/>
        </p:nvSpPr>
        <p:spPr>
          <a:xfrm>
            <a:off x="4364290" y="5746329"/>
            <a:ext cx="2411164" cy="991293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trials_2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ED60A3-1B5D-089D-0CAF-985B35FCD038}"/>
              </a:ext>
            </a:extLst>
          </p:cNvPr>
          <p:cNvSpPr/>
          <p:nvPr/>
        </p:nvSpPr>
        <p:spPr>
          <a:xfrm>
            <a:off x="239893" y="3926413"/>
            <a:ext cx="3221376" cy="985336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hazard_ratios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183DA3-94C2-6E68-7FDC-067B3F4A39E8}"/>
              </a:ext>
            </a:extLst>
          </p:cNvPr>
          <p:cNvSpPr/>
          <p:nvPr/>
        </p:nvSpPr>
        <p:spPr>
          <a:xfrm>
            <a:off x="7585666" y="3926413"/>
            <a:ext cx="1806043" cy="9912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8E942D7-DB52-A158-5063-385C3C94AA03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461269" y="3091833"/>
            <a:ext cx="903021" cy="1327248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31DCF43-4CC2-E542-CE4D-519FF31C5190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6775454" y="3091833"/>
            <a:ext cx="810212" cy="13302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FE2B534-B9E4-64ED-4607-F5FBE5E17BC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775454" y="4422060"/>
            <a:ext cx="810212" cy="1819916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382FCC7C-5F66-1E5C-7EB1-B5008AB8634E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461269" y="4419081"/>
            <a:ext cx="903021" cy="182289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31606EA-23C7-E2A5-C19D-A868AD7272A9}"/>
              </a:ext>
            </a:extLst>
          </p:cNvPr>
          <p:cNvSpPr/>
          <p:nvPr/>
        </p:nvSpPr>
        <p:spPr>
          <a:xfrm>
            <a:off x="10008967" y="3926413"/>
            <a:ext cx="2104373" cy="9912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quarto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7B48D216-E856-00B8-361A-E7B33564F5BE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 flipV="1">
            <a:off x="9391709" y="4422059"/>
            <a:ext cx="617258" cy="1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B29519A2-BBFB-3A3B-BF30-D16938EF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872" y="1980343"/>
            <a:ext cx="1428746" cy="1902488"/>
          </a:xfrm>
          <a:prstGeom prst="rect">
            <a:avLst/>
          </a:prstGeom>
        </p:spPr>
      </p:pic>
      <p:pic>
        <p:nvPicPr>
          <p:cNvPr id="5" name="Picture 4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A16A8A03-7B16-B517-9691-3AE0AA05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5" y="466133"/>
            <a:ext cx="1428746" cy="20286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8D3409-41BB-B2DB-D5AE-F59AAFB774C4}"/>
              </a:ext>
            </a:extLst>
          </p:cNvPr>
          <p:cNvSpPr/>
          <p:nvPr/>
        </p:nvSpPr>
        <p:spPr>
          <a:xfrm>
            <a:off x="239892" y="399548"/>
            <a:ext cx="1770759" cy="1508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31129-AE85-99A0-1C3B-A63826DB1A06}"/>
              </a:ext>
            </a:extLst>
          </p:cNvPr>
          <p:cNvSpPr txBox="1"/>
          <p:nvPr/>
        </p:nvSpPr>
        <p:spPr>
          <a:xfrm>
            <a:off x="404287" y="812939"/>
            <a:ext cx="17707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/>
              <a:t>😴</a:t>
            </a:r>
          </a:p>
        </p:txBody>
      </p:sp>
    </p:spTree>
    <p:extLst>
      <p:ext uri="{BB962C8B-B14F-4D97-AF65-F5344CB8AC3E}">
        <p14:creationId xmlns:p14="http://schemas.microsoft.com/office/powerpoint/2010/main" val="276724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A687F-E289-6022-6721-0AC80C4E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7E3222-35F7-38AF-2723-3A69A9FD4CB4}"/>
              </a:ext>
            </a:extLst>
          </p:cNvPr>
          <p:cNvSpPr/>
          <p:nvPr/>
        </p:nvSpPr>
        <p:spPr>
          <a:xfrm>
            <a:off x="4364290" y="2596186"/>
            <a:ext cx="2411164" cy="991293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trials_1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044C93-3A46-7CD3-914A-AB34A19A073E}"/>
              </a:ext>
            </a:extLst>
          </p:cNvPr>
          <p:cNvSpPr/>
          <p:nvPr/>
        </p:nvSpPr>
        <p:spPr>
          <a:xfrm>
            <a:off x="4364290" y="5746329"/>
            <a:ext cx="2411164" cy="991293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trials_2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8778DB-ECC4-BD32-03E8-4E1384402C65}"/>
              </a:ext>
            </a:extLst>
          </p:cNvPr>
          <p:cNvSpPr/>
          <p:nvPr/>
        </p:nvSpPr>
        <p:spPr>
          <a:xfrm>
            <a:off x="239893" y="3926413"/>
            <a:ext cx="3221376" cy="985336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hazard_ratios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9DAA6B-8014-8B43-69B9-250D0A918A97}"/>
              </a:ext>
            </a:extLst>
          </p:cNvPr>
          <p:cNvSpPr/>
          <p:nvPr/>
        </p:nvSpPr>
        <p:spPr>
          <a:xfrm>
            <a:off x="7585666" y="3926413"/>
            <a:ext cx="1806043" cy="991293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plot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008DF98-8E09-24BB-0E35-BCC33DBF7BFF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461269" y="3091833"/>
            <a:ext cx="903021" cy="1327248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1C0637EA-EE32-168D-B12E-2A7E9638570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6775454" y="3091833"/>
            <a:ext cx="810212" cy="13302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321C9F6-0A78-A63A-D91B-DE43F4A4650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775454" y="4422060"/>
            <a:ext cx="810212" cy="1819916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D5AACD08-D260-C579-4EB5-B948DE25CD85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461269" y="4419081"/>
            <a:ext cx="903021" cy="182289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206CE9F-4F88-108B-CA6A-3FC4C0F67203}"/>
              </a:ext>
            </a:extLst>
          </p:cNvPr>
          <p:cNvSpPr/>
          <p:nvPr/>
        </p:nvSpPr>
        <p:spPr>
          <a:xfrm>
            <a:off x="10008967" y="3926413"/>
            <a:ext cx="2104373" cy="9912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quarto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F73B612B-C311-9AB1-C1FA-1082026851BB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 flipV="1">
            <a:off x="9391709" y="4422059"/>
            <a:ext cx="617258" cy="1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B1C34E6E-B1CC-E322-0464-0F1CF314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19" y="1980343"/>
            <a:ext cx="1428746" cy="1902488"/>
          </a:xfrm>
          <a:prstGeom prst="rect">
            <a:avLst/>
          </a:prstGeom>
        </p:spPr>
      </p:pic>
      <p:pic>
        <p:nvPicPr>
          <p:cNvPr id="5" name="Picture 4" descr="A cartoon character wearing a yellow hard hat&#10;&#10;Description automatically generated">
            <a:extLst>
              <a:ext uri="{FF2B5EF4-FFF2-40B4-BE49-F238E27FC236}">
                <a16:creationId xmlns:a16="http://schemas.microsoft.com/office/drawing/2014/main" id="{337AF511-2E90-70A7-46BC-F59CEA11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5" y="466133"/>
            <a:ext cx="1428746" cy="20286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BD2E4E-7012-B8B9-C754-D1E0B0226BA0}"/>
              </a:ext>
            </a:extLst>
          </p:cNvPr>
          <p:cNvSpPr/>
          <p:nvPr/>
        </p:nvSpPr>
        <p:spPr>
          <a:xfrm>
            <a:off x="239892" y="399548"/>
            <a:ext cx="1770759" cy="1508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72C87-4650-04CC-DD02-75F70102FAAB}"/>
              </a:ext>
            </a:extLst>
          </p:cNvPr>
          <p:cNvSpPr txBox="1"/>
          <p:nvPr/>
        </p:nvSpPr>
        <p:spPr>
          <a:xfrm>
            <a:off x="404287" y="812939"/>
            <a:ext cx="17707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/>
              <a:t>😴</a:t>
            </a: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6C92B516-9DCA-4BA4-D889-43E7301AE3E6}"/>
              </a:ext>
            </a:extLst>
          </p:cNvPr>
          <p:cNvSpPr/>
          <p:nvPr/>
        </p:nvSpPr>
        <p:spPr>
          <a:xfrm>
            <a:off x="-506884" y="-120549"/>
            <a:ext cx="3429000" cy="3429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5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AE16A-8BE2-C1EE-BA9E-49308DB5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1D3DC-8192-F2A5-A6D5-8A29E6D5A874}"/>
              </a:ext>
            </a:extLst>
          </p:cNvPr>
          <p:cNvSpPr/>
          <p:nvPr/>
        </p:nvSpPr>
        <p:spPr>
          <a:xfrm>
            <a:off x="4364290" y="2596186"/>
            <a:ext cx="2411164" cy="991293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trials_1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9B4416F-6DB5-87F5-6629-B80662AE032F}"/>
              </a:ext>
            </a:extLst>
          </p:cNvPr>
          <p:cNvSpPr/>
          <p:nvPr/>
        </p:nvSpPr>
        <p:spPr>
          <a:xfrm>
            <a:off x="4364290" y="5746329"/>
            <a:ext cx="2411164" cy="991293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trials_2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0FCA3D-D372-F5EE-232E-2D431FE8A986}"/>
              </a:ext>
            </a:extLst>
          </p:cNvPr>
          <p:cNvSpPr/>
          <p:nvPr/>
        </p:nvSpPr>
        <p:spPr>
          <a:xfrm>
            <a:off x="239893" y="3926413"/>
            <a:ext cx="3221376" cy="985336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hazard_ratios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F380CB-FEEC-9EA8-B227-B6D5DC22614A}"/>
              </a:ext>
            </a:extLst>
          </p:cNvPr>
          <p:cNvSpPr/>
          <p:nvPr/>
        </p:nvSpPr>
        <p:spPr>
          <a:xfrm>
            <a:off x="7585666" y="3926413"/>
            <a:ext cx="1806043" cy="991293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plot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80A38D0-AC45-F359-E9C5-867F9F690B75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461269" y="3091833"/>
            <a:ext cx="903021" cy="1327248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42BB4ED8-7064-5458-1A2E-A74450BAAFF7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6775454" y="3091833"/>
            <a:ext cx="810212" cy="1330227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FE0CC77-5BBF-D949-2B4D-7A5C1A9BC66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775454" y="4422060"/>
            <a:ext cx="810212" cy="1819916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3D4C774-AA25-A5B3-5379-47DA00AFEE2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461269" y="4419081"/>
            <a:ext cx="903021" cy="1822895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C741849-D391-71A5-7E4B-3F2C34E72D44}"/>
              </a:ext>
            </a:extLst>
          </p:cNvPr>
          <p:cNvSpPr/>
          <p:nvPr/>
        </p:nvSpPr>
        <p:spPr>
          <a:xfrm>
            <a:off x="10008967" y="3926413"/>
            <a:ext cx="2104373" cy="991292"/>
          </a:xfrm>
          <a:prstGeom prst="roundRect">
            <a:avLst/>
          </a:prstGeom>
          <a:solidFill>
            <a:srgbClr val="354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quarto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B501A7D-9282-D6A2-E547-757E27296C3A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 flipV="1">
            <a:off x="9391709" y="4422059"/>
            <a:ext cx="617258" cy="1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4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FF31C-F54E-5E27-3FA8-0912598BF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00D2E4-278D-8530-814F-1B306AFC6A1E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85144A-D3D6-6589-2D41-F0524E9AC178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8A2D2-E1AD-0C18-0FF5-F800ACEF96A3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CD68F0-7470-0A0A-C746-09C833EBEAAF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5F8B1-549A-D9F5-B296-B72DC8F43D5B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0B13620-1B62-B397-B964-BA4A7E1C69D2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ABC5FDD-3292-AA16-BBB8-20BE14353750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E6408D6-5C8D-606F-DAF3-B9BD658C4EEE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E89D6-BC33-46EF-7E91-078A5A11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D73EBB-0551-0250-7F6B-AABD48C0426D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51F5DB-BD13-F910-0CBF-BC41F1B3FE3C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EB893-6BDD-B7B3-AFA8-EFBA6C6CC6C0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DC8E42-85E5-D83E-E786-B326EDADF9DD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E9C64-C897-D508-9FD3-06E0075ED47A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95C591-B8C1-AB26-9F10-268838906320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8070D12-82F9-401F-A148-F5307A999D0D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5123D54-CB09-7189-7EC5-8E96ED674CE4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239E99-CFE2-4449-4567-42BE0DA28BB2}"/>
              </a:ext>
            </a:extLst>
          </p:cNvPr>
          <p:cNvSpPr/>
          <p:nvPr/>
        </p:nvSpPr>
        <p:spPr>
          <a:xfrm>
            <a:off x="3238884" y="5779400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88771F4E-C7EC-B3E3-F538-CBD932253F82}"/>
              </a:ext>
            </a:extLst>
          </p:cNvPr>
          <p:cNvSpPr/>
          <p:nvPr/>
        </p:nvSpPr>
        <p:spPr>
          <a:xfrm>
            <a:off x="7589309" y="4981368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3B6E4025-75E2-2FDC-56DB-31880D07C265}"/>
              </a:ext>
            </a:extLst>
          </p:cNvPr>
          <p:cNvSpPr/>
          <p:nvPr/>
        </p:nvSpPr>
        <p:spPr>
          <a:xfrm>
            <a:off x="11216697" y="5700236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8B4A77C-9B8B-F2AF-E7C7-9FD7E9920D83}"/>
              </a:ext>
            </a:extLst>
          </p:cNvPr>
          <p:cNvSpPr/>
          <p:nvPr/>
        </p:nvSpPr>
        <p:spPr>
          <a:xfrm rot="1732226">
            <a:off x="1529259" y="551563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0A382EF5-E5BE-ADDE-5793-1B61CDE5AA58}"/>
              </a:ext>
            </a:extLst>
          </p:cNvPr>
          <p:cNvSpPr/>
          <p:nvPr/>
        </p:nvSpPr>
        <p:spPr>
          <a:xfrm rot="19958339">
            <a:off x="4189584" y="5404322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126C7A64-401D-6093-34A7-93F826EDBF68}"/>
              </a:ext>
            </a:extLst>
          </p:cNvPr>
          <p:cNvSpPr/>
          <p:nvPr/>
        </p:nvSpPr>
        <p:spPr>
          <a:xfrm rot="2043516">
            <a:off x="6046869" y="548139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0D5800C-A512-95B1-2EAB-657B8276E023}"/>
              </a:ext>
            </a:extLst>
          </p:cNvPr>
          <p:cNvSpPr/>
          <p:nvPr/>
        </p:nvSpPr>
        <p:spPr>
          <a:xfrm rot="19252373">
            <a:off x="9035276" y="5323130"/>
            <a:ext cx="114686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7DC7CE31-F9A3-3199-E1FA-25D8256F5B30}"/>
              </a:ext>
            </a:extLst>
          </p:cNvPr>
          <p:cNvSpPr/>
          <p:nvPr/>
        </p:nvSpPr>
        <p:spPr>
          <a:xfrm rot="1886152">
            <a:off x="10128847" y="5133101"/>
            <a:ext cx="114532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25B437-C91F-C71A-BFB2-3B0E5C13C3E0}"/>
              </a:ext>
            </a:extLst>
          </p:cNvPr>
          <p:cNvSpPr txBox="1"/>
          <p:nvPr/>
        </p:nvSpPr>
        <p:spPr>
          <a:xfrm>
            <a:off x="3872280" y="6347247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model.rds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2467C1-41AD-0079-3680-C50B31A2FF04}"/>
              </a:ext>
            </a:extLst>
          </p:cNvPr>
          <p:cNvSpPr txBox="1"/>
          <p:nvPr/>
        </p:nvSpPr>
        <p:spPr>
          <a:xfrm>
            <a:off x="7797676" y="6381485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sim3.rds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0B5A10-6309-B7B5-9BFB-A3E2A2E7BD7E}"/>
              </a:ext>
            </a:extLst>
          </p:cNvPr>
          <p:cNvSpPr txBox="1"/>
          <p:nvPr/>
        </p:nvSpPr>
        <p:spPr>
          <a:xfrm>
            <a:off x="10695522" y="6441338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plot.rds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79B5FA0-B6B2-A22C-4BA2-03E0ACB0E42D}"/>
              </a:ext>
            </a:extLst>
          </p:cNvPr>
          <p:cNvSpPr/>
          <p:nvPr/>
        </p:nvSpPr>
        <p:spPr>
          <a:xfrm>
            <a:off x="7797676" y="5614804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B51C27CB-C073-DFFC-678E-FA3CB3827C95}"/>
              </a:ext>
            </a:extLst>
          </p:cNvPr>
          <p:cNvSpPr/>
          <p:nvPr/>
        </p:nvSpPr>
        <p:spPr>
          <a:xfrm>
            <a:off x="7343415" y="6246436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5D6D80-D0FE-6961-A1F4-0CD80EF5D8BC}"/>
              </a:ext>
            </a:extLst>
          </p:cNvPr>
          <p:cNvSpPr txBox="1"/>
          <p:nvPr/>
        </p:nvSpPr>
        <p:spPr>
          <a:xfrm>
            <a:off x="7975563" y="5020419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sim1.rds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76D25B-12A7-738B-D803-EE9876E91535}"/>
              </a:ext>
            </a:extLst>
          </p:cNvPr>
          <p:cNvSpPr txBox="1"/>
          <p:nvPr/>
        </p:nvSpPr>
        <p:spPr>
          <a:xfrm>
            <a:off x="8202465" y="5946332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sim2.rds</a:t>
            </a:r>
          </a:p>
        </p:txBody>
      </p:sp>
    </p:spTree>
    <p:extLst>
      <p:ext uri="{BB962C8B-B14F-4D97-AF65-F5344CB8AC3E}">
        <p14:creationId xmlns:p14="http://schemas.microsoft.com/office/powerpoint/2010/main" val="32206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6569-FD7C-0E58-FD15-B3EC2F05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96F6E2-ED15-FA8F-043B-C173DDF254F6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FCE437-FBFE-FC0C-0840-36E240F19CF7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E2A93-2FD7-309B-E3AB-36B986F89121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FABB015-CEF5-281E-272F-1462B676EC5B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85E63-15D9-70F7-8B79-CC92E77A4889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468F671-B9D5-B9A7-ACF6-C7CED2E1C95F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CC90275-B35B-934C-AD75-604D234165CA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4793B8F-F2B2-7B34-150C-28452ADA9E36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47E68DE9-944B-0E1C-037C-83D2693189C5}"/>
              </a:ext>
            </a:extLst>
          </p:cNvPr>
          <p:cNvSpPr/>
          <p:nvPr/>
        </p:nvSpPr>
        <p:spPr>
          <a:xfrm>
            <a:off x="3238884" y="5779400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ABB94CC-0266-C97A-3C95-A83553F14E39}"/>
              </a:ext>
            </a:extLst>
          </p:cNvPr>
          <p:cNvSpPr/>
          <p:nvPr/>
        </p:nvSpPr>
        <p:spPr>
          <a:xfrm>
            <a:off x="7589309" y="4981368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5F550D33-B58C-646C-A0CA-16746B8A1E26}"/>
              </a:ext>
            </a:extLst>
          </p:cNvPr>
          <p:cNvSpPr/>
          <p:nvPr/>
        </p:nvSpPr>
        <p:spPr>
          <a:xfrm>
            <a:off x="11216697" y="5700236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DADC167-D57A-A164-A176-A8BC48095C2A}"/>
              </a:ext>
            </a:extLst>
          </p:cNvPr>
          <p:cNvSpPr/>
          <p:nvPr/>
        </p:nvSpPr>
        <p:spPr>
          <a:xfrm rot="1732226">
            <a:off x="1529259" y="551563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89F7392-E529-9240-AD84-04EF39C3A3A6}"/>
              </a:ext>
            </a:extLst>
          </p:cNvPr>
          <p:cNvSpPr/>
          <p:nvPr/>
        </p:nvSpPr>
        <p:spPr>
          <a:xfrm rot="19958339">
            <a:off x="4189584" y="5404322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6A24ACFC-5BC1-18A3-1488-728CAFC2F3D2}"/>
              </a:ext>
            </a:extLst>
          </p:cNvPr>
          <p:cNvSpPr/>
          <p:nvPr/>
        </p:nvSpPr>
        <p:spPr>
          <a:xfrm rot="2043516">
            <a:off x="6046869" y="548139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B662D2B-69A5-C1E6-3BB0-7F23E44F234C}"/>
              </a:ext>
            </a:extLst>
          </p:cNvPr>
          <p:cNvSpPr/>
          <p:nvPr/>
        </p:nvSpPr>
        <p:spPr>
          <a:xfrm rot="19252373">
            <a:off x="9035276" y="5323130"/>
            <a:ext cx="114686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1AAC9F63-8E8C-66AA-BA0F-FED8AF96FE6A}"/>
              </a:ext>
            </a:extLst>
          </p:cNvPr>
          <p:cNvSpPr/>
          <p:nvPr/>
        </p:nvSpPr>
        <p:spPr>
          <a:xfrm rot="1886152">
            <a:off x="10128847" y="5133101"/>
            <a:ext cx="114532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22F3E3-77A8-0CF5-5CAE-9A7D3A9D2F10}"/>
              </a:ext>
            </a:extLst>
          </p:cNvPr>
          <p:cNvSpPr txBox="1"/>
          <p:nvPr/>
        </p:nvSpPr>
        <p:spPr>
          <a:xfrm>
            <a:off x="3872280" y="6347247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model.rds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20F8C3-E8FD-5D39-0D12-BE2E6A14D43B}"/>
              </a:ext>
            </a:extLst>
          </p:cNvPr>
          <p:cNvSpPr txBox="1"/>
          <p:nvPr/>
        </p:nvSpPr>
        <p:spPr>
          <a:xfrm>
            <a:off x="7797676" y="6381485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sim3.rds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F03422-512C-EB07-43D5-1245BF73D73D}"/>
              </a:ext>
            </a:extLst>
          </p:cNvPr>
          <p:cNvSpPr txBox="1"/>
          <p:nvPr/>
        </p:nvSpPr>
        <p:spPr>
          <a:xfrm>
            <a:off x="10695522" y="6441338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plot.rds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FB678C71-05D3-5B36-AA3D-4BD0BBE7A038}"/>
              </a:ext>
            </a:extLst>
          </p:cNvPr>
          <p:cNvSpPr/>
          <p:nvPr/>
        </p:nvSpPr>
        <p:spPr>
          <a:xfrm>
            <a:off x="7797676" y="5614804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A3414A38-280B-C05E-91E1-9D78F50DA9CB}"/>
              </a:ext>
            </a:extLst>
          </p:cNvPr>
          <p:cNvSpPr/>
          <p:nvPr/>
        </p:nvSpPr>
        <p:spPr>
          <a:xfrm>
            <a:off x="7343415" y="6246436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CBFDF6-09D1-4434-E568-49E6A7ED1870}"/>
              </a:ext>
            </a:extLst>
          </p:cNvPr>
          <p:cNvSpPr txBox="1"/>
          <p:nvPr/>
        </p:nvSpPr>
        <p:spPr>
          <a:xfrm>
            <a:off x="7975563" y="5020419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sim1.rds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404270-0FEB-208C-CDB7-B75995CF42EB}"/>
              </a:ext>
            </a:extLst>
          </p:cNvPr>
          <p:cNvSpPr txBox="1"/>
          <p:nvPr/>
        </p:nvSpPr>
        <p:spPr>
          <a:xfrm>
            <a:off x="8202465" y="5946332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sim2.rds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78FD7A-E9F5-69E2-E55B-484326887E59}"/>
              </a:ext>
            </a:extLst>
          </p:cNvPr>
          <p:cNvSpPr txBox="1"/>
          <p:nvPr/>
        </p:nvSpPr>
        <p:spPr>
          <a:xfrm>
            <a:off x="1878380" y="1775318"/>
            <a:ext cx="4174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02a-sims.qmd</a:t>
            </a:r>
          </a:p>
        </p:txBody>
      </p:sp>
      <p:sp>
        <p:nvSpPr>
          <p:cNvPr id="71" name="Action Button: Document 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0BBC7-03A3-450A-0242-DF4733792686}"/>
              </a:ext>
            </a:extLst>
          </p:cNvPr>
          <p:cNvSpPr/>
          <p:nvPr/>
        </p:nvSpPr>
        <p:spPr>
          <a:xfrm>
            <a:off x="3160287" y="89822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F82AA80E-03E9-2695-459F-EDC2BC0EAE32}"/>
              </a:ext>
            </a:extLst>
          </p:cNvPr>
          <p:cNvSpPr/>
          <p:nvPr/>
        </p:nvSpPr>
        <p:spPr>
          <a:xfrm rot="18983369">
            <a:off x="1439330" y="149316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637161E-BB73-DBF0-504B-3CED0F071B71}"/>
              </a:ext>
            </a:extLst>
          </p:cNvPr>
          <p:cNvSpPr/>
          <p:nvPr/>
        </p:nvSpPr>
        <p:spPr>
          <a:xfrm rot="3364547">
            <a:off x="4976727" y="150791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9E87-52BC-46A6-8726-EBB3BBEF0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75DF39-0799-2149-4184-044F7A0574FD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6DC5D-2E3F-F468-65A1-092AE0B9A2CD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FA3C6-F8CF-2CDB-AF87-F33B62144A54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FD9BFE-CEBC-440D-8208-5EF53A88B17E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4B1E5-7FBC-5F62-B46A-CB8A47D3DCE8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1277CE-BAC9-0970-0E41-A506939DD205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A76E29F-828C-F42A-0258-D06B457ABD8C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803579C-BBD8-07E4-6E0E-371972FF6325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0640356F-1CCE-B1E0-DD07-3C309CD0430A}"/>
              </a:ext>
            </a:extLst>
          </p:cNvPr>
          <p:cNvSpPr/>
          <p:nvPr/>
        </p:nvSpPr>
        <p:spPr>
          <a:xfrm>
            <a:off x="3238884" y="5779400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F0AF3BC5-F30E-4518-ED2C-946563E2EC2C}"/>
              </a:ext>
            </a:extLst>
          </p:cNvPr>
          <p:cNvSpPr/>
          <p:nvPr/>
        </p:nvSpPr>
        <p:spPr>
          <a:xfrm>
            <a:off x="7589309" y="4981368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CEDA1ECA-D5DA-C6EF-9E87-C9FB14B56B1F}"/>
              </a:ext>
            </a:extLst>
          </p:cNvPr>
          <p:cNvSpPr/>
          <p:nvPr/>
        </p:nvSpPr>
        <p:spPr>
          <a:xfrm>
            <a:off x="11216697" y="5700236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4C4D55AC-0857-8A41-0194-B81FF66C3FA4}"/>
              </a:ext>
            </a:extLst>
          </p:cNvPr>
          <p:cNvSpPr/>
          <p:nvPr/>
        </p:nvSpPr>
        <p:spPr>
          <a:xfrm rot="1732226">
            <a:off x="1529259" y="551563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38470BAE-1D26-8760-E830-E2B4042940FE}"/>
              </a:ext>
            </a:extLst>
          </p:cNvPr>
          <p:cNvSpPr/>
          <p:nvPr/>
        </p:nvSpPr>
        <p:spPr>
          <a:xfrm rot="19958339">
            <a:off x="4189584" y="5404322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6F90E5E1-54EC-0C31-FEBE-1E95260A7137}"/>
              </a:ext>
            </a:extLst>
          </p:cNvPr>
          <p:cNvSpPr/>
          <p:nvPr/>
        </p:nvSpPr>
        <p:spPr>
          <a:xfrm rot="2043516">
            <a:off x="6046869" y="548139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5E6D8C6-1906-735A-83FA-91CB29C350F0}"/>
              </a:ext>
            </a:extLst>
          </p:cNvPr>
          <p:cNvSpPr/>
          <p:nvPr/>
        </p:nvSpPr>
        <p:spPr>
          <a:xfrm rot="19252373">
            <a:off x="9035276" y="5323130"/>
            <a:ext cx="114686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A3F391BC-ABE4-BBA9-417D-2CBB145E558D}"/>
              </a:ext>
            </a:extLst>
          </p:cNvPr>
          <p:cNvSpPr/>
          <p:nvPr/>
        </p:nvSpPr>
        <p:spPr>
          <a:xfrm rot="1886152">
            <a:off x="10128847" y="5133101"/>
            <a:ext cx="114532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E7446F-CBB0-8516-9EE7-52D240CA70FC}"/>
              </a:ext>
            </a:extLst>
          </p:cNvPr>
          <p:cNvSpPr txBox="1"/>
          <p:nvPr/>
        </p:nvSpPr>
        <p:spPr>
          <a:xfrm>
            <a:off x="3872280" y="6347247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model.rds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9A077-5D9F-593D-3187-6D54793283B9}"/>
              </a:ext>
            </a:extLst>
          </p:cNvPr>
          <p:cNvSpPr txBox="1"/>
          <p:nvPr/>
        </p:nvSpPr>
        <p:spPr>
          <a:xfrm>
            <a:off x="7797676" y="6381485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sim3.rds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5CFDEF-945F-A7F3-9A62-8A11C74B39BD}"/>
              </a:ext>
            </a:extLst>
          </p:cNvPr>
          <p:cNvSpPr txBox="1"/>
          <p:nvPr/>
        </p:nvSpPr>
        <p:spPr>
          <a:xfrm>
            <a:off x="10695522" y="6441338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plot.rds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F327460F-FF0F-A2B2-3812-7B1912978653}"/>
              </a:ext>
            </a:extLst>
          </p:cNvPr>
          <p:cNvSpPr/>
          <p:nvPr/>
        </p:nvSpPr>
        <p:spPr>
          <a:xfrm>
            <a:off x="7797676" y="5614804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8DB55A52-B148-5083-612F-6F7D81AB85E1}"/>
              </a:ext>
            </a:extLst>
          </p:cNvPr>
          <p:cNvSpPr/>
          <p:nvPr/>
        </p:nvSpPr>
        <p:spPr>
          <a:xfrm>
            <a:off x="7343415" y="6246436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D7DD99-FE6F-9C39-74F1-8E7505D6C023}"/>
              </a:ext>
            </a:extLst>
          </p:cNvPr>
          <p:cNvSpPr txBox="1"/>
          <p:nvPr/>
        </p:nvSpPr>
        <p:spPr>
          <a:xfrm>
            <a:off x="7975563" y="5020419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sim1.rds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4EB750-C75F-0B70-9C19-202931282EE6}"/>
              </a:ext>
            </a:extLst>
          </p:cNvPr>
          <p:cNvSpPr txBox="1"/>
          <p:nvPr/>
        </p:nvSpPr>
        <p:spPr>
          <a:xfrm>
            <a:off x="8202465" y="5946332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sim2.rds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32A4DF-807F-607A-AF9D-140B978E2F26}"/>
              </a:ext>
            </a:extLst>
          </p:cNvPr>
          <p:cNvSpPr txBox="1"/>
          <p:nvPr/>
        </p:nvSpPr>
        <p:spPr>
          <a:xfrm>
            <a:off x="1878380" y="1775318"/>
            <a:ext cx="4174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02a-sims.qmd</a:t>
            </a:r>
          </a:p>
        </p:txBody>
      </p:sp>
      <p:sp>
        <p:nvSpPr>
          <p:cNvPr id="71" name="Action Button: Document 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1E0987E-9172-1223-EAA0-72BF5F957E92}"/>
              </a:ext>
            </a:extLst>
          </p:cNvPr>
          <p:cNvSpPr/>
          <p:nvPr/>
        </p:nvSpPr>
        <p:spPr>
          <a:xfrm>
            <a:off x="3160287" y="89822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31F2B0C-E06D-6470-B4A8-F119028C73ED}"/>
              </a:ext>
            </a:extLst>
          </p:cNvPr>
          <p:cNvSpPr/>
          <p:nvPr/>
        </p:nvSpPr>
        <p:spPr>
          <a:xfrm rot="18983369">
            <a:off x="1439330" y="149316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1E07C2EE-B838-AD21-D63B-50C24C5837CC}"/>
              </a:ext>
            </a:extLst>
          </p:cNvPr>
          <p:cNvSpPr/>
          <p:nvPr/>
        </p:nvSpPr>
        <p:spPr>
          <a:xfrm rot="3364547">
            <a:off x="4976727" y="150791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covering her face with her hands&#10;&#10;Description automatically generated">
            <a:extLst>
              <a:ext uri="{FF2B5EF4-FFF2-40B4-BE49-F238E27FC236}">
                <a16:creationId xmlns:a16="http://schemas.microsoft.com/office/drawing/2014/main" id="{F3B2EF29-6273-CAAB-F287-E643C94B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285" y="62097"/>
            <a:ext cx="2141706" cy="2399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5086A0-AE0E-0CB4-CF1F-5BD3FFD2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24475" y="-418842"/>
            <a:ext cx="2696030" cy="3679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162C5-BA57-24B5-E964-526F6961E4D9}"/>
              </a:ext>
            </a:extLst>
          </p:cNvPr>
          <p:cNvSpPr txBox="1"/>
          <p:nvPr/>
        </p:nvSpPr>
        <p:spPr>
          <a:xfrm>
            <a:off x="6041601" y="583858"/>
            <a:ext cx="2943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Rerun</a:t>
            </a:r>
          </a:p>
          <a:p>
            <a:pPr algn="ctr"/>
            <a:r>
              <a:rPr lang="en-US" sz="4400" dirty="0"/>
              <a:t>02-sims?</a:t>
            </a:r>
          </a:p>
        </p:txBody>
      </p:sp>
    </p:spTree>
    <p:extLst>
      <p:ext uri="{BB962C8B-B14F-4D97-AF65-F5344CB8AC3E}">
        <p14:creationId xmlns:p14="http://schemas.microsoft.com/office/powerpoint/2010/main" val="273295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40411-C92E-1159-0D80-803B7709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FB86494D-E0C8-29BD-4004-08C63F3631B2}"/>
              </a:ext>
            </a:extLst>
          </p:cNvPr>
          <p:cNvSpPr/>
          <p:nvPr/>
        </p:nvSpPr>
        <p:spPr>
          <a:xfrm rot="5400000">
            <a:off x="197272" y="1682658"/>
            <a:ext cx="2767607" cy="1818388"/>
          </a:xfrm>
          <a:prstGeom prst="trapezoid">
            <a:avLst/>
          </a:prstGeom>
          <a:solidFill>
            <a:srgbClr val="A7A5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3A109A-3B7F-6952-DD08-78AF4063D2B7}"/>
              </a:ext>
            </a:extLst>
          </p:cNvPr>
          <p:cNvSpPr/>
          <p:nvPr/>
        </p:nvSpPr>
        <p:spPr>
          <a:xfrm>
            <a:off x="674264" y="351702"/>
            <a:ext cx="1816007" cy="55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45064-0422-3473-687D-9EAB8D1FA3D0}"/>
              </a:ext>
            </a:extLst>
          </p:cNvPr>
          <p:cNvSpPr txBox="1"/>
          <p:nvPr/>
        </p:nvSpPr>
        <p:spPr>
          <a:xfrm>
            <a:off x="6706709" y="22967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molecule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536F9-0306-5BD0-4562-99E1DA778A92}"/>
              </a:ext>
            </a:extLst>
          </p:cNvPr>
          <p:cNvSpPr txBox="1"/>
          <p:nvPr/>
        </p:nvSpPr>
        <p:spPr>
          <a:xfrm>
            <a:off x="8403840" y="2256258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approved drug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CCB65749-8101-A120-4FA5-91F4F6252349}"/>
              </a:ext>
            </a:extLst>
          </p:cNvPr>
          <p:cNvSpPr/>
          <p:nvPr/>
        </p:nvSpPr>
        <p:spPr>
          <a:xfrm rot="5400000">
            <a:off x="4909118" y="1636058"/>
            <a:ext cx="893722" cy="1903883"/>
          </a:xfrm>
          <a:prstGeom prst="triangle">
            <a:avLst>
              <a:gd name="adj" fmla="val 541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8A2F3CC8-F6BC-8865-C3FF-412D8A70AE5C}"/>
              </a:ext>
            </a:extLst>
          </p:cNvPr>
          <p:cNvSpPr/>
          <p:nvPr/>
        </p:nvSpPr>
        <p:spPr>
          <a:xfrm rot="5400000">
            <a:off x="2534782" y="1678807"/>
            <a:ext cx="1829849" cy="1818386"/>
          </a:xfrm>
          <a:prstGeom prst="trapezoid">
            <a:avLst/>
          </a:prstGeom>
          <a:solidFill>
            <a:srgbClr val="879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7C8368-009D-390D-E08F-59A019C710B8}"/>
              </a:ext>
            </a:extLst>
          </p:cNvPr>
          <p:cNvSpPr/>
          <p:nvPr/>
        </p:nvSpPr>
        <p:spPr>
          <a:xfrm>
            <a:off x="2540515" y="354763"/>
            <a:ext cx="1818385" cy="571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NON-CLINICAL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E1BA5A-3641-6FBE-B11F-F8C6AAA93FDE}"/>
              </a:ext>
            </a:extLst>
          </p:cNvPr>
          <p:cNvSpPr/>
          <p:nvPr/>
        </p:nvSpPr>
        <p:spPr>
          <a:xfrm>
            <a:off x="4409143" y="361163"/>
            <a:ext cx="1903882" cy="565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CLINICAL TRIALS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9FCCF3-4D00-6B4B-7423-66FA6F0E3E0A}"/>
              </a:ext>
            </a:extLst>
          </p:cNvPr>
          <p:cNvSpPr/>
          <p:nvPr/>
        </p:nvSpPr>
        <p:spPr>
          <a:xfrm>
            <a:off x="6363268" y="360386"/>
            <a:ext cx="1903882" cy="559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REGULATORY REVIEW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8C90E7-E61E-1B38-84C2-B31E170C4A46}"/>
              </a:ext>
            </a:extLst>
          </p:cNvPr>
          <p:cNvSpPr/>
          <p:nvPr/>
        </p:nvSpPr>
        <p:spPr>
          <a:xfrm>
            <a:off x="8317393" y="365337"/>
            <a:ext cx="1903882" cy="546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CLINIC &amp; POST-MARKET RESEARCH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465FA-8811-44DD-24D8-292A46998A79}"/>
              </a:ext>
            </a:extLst>
          </p:cNvPr>
          <p:cNvSpPr txBox="1"/>
          <p:nvPr/>
        </p:nvSpPr>
        <p:spPr>
          <a:xfrm>
            <a:off x="747872" y="2148536"/>
            <a:ext cx="1662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1000+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molecules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9CAD3A-6C93-16B7-A534-1C0F29E1839B}"/>
              </a:ext>
            </a:extLst>
          </p:cNvPr>
          <p:cNvSpPr txBox="1"/>
          <p:nvPr/>
        </p:nvSpPr>
        <p:spPr>
          <a:xfrm>
            <a:off x="2618388" y="2110945"/>
            <a:ext cx="1662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100+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molecules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92B4A-599D-F464-B9DF-581509FBE5E7}"/>
              </a:ext>
            </a:extLst>
          </p:cNvPr>
          <p:cNvSpPr txBox="1"/>
          <p:nvPr/>
        </p:nvSpPr>
        <p:spPr>
          <a:xfrm>
            <a:off x="4377481" y="241669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molecules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E8B24E-180A-A29C-90E9-5819C94A8A17}"/>
              </a:ext>
            </a:extLst>
          </p:cNvPr>
          <p:cNvCxnSpPr>
            <a:cxnSpLocks/>
          </p:cNvCxnSpPr>
          <p:nvPr/>
        </p:nvCxnSpPr>
        <p:spPr>
          <a:xfrm>
            <a:off x="6363268" y="2632094"/>
            <a:ext cx="1903882" cy="0"/>
          </a:xfrm>
          <a:prstGeom prst="line">
            <a:avLst/>
          </a:prstGeom>
          <a:ln w="31750">
            <a:solidFill>
              <a:srgbClr val="53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02852E-AD43-2F78-9975-27A0FB0C2025}"/>
              </a:ext>
            </a:extLst>
          </p:cNvPr>
          <p:cNvCxnSpPr>
            <a:cxnSpLocks/>
          </p:cNvCxnSpPr>
          <p:nvPr/>
        </p:nvCxnSpPr>
        <p:spPr>
          <a:xfrm>
            <a:off x="8317393" y="2631989"/>
            <a:ext cx="1903882" cy="0"/>
          </a:xfrm>
          <a:prstGeom prst="line">
            <a:avLst/>
          </a:prstGeom>
          <a:ln w="31750">
            <a:solidFill>
              <a:srgbClr val="66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2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5C7B-5674-7A80-4F8A-0325A8375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95AEED8-17C0-8B15-D559-6719F5F762B5}"/>
              </a:ext>
            </a:extLst>
          </p:cNvPr>
          <p:cNvSpPr/>
          <p:nvPr/>
        </p:nvSpPr>
        <p:spPr>
          <a:xfrm>
            <a:off x="3415603" y="2617870"/>
            <a:ext cx="2202107" cy="551997"/>
          </a:xfrm>
          <a:prstGeom prst="rect">
            <a:avLst/>
          </a:prstGeom>
          <a:solidFill>
            <a:srgbClr val="A7A5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rapezoid 76">
            <a:extLst>
              <a:ext uri="{FF2B5EF4-FFF2-40B4-BE49-F238E27FC236}">
                <a16:creationId xmlns:a16="http://schemas.microsoft.com/office/drawing/2014/main" id="{68BA8CCC-BF6C-2704-2A17-58EC29B24AC8}"/>
              </a:ext>
            </a:extLst>
          </p:cNvPr>
          <p:cNvSpPr/>
          <p:nvPr/>
        </p:nvSpPr>
        <p:spPr>
          <a:xfrm rot="16200000">
            <a:off x="6173952" y="1824318"/>
            <a:ext cx="1111042" cy="2138856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E3A53F-4A5C-EA7E-BABD-EC00477E7F44}"/>
              </a:ext>
            </a:extLst>
          </p:cNvPr>
          <p:cNvSpPr txBox="1"/>
          <p:nvPr/>
        </p:nvSpPr>
        <p:spPr>
          <a:xfrm>
            <a:off x="5784823" y="2661855"/>
            <a:ext cx="18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100+ patients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6D985D10-D3BA-3254-E55C-F894230B3734}"/>
              </a:ext>
            </a:extLst>
          </p:cNvPr>
          <p:cNvSpPr/>
          <p:nvPr/>
        </p:nvSpPr>
        <p:spPr>
          <a:xfrm rot="5400000" flipV="1">
            <a:off x="7822718" y="1821039"/>
            <a:ext cx="2184400" cy="2138857"/>
          </a:xfrm>
          <a:prstGeom prst="trapezoid">
            <a:avLst/>
          </a:prstGeom>
          <a:solidFill>
            <a:srgbClr val="879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EEC55-8F89-967B-564B-1C04371CE15E}"/>
              </a:ext>
            </a:extLst>
          </p:cNvPr>
          <p:cNvSpPr txBox="1"/>
          <p:nvPr/>
        </p:nvSpPr>
        <p:spPr>
          <a:xfrm>
            <a:off x="3555889" y="2693844"/>
            <a:ext cx="1918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 100 volunteers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57387-A3B9-31B8-4FA5-F0573244643D}"/>
              </a:ext>
            </a:extLst>
          </p:cNvPr>
          <p:cNvSpPr txBox="1"/>
          <p:nvPr/>
        </p:nvSpPr>
        <p:spPr>
          <a:xfrm>
            <a:off x="7889542" y="2666954"/>
            <a:ext cx="204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1000+ patients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E6C7D-1F7A-6E99-996C-9ADCA03B30F3}"/>
              </a:ext>
            </a:extLst>
          </p:cNvPr>
          <p:cNvSpPr/>
          <p:nvPr/>
        </p:nvSpPr>
        <p:spPr>
          <a:xfrm>
            <a:off x="3409969" y="696215"/>
            <a:ext cx="2202106" cy="55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ECAB14-6167-A173-953D-39D1522D9BF4}"/>
              </a:ext>
            </a:extLst>
          </p:cNvPr>
          <p:cNvSpPr/>
          <p:nvPr/>
        </p:nvSpPr>
        <p:spPr>
          <a:xfrm>
            <a:off x="5660042" y="696215"/>
            <a:ext cx="2138857" cy="5598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D0BAE-2CC5-07B5-7D6E-B3BB331B4824}"/>
              </a:ext>
            </a:extLst>
          </p:cNvPr>
          <p:cNvSpPr/>
          <p:nvPr/>
        </p:nvSpPr>
        <p:spPr>
          <a:xfrm>
            <a:off x="7839526" y="696215"/>
            <a:ext cx="2138857" cy="55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2532F-C337-18F4-EF4A-A42A6575E8FF}"/>
              </a:ext>
            </a:extLst>
          </p:cNvPr>
          <p:cNvSpPr txBox="1"/>
          <p:nvPr/>
        </p:nvSpPr>
        <p:spPr>
          <a:xfrm>
            <a:off x="7838959" y="1313701"/>
            <a:ext cx="2095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Confirm safety/efficacy.</a:t>
            </a:r>
          </a:p>
          <a:p>
            <a:r>
              <a:rPr lang="en-US" sz="1400" dirty="0"/>
              <a:t>Apply for regulatory approval.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04F23-E0CA-2375-D562-F06A0182F33C}"/>
              </a:ext>
            </a:extLst>
          </p:cNvPr>
          <p:cNvSpPr txBox="1"/>
          <p:nvPr/>
        </p:nvSpPr>
        <p:spPr>
          <a:xfrm>
            <a:off x="5612075" y="1318065"/>
            <a:ext cx="214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Confirm safety.</a:t>
            </a:r>
          </a:p>
          <a:p>
            <a:r>
              <a:rPr lang="en-US" sz="1400" dirty="0"/>
              <a:t>Efficacy and dose-finding.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34A49-C9A8-0CE7-9BBE-FB23A3EC031A}"/>
              </a:ext>
            </a:extLst>
          </p:cNvPr>
          <p:cNvSpPr txBox="1"/>
          <p:nvPr/>
        </p:nvSpPr>
        <p:spPr>
          <a:xfrm>
            <a:off x="3392717" y="1271898"/>
            <a:ext cx="1815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Safety and tolerability.</a:t>
            </a:r>
          </a:p>
        </p:txBody>
      </p:sp>
    </p:spTree>
    <p:extLst>
      <p:ext uri="{BB962C8B-B14F-4D97-AF65-F5344CB8AC3E}">
        <p14:creationId xmlns:p14="http://schemas.microsoft.com/office/powerpoint/2010/main" val="18277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4A119A0-0FDB-1F96-4E37-4DB9C8D202D7}"/>
              </a:ext>
            </a:extLst>
          </p:cNvPr>
          <p:cNvSpPr txBox="1"/>
          <p:nvPr/>
        </p:nvSpPr>
        <p:spPr>
          <a:xfrm>
            <a:off x="568713" y="2247377"/>
            <a:ext cx="33878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Safety</a:t>
            </a:r>
          </a:p>
          <a:p>
            <a:endParaRPr lang="en-US" sz="3200" dirty="0"/>
          </a:p>
          <a:p>
            <a:r>
              <a:rPr lang="en-US" sz="3200" dirty="0"/>
              <a:t>Tolerability</a:t>
            </a:r>
          </a:p>
          <a:p>
            <a:endParaRPr lang="en-US" sz="3200" dirty="0"/>
          </a:p>
          <a:p>
            <a:r>
              <a:rPr lang="en-US" sz="3200" dirty="0"/>
              <a:t>Efficacy</a:t>
            </a:r>
          </a:p>
        </p:txBody>
      </p:sp>
      <p:pic>
        <p:nvPicPr>
          <p:cNvPr id="5" name="Picture 4" descr="A close-up of several rocks&#10;&#10;AI-generated content may be incorrect.">
            <a:extLst>
              <a:ext uri="{FF2B5EF4-FFF2-40B4-BE49-F238E27FC236}">
                <a16:creationId xmlns:a16="http://schemas.microsoft.com/office/drawing/2014/main" id="{52843E8E-7CEF-280A-A9CA-EB6D94AF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09" y="540296"/>
            <a:ext cx="4092981" cy="5450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3F37-E36E-5BAC-C2A9-0A023DCF4BFE}"/>
              </a:ext>
            </a:extLst>
          </p:cNvPr>
          <p:cNvSpPr txBox="1"/>
          <p:nvPr/>
        </p:nvSpPr>
        <p:spPr>
          <a:xfrm>
            <a:off x="8616397" y="2259554"/>
            <a:ext cx="3509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Adverse events</a:t>
            </a:r>
          </a:p>
          <a:p>
            <a:endParaRPr lang="en-US" sz="3200" dirty="0"/>
          </a:p>
          <a:p>
            <a:r>
              <a:rPr lang="en-US" sz="3200" dirty="0"/>
              <a:t>Exposure</a:t>
            </a:r>
          </a:p>
          <a:p>
            <a:endParaRPr lang="en-US" sz="3200" dirty="0"/>
          </a:p>
          <a:p>
            <a:r>
              <a:rPr lang="en-US" sz="3200" dirty="0"/>
              <a:t>Unproven benefit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1CE7D-C5F5-AA50-154D-E5434018B505}"/>
              </a:ext>
            </a:extLst>
          </p:cNvPr>
          <p:cNvSpPr/>
          <p:nvPr/>
        </p:nvSpPr>
        <p:spPr>
          <a:xfrm>
            <a:off x="8235399" y="540296"/>
            <a:ext cx="3890090" cy="86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MINIMIZE BURDEN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43B3E3-D9E0-EDA2-0EC9-BF081D5D1394}"/>
              </a:ext>
            </a:extLst>
          </p:cNvPr>
          <p:cNvSpPr/>
          <p:nvPr/>
        </p:nvSpPr>
        <p:spPr>
          <a:xfrm>
            <a:off x="66511" y="540296"/>
            <a:ext cx="3890091" cy="86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ADVANCE MEDICINE</a:t>
            </a:r>
          </a:p>
        </p:txBody>
      </p:sp>
    </p:spTree>
    <p:extLst>
      <p:ext uri="{BB962C8B-B14F-4D97-AF65-F5344CB8AC3E}">
        <p14:creationId xmlns:p14="http://schemas.microsoft.com/office/powerpoint/2010/main" val="282542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DE58FF-D276-8C55-8973-0ECF078C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8" y="2832717"/>
            <a:ext cx="11937584" cy="11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232</Words>
  <Application>Microsoft Macintosh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38</cp:revision>
  <dcterms:created xsi:type="dcterms:W3CDTF">2022-01-25T19:14:32Z</dcterms:created>
  <dcterms:modified xsi:type="dcterms:W3CDTF">2025-07-31T13:55:52Z</dcterms:modified>
</cp:coreProperties>
</file>