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45"/>
    <p:restoredTop sz="94719"/>
  </p:normalViewPr>
  <p:slideViewPr>
    <p:cSldViewPr snapToGrid="0" snapToObjects="1">
      <p:cViewPr varScale="1">
        <p:scale>
          <a:sx n="138" d="100"/>
          <a:sy n="138" d="100"/>
        </p:scale>
        <p:origin x="19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5EB1-7D14-F548-AA93-F11B19450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9F2EA-0257-BA4B-A9DC-A4BD62AB4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45A01-5380-434E-B465-476B21E0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0A766-3CA1-3F4A-A683-78927074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77453-3323-8E49-A089-23C7B15F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9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CF05-19E6-F441-A76F-643C7E00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06ECC-8641-AC4B-B070-D6DFFDBD5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02335-C261-0148-9B8C-15AA6AD7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A64E-E6C4-0E47-A324-E2F6A2A6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35622-3E3E-7C44-BCAA-AAE8FBC1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6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F4DDF-246B-5F45-BBED-B8E0906DE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509A7-4D32-F944-B1D0-DC6BDBDB9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F0AF1-3AC6-8248-A380-39E1DB00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AC391-EA0C-9C44-842B-BDDDC799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D1ACE-A760-5645-9DCB-636419A5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53C1-1D6A-EC4C-AE12-91CF77DAD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2D50D-CE7F-8047-9769-BAA3D4653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C78CC-670B-0947-94B6-9FC250AE1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61A40-CAC6-C440-9F3F-9E2BFF65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113CA-100A-B74F-878F-6C31CB49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8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32D4-995D-BB43-8A26-9B917CA56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16820-E370-B741-BA83-8D59CFA1C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3AD8D-0776-1B49-8319-54B16BFE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78627-5B30-CF43-AB56-A1C2484E3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2705B-4904-6145-A2D2-98FC4240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8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2B7A-0250-304C-8700-0789446B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00149-53D5-A844-A4EE-E27752D1E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5F755-7912-F641-AE48-7D69D42A9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E7704-2C86-0B49-B1CA-C7EF2568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A6EBD-78F7-D44C-A57E-E1CC6306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9636F-C696-7343-A976-04FE4E2A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9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235D-FFE5-6649-97B2-D8273C52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A30B8-AED8-B34B-9DD5-FFF4A6050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75387-124E-7A42-B8C3-8397F699E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A2B1D-F3EC-C041-AF5D-550CF159D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89E9D-7E28-D842-9F07-2F694D9CB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E5CAF-4EE1-6E43-A689-23C1D888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2/12/22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78280C-64D8-184A-8545-C77A92B8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E2A89F-18EB-964D-8EA5-20537CDEF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6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CAFD-A38A-8747-88B2-265CB8C9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BE172-08C9-E841-BFEA-5867C680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2/12/22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B5D7D-A6D4-2041-A56A-0A8B1CB1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426E2-FD57-B245-A8F6-74FE1979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6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249EB0-86AF-BB49-8CCD-56AE388D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2/12/22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E5F24-E9C2-B14C-9C8F-333885E31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CE402-DCBB-B442-AF8C-355CB983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6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F558-87F2-8A49-86F9-22C3C3B1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47EE5-9A75-A049-8805-FAE83E30E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D833B-0562-1743-A5FE-A693FDFA8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0BDFA-82BA-E746-BC74-60F96D2F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A7855-2CA1-E243-86E0-D266A989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48B48-51C7-724E-B174-5D313A2B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5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C34B-FD4A-504F-91F7-8EC75B5D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28772A-5D73-4442-B2C3-5E0157431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EE955-BAB4-E241-870F-30D444FD3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6207E-AF33-A740-80A6-69DDAB52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1B124-6910-8142-A5E6-5A986EAF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2099F-BFBA-7944-9461-F39DC9DD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2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C7DFC-9A7C-6E4E-9912-1B2A88D7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BA7FF-B1D6-B54F-9252-B6681B040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4F041-DF9C-6948-8300-1D73DA6ED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F7B9F-3A11-934B-9C29-5145B1FA1C2C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68F74-B4C1-A647-AF5F-3CECF83E1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3BC17-54E7-564A-9A1C-3A5DAA089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8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C6C806-142F-AF46-BC90-147A2346C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170" y="2655764"/>
            <a:ext cx="6035110" cy="390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3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B04AB635-5F46-E940-B18A-464E456F01E1}"/>
              </a:ext>
            </a:extLst>
          </p:cNvPr>
          <p:cNvSpPr/>
          <p:nvPr/>
        </p:nvSpPr>
        <p:spPr>
          <a:xfrm>
            <a:off x="3829314" y="2427514"/>
            <a:ext cx="8101430" cy="3211286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B8821D-CD8C-2041-841C-9230CED40E9E}"/>
              </a:ext>
            </a:extLst>
          </p:cNvPr>
          <p:cNvSpPr/>
          <p:nvPr/>
        </p:nvSpPr>
        <p:spPr>
          <a:xfrm>
            <a:off x="261257" y="2340429"/>
            <a:ext cx="8362687" cy="3298371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F6EDF7-F29A-3549-B353-844DF237FAE2}"/>
              </a:ext>
            </a:extLst>
          </p:cNvPr>
          <p:cNvSpPr txBox="1"/>
          <p:nvPr/>
        </p:nvSpPr>
        <p:spPr>
          <a:xfrm>
            <a:off x="4368859" y="3153567"/>
            <a:ext cx="4255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DAG orchestration.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Distributed computing.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storage (depending on the tool).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targets + gittargets/cloud + CRON.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Prefect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65FC87-5F53-3948-B754-C92ABE0C0788}"/>
              </a:ext>
            </a:extLst>
          </p:cNvPr>
          <p:cNvSpPr txBox="1"/>
          <p:nvPr/>
        </p:nvSpPr>
        <p:spPr>
          <a:xfrm>
            <a:off x="8766163" y="3153567"/>
            <a:ext cx="3015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on a schedule.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Historical results storage.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Manually resume from a failed step.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Airflow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Metaflow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6F0082-FCF0-0040-8704-BF28DF6A1784}"/>
              </a:ext>
            </a:extLst>
          </p:cNvPr>
          <p:cNvSpPr txBox="1"/>
          <p:nvPr/>
        </p:nvSpPr>
        <p:spPr>
          <a:xfrm>
            <a:off x="958467" y="3015068"/>
            <a:ext cx="3015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Automatically skip up-to-date targets to save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GNU Make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targets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drake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C82BE0-EDEF-464E-8576-4142C51CA2E3}"/>
              </a:ext>
            </a:extLst>
          </p:cNvPr>
          <p:cNvSpPr txBox="1"/>
          <p:nvPr/>
        </p:nvSpPr>
        <p:spPr>
          <a:xfrm>
            <a:off x="391886" y="1632543"/>
            <a:ext cx="22018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Make-like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02EDB0-B9A5-984F-95C6-4163B9A331EF}"/>
              </a:ext>
            </a:extLst>
          </p:cNvPr>
          <p:cNvSpPr txBox="1"/>
          <p:nvPr/>
        </p:nvSpPr>
        <p:spPr>
          <a:xfrm>
            <a:off x="9391715" y="1833347"/>
            <a:ext cx="2539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Airflow-like</a:t>
            </a:r>
          </a:p>
        </p:txBody>
      </p:sp>
    </p:spTree>
    <p:extLst>
      <p:ext uri="{BB962C8B-B14F-4D97-AF65-F5344CB8AC3E}">
        <p14:creationId xmlns:p14="http://schemas.microsoft.com/office/powerpoint/2010/main" val="66168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27F89B5C-BB17-A443-84A3-FBE879DAD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145" y="476250"/>
            <a:ext cx="6692900" cy="59055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93736-548B-FF4F-ACA1-A56563B82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145" y="6402064"/>
            <a:ext cx="9007764" cy="455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/>
              <a:t>https://publicdomainvectors.org/en/free-clipart/Black-scales-of-justice-vector-graphics/17278.html</a:t>
            </a:r>
          </a:p>
        </p:txBody>
      </p:sp>
    </p:spTree>
    <p:extLst>
      <p:ext uri="{BB962C8B-B14F-4D97-AF65-F5344CB8AC3E}">
        <p14:creationId xmlns:p14="http://schemas.microsoft.com/office/powerpoint/2010/main" val="2368062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76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Landau</dc:creator>
  <cp:lastModifiedBy>Will Landau</cp:lastModifiedBy>
  <cp:revision>5</cp:revision>
  <dcterms:created xsi:type="dcterms:W3CDTF">2022-01-25T19:14:32Z</dcterms:created>
  <dcterms:modified xsi:type="dcterms:W3CDTF">2022-02-13T03:19:58Z</dcterms:modified>
</cp:coreProperties>
</file>