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19"/>
  </p:normalViewPr>
  <p:slideViewPr>
    <p:cSldViewPr snapToGrid="0" snapToObjects="1">
      <p:cViewPr varScale="1">
        <p:scale>
          <a:sx n="140" d="100"/>
          <a:sy n="140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EB1-7D14-F548-AA93-F11B194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2EA-0257-BA4B-A9DC-A4BD62AB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A01-5380-434E-B465-476B21E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A766-3CA1-3F4A-A683-7892707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7453-3323-8E49-A089-23C7B1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05-19E6-F441-A76F-643C7E0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6ECC-8641-AC4B-B070-D6DFFDBD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2335-C261-0148-9B8C-15AA6AD7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A64E-E6C4-0E47-A324-E2F6A2A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622-3E3E-7C44-BCAA-AAE8FBC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4DDF-246B-5F45-BBED-B8E0906D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09A7-4D32-F944-B1D0-DC6BDBDB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0AF1-3AC6-8248-A380-39E1DB0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391-EA0C-9C44-842B-BDDDC79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1ACE-A760-5645-9DCB-636419A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53C1-1D6A-EC4C-AE12-91CF77D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50D-CE7F-8047-9769-BAA3D465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8CC-670B-0947-94B6-9FC250A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1A40-CAC6-C440-9F3F-9E2BFF65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3CA-100A-B74F-878F-6C31CB4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2D4-995D-BB43-8A26-9B917CA5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6820-E370-B741-BA83-8D59CFA1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AD8D-0776-1B49-8319-54B16B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627-5B30-CF43-AB56-A1C2484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705B-4904-6145-A2D2-98FC424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B7A-0250-304C-8700-0789446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0149-53D5-A844-A4EE-E27752D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F755-7912-F641-AE48-7D69D42A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7704-2C86-0B49-B1CA-C7EF25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6EBD-78F7-D44C-A57E-E1CC63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636F-C696-7343-A976-04FE4E2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35D-FFE5-6649-97B2-D8273C5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30B8-AED8-B34B-9DD5-FFF4A60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5387-124E-7A42-B8C3-8397F699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B1D-F3EC-C041-AF5D-550CF159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9E9D-7E28-D842-9F07-2F694D9C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5CAF-4EE1-6E43-A689-23C1D88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280C-64D8-184A-8545-C77A92B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A89F-18EB-964D-8EA5-20537CD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AFD-A38A-8747-88B2-265CB8C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BE172-08C9-E841-BFEA-5867C68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5D7D-A6D4-2041-A56A-0A8B1CB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26E2-FD57-B245-A8F6-74FE197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9EB0-86AF-BB49-8CCD-56AE388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F24-E9C2-B14C-9C8F-333885E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402-DCBB-B442-AF8C-355CB98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558-87F2-8A49-86F9-22C3C3B1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EE5-9A75-A049-8805-FAE83E3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833B-0562-1743-A5FE-A693FDFA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BDFA-82BA-E746-BC74-60F96D2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7855-2CA1-E243-86E0-D266A98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8B48-51C7-724E-B174-5D313A2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34B-FD4A-504F-91F7-8EC75B5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772A-5D73-4442-B2C3-5E015743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955-BAB4-E241-870F-30D444FD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207E-AF33-A740-80A6-69DDAB5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B124-6910-8142-A5E6-5A986EA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099F-BFBA-7944-9461-F39DC9D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DFC-9A7C-6E4E-9912-1B2A88D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A7FF-B1D6-B54F-9252-B6681B04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F041-DF9C-6948-8300-1D73DA6E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B9F-3A11-934B-9C29-5145B1FA1C2C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F74-B4C1-A647-AF5F-3CECF83E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BC17-54E7-564A-9A1C-3A5DAA08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C6C806-142F-AF46-BC90-147A2346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70" y="2655764"/>
            <a:ext cx="6035110" cy="39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3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04AB635-5F46-E940-B18A-464E456F01E1}"/>
              </a:ext>
            </a:extLst>
          </p:cNvPr>
          <p:cNvSpPr/>
          <p:nvPr/>
        </p:nvSpPr>
        <p:spPr>
          <a:xfrm>
            <a:off x="3829314" y="2427514"/>
            <a:ext cx="8101430" cy="321128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8821D-CD8C-2041-841C-9230CED40E9E}"/>
              </a:ext>
            </a:extLst>
          </p:cNvPr>
          <p:cNvSpPr/>
          <p:nvPr/>
        </p:nvSpPr>
        <p:spPr>
          <a:xfrm>
            <a:off x="261257" y="2340429"/>
            <a:ext cx="8362687" cy="3298371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6EDF7-F29A-3549-B353-844DF237FAE2}"/>
              </a:ext>
            </a:extLst>
          </p:cNvPr>
          <p:cNvSpPr txBox="1"/>
          <p:nvPr/>
        </p:nvSpPr>
        <p:spPr>
          <a:xfrm>
            <a:off x="4368859" y="3153567"/>
            <a:ext cx="425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DAG orchestration.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storage (depending on the tool).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 + gittargets/cloud + CRON.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Prefect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5FC87-5F53-3948-B754-C92ABE0C0788}"/>
              </a:ext>
            </a:extLst>
          </p:cNvPr>
          <p:cNvSpPr txBox="1"/>
          <p:nvPr/>
        </p:nvSpPr>
        <p:spPr>
          <a:xfrm>
            <a:off x="8766163" y="3153567"/>
            <a:ext cx="3015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on a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results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Manually resume from a failed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Airflow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Metaflow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F0082-FCF0-0040-8704-BF28DF6A1784}"/>
              </a:ext>
            </a:extLst>
          </p:cNvPr>
          <p:cNvSpPr txBox="1"/>
          <p:nvPr/>
        </p:nvSpPr>
        <p:spPr>
          <a:xfrm>
            <a:off x="958467" y="3015068"/>
            <a:ext cx="3015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skip up-to-date targets to save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GNU 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C82BE0-EDEF-464E-8576-4142C51CA2E3}"/>
              </a:ext>
            </a:extLst>
          </p:cNvPr>
          <p:cNvSpPr txBox="1"/>
          <p:nvPr/>
        </p:nvSpPr>
        <p:spPr>
          <a:xfrm>
            <a:off x="391886" y="1632543"/>
            <a:ext cx="2201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Make-like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2EDB0-B9A5-984F-95C6-4163B9A331EF}"/>
              </a:ext>
            </a:extLst>
          </p:cNvPr>
          <p:cNvSpPr txBox="1"/>
          <p:nvPr/>
        </p:nvSpPr>
        <p:spPr>
          <a:xfrm>
            <a:off x="9391715" y="1833347"/>
            <a:ext cx="2539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Airflow-like</a:t>
            </a:r>
          </a:p>
        </p:txBody>
      </p:sp>
    </p:spTree>
    <p:extLst>
      <p:ext uri="{BB962C8B-B14F-4D97-AF65-F5344CB8AC3E}">
        <p14:creationId xmlns:p14="http://schemas.microsoft.com/office/powerpoint/2010/main" val="66168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7F89B5C-BB17-A443-84A3-FBE879DA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5" y="476250"/>
            <a:ext cx="6692900" cy="5905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3736-548B-FF4F-ACA1-A56563B8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145" y="6402064"/>
            <a:ext cx="9007764" cy="45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https://publicdomainvectors.org/en/free-clipart/Black-scales-of-justice-vector-graphics/17278.html</a:t>
            </a:r>
          </a:p>
        </p:txBody>
      </p:sp>
    </p:spTree>
    <p:extLst>
      <p:ext uri="{BB962C8B-B14F-4D97-AF65-F5344CB8AC3E}">
        <p14:creationId xmlns:p14="http://schemas.microsoft.com/office/powerpoint/2010/main" val="236806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1119266" y="195167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017" y="667823"/>
            <a:ext cx="2668472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6194717" y="675582"/>
            <a:ext cx="15795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86" y="1220825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1085386" y="3837464"/>
            <a:ext cx="2889504" cy="139575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1085386" y="3700402"/>
            <a:ext cx="3337735" cy="147172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379550" y="2833734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3924288" y="3533212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3676054" y="3504387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2975123" y="2787505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6662584" y="3952113"/>
            <a:ext cx="171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https://openclipart.org/</a:t>
            </a:r>
            <a:r>
              <a:rPr lang="en-US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8368D-C28F-2940-B865-C7F13158E562}"/>
              </a:ext>
            </a:extLst>
          </p:cNvPr>
          <p:cNvSpPr txBox="1"/>
          <p:nvPr/>
        </p:nvSpPr>
        <p:spPr>
          <a:xfrm>
            <a:off x="1891826" y="2121356"/>
            <a:ext cx="83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D7C7B-B3C0-D749-BA7D-590F9E403FDB}"/>
              </a:ext>
            </a:extLst>
          </p:cNvPr>
          <p:cNvSpPr txBox="1"/>
          <p:nvPr/>
        </p:nvSpPr>
        <p:spPr>
          <a:xfrm>
            <a:off x="5398589" y="1727302"/>
            <a:ext cx="1579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10x?</a:t>
            </a:r>
          </a:p>
          <a:p>
            <a:r>
              <a:rPr lang="en-US" sz="4000" dirty="0"/>
              <a:t>100x?</a:t>
            </a:r>
          </a:p>
        </p:txBody>
      </p:sp>
      <p:sp>
        <p:nvSpPr>
          <p:cNvPr id="8" name="AutoShape 2" descr="\infty ">
            <a:extLst>
              <a:ext uri="{FF2B5EF4-FFF2-40B4-BE49-F238E27FC236}">
                <a16:creationId xmlns:a16="http://schemas.microsoft.com/office/drawing/2014/main" id="{9339897A-5D7B-0E4C-90D2-D877F9952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\infty ">
            <a:extLst>
              <a:ext uri="{FF2B5EF4-FFF2-40B4-BE49-F238E27FC236}">
                <a16:creationId xmlns:a16="http://schemas.microsoft.com/office/drawing/2014/main" id="{8DB70CD4-0FA8-EF41-94BC-003FADC32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1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33092" y="38660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75086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21521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16790" y="1516889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21693" y="151688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55155" y="151688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87677" y="151688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87858" y="1548421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31514" y="721619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73508" y="709640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65511" y="709640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20768" y="721619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73052" y="29421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94662" y="30984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10121521" y="2001101"/>
            <a:ext cx="168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33092" y="38660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75086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21521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16790" y="1516889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21693" y="151688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55155" y="151688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87677" y="151688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87858" y="1548421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 rot="3830865">
            <a:off x="2821106" y="3218792"/>
            <a:ext cx="2990629" cy="42041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 rot="17248110">
            <a:off x="5557691" y="3346443"/>
            <a:ext cx="3209847" cy="42041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65511" y="709640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20768" y="721619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73052" y="29421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94662" y="30984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279976" y="5536818"/>
            <a:ext cx="168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</p:txBody>
      </p:sp>
      <p:sp>
        <p:nvSpPr>
          <p:cNvPr id="27" name="Action Button: Document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573F44-0D64-5F85-1FAC-E0EB41DB8892}"/>
              </a:ext>
            </a:extLst>
          </p:cNvPr>
          <p:cNvSpPr/>
          <p:nvPr/>
        </p:nvSpPr>
        <p:spPr>
          <a:xfrm>
            <a:off x="5448702" y="247040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D3C5D-3E94-F179-908B-D063CF7D8B43}"/>
              </a:ext>
            </a:extLst>
          </p:cNvPr>
          <p:cNvSpPr txBox="1"/>
          <p:nvPr/>
        </p:nvSpPr>
        <p:spPr>
          <a:xfrm>
            <a:off x="5055155" y="3640757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03.A-models.Rmd</a:t>
            </a:r>
          </a:p>
        </p:txBody>
      </p:sp>
      <p:sp>
        <p:nvSpPr>
          <p:cNvPr id="30" name="Action Button: Document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5E9B2E-6355-1978-6D21-2452D806FA4E}"/>
              </a:ext>
            </a:extLst>
          </p:cNvPr>
          <p:cNvSpPr/>
          <p:nvPr/>
        </p:nvSpPr>
        <p:spPr>
          <a:xfrm>
            <a:off x="5448702" y="460543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64DCF-DB08-D60E-06B4-07347FB31C38}"/>
              </a:ext>
            </a:extLst>
          </p:cNvPr>
          <p:cNvSpPr txBox="1"/>
          <p:nvPr/>
        </p:nvSpPr>
        <p:spPr>
          <a:xfrm>
            <a:off x="5055155" y="5775782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03.A-models.Rmd</a:t>
            </a:r>
          </a:p>
        </p:txBody>
      </p:sp>
      <p:sp>
        <p:nvSpPr>
          <p:cNvPr id="32" name="Action Button: Document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CD96AE-DCE0-2BC4-8E02-FC448C452134}"/>
              </a:ext>
            </a:extLst>
          </p:cNvPr>
          <p:cNvSpPr/>
          <p:nvPr/>
        </p:nvSpPr>
        <p:spPr>
          <a:xfrm>
            <a:off x="8993871" y="272797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17855D-F338-8371-8370-A09B328CD1EC}"/>
              </a:ext>
            </a:extLst>
          </p:cNvPr>
          <p:cNvSpPr txBox="1"/>
          <p:nvPr/>
        </p:nvSpPr>
        <p:spPr>
          <a:xfrm>
            <a:off x="8387299" y="4010089"/>
            <a:ext cx="220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04.A-more-plots.Rmd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88902B-497B-C8CE-CC9A-865AADCD601E}"/>
              </a:ext>
            </a:extLst>
          </p:cNvPr>
          <p:cNvSpPr/>
          <p:nvPr/>
        </p:nvSpPr>
        <p:spPr>
          <a:xfrm rot="18750256">
            <a:off x="6470734" y="4333740"/>
            <a:ext cx="2293109" cy="42041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F2A2D560-50E9-C2BD-E066-78B72E3693C2}"/>
              </a:ext>
            </a:extLst>
          </p:cNvPr>
          <p:cNvSpPr/>
          <p:nvPr/>
        </p:nvSpPr>
        <p:spPr>
          <a:xfrm rot="18179299">
            <a:off x="9571114" y="2053826"/>
            <a:ext cx="821461" cy="42041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261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DF87D3-DD7B-0D4C-BA55-CF761DF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6" y="195943"/>
            <a:ext cx="3166834" cy="36576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09926C2-8DD6-CC41-9947-0404787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95943"/>
            <a:ext cx="3170270" cy="3657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2BDFA0-4F8E-8E40-858B-34F8EEC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83" y="3106965"/>
            <a:ext cx="3166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146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6</cp:revision>
  <dcterms:created xsi:type="dcterms:W3CDTF">2022-01-25T19:14:32Z</dcterms:created>
  <dcterms:modified xsi:type="dcterms:W3CDTF">2022-05-01T20:52:41Z</dcterms:modified>
</cp:coreProperties>
</file>