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4719"/>
  </p:normalViewPr>
  <p:slideViewPr>
    <p:cSldViewPr snapToGrid="0" snapToObjects="1">
      <p:cViewPr varScale="1">
        <p:scale>
          <a:sx n="109" d="100"/>
          <a:sy n="109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6C806-142F-AF46-BC90-147A2346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70" y="2655764"/>
            <a:ext cx="6035110" cy="3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04AB635-5F46-E940-B18A-464E456F01E1}"/>
              </a:ext>
            </a:extLst>
          </p:cNvPr>
          <p:cNvSpPr/>
          <p:nvPr/>
        </p:nvSpPr>
        <p:spPr>
          <a:xfrm>
            <a:off x="3829314" y="2427514"/>
            <a:ext cx="8101430" cy="321128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8821D-CD8C-2041-841C-9230CED40E9E}"/>
              </a:ext>
            </a:extLst>
          </p:cNvPr>
          <p:cNvSpPr/>
          <p:nvPr/>
        </p:nvSpPr>
        <p:spPr>
          <a:xfrm>
            <a:off x="261257" y="2340429"/>
            <a:ext cx="8362687" cy="3298371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6EDF7-F29A-3549-B353-844DF237FAE2}"/>
              </a:ext>
            </a:extLst>
          </p:cNvPr>
          <p:cNvSpPr txBox="1"/>
          <p:nvPr/>
        </p:nvSpPr>
        <p:spPr>
          <a:xfrm>
            <a:off x="4368859" y="3153567"/>
            <a:ext cx="425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DAG orchestration.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storage (depending on the tool).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 + gittargets/cloud + CRON.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Prefect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5FC87-5F53-3948-B754-C92ABE0C0788}"/>
              </a:ext>
            </a:extLst>
          </p:cNvPr>
          <p:cNvSpPr txBox="1"/>
          <p:nvPr/>
        </p:nvSpPr>
        <p:spPr>
          <a:xfrm>
            <a:off x="8766163" y="3153567"/>
            <a:ext cx="3015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on a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results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Manually resume from a failed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F0082-FCF0-0040-8704-BF28DF6A1784}"/>
              </a:ext>
            </a:extLst>
          </p:cNvPr>
          <p:cNvSpPr txBox="1"/>
          <p:nvPr/>
        </p:nvSpPr>
        <p:spPr>
          <a:xfrm>
            <a:off x="958467" y="3015068"/>
            <a:ext cx="3015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skip up-to-date targets to save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GNU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391886" y="1632543"/>
            <a:ext cx="2201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Make-like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9391715" y="1833347"/>
            <a:ext cx="2539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Airflow-like</a:t>
            </a:r>
          </a:p>
        </p:txBody>
      </p:sp>
    </p:spTree>
    <p:extLst>
      <p:ext uri="{BB962C8B-B14F-4D97-AF65-F5344CB8AC3E}">
        <p14:creationId xmlns:p14="http://schemas.microsoft.com/office/powerpoint/2010/main" val="6616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7F89B5C-BB17-A443-84A3-FBE879D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5" y="476250"/>
            <a:ext cx="6692900" cy="5905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736-548B-FF4F-ACA1-A56563B8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145" y="6402064"/>
            <a:ext cx="9007764" cy="45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https://publicdomainvectors.org/en/free-clipart/Black-scales-of-justice-vector-graphics/17278.html</a:t>
            </a:r>
          </a:p>
        </p:txBody>
      </p:sp>
    </p:spTree>
    <p:extLst>
      <p:ext uri="{BB962C8B-B14F-4D97-AF65-F5344CB8AC3E}">
        <p14:creationId xmlns:p14="http://schemas.microsoft.com/office/powerpoint/2010/main" val="23680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1119266" y="195167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17" y="667823"/>
            <a:ext cx="2668472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6194717" y="675582"/>
            <a:ext cx="15795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86" y="1220825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1085386" y="3837464"/>
            <a:ext cx="2889504" cy="139575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1085386" y="3700402"/>
            <a:ext cx="3337735" cy="147172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379550" y="2833734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3924288" y="3533212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3676054" y="3504387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2975123" y="2787505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6662584" y="3952113"/>
            <a:ext cx="17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8368D-C28F-2940-B865-C7F13158E562}"/>
              </a:ext>
            </a:extLst>
          </p:cNvPr>
          <p:cNvSpPr txBox="1"/>
          <p:nvPr/>
        </p:nvSpPr>
        <p:spPr>
          <a:xfrm>
            <a:off x="1891826" y="2121356"/>
            <a:ext cx="8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D7C7B-B3C0-D749-BA7D-590F9E403FDB}"/>
              </a:ext>
            </a:extLst>
          </p:cNvPr>
          <p:cNvSpPr txBox="1"/>
          <p:nvPr/>
        </p:nvSpPr>
        <p:spPr>
          <a:xfrm>
            <a:off x="5398589" y="1727302"/>
            <a:ext cx="1579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10x?</a:t>
            </a:r>
          </a:p>
          <a:p>
            <a:r>
              <a:rPr lang="en-US" sz="4000" dirty="0"/>
              <a:t>100x?</a:t>
            </a:r>
          </a:p>
        </p:txBody>
      </p:sp>
      <p:sp>
        <p:nvSpPr>
          <p:cNvPr id="8" name="AutoShape 2" descr="\infty ">
            <a:extLst>
              <a:ext uri="{FF2B5EF4-FFF2-40B4-BE49-F238E27FC236}">
                <a16:creationId xmlns:a16="http://schemas.microsoft.com/office/drawing/2014/main" id="{9339897A-5D7B-0E4C-90D2-D877F995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\infty ">
            <a:extLst>
              <a:ext uri="{FF2B5EF4-FFF2-40B4-BE49-F238E27FC236}">
                <a16:creationId xmlns:a16="http://schemas.microsoft.com/office/drawing/2014/main" id="{8DB70CD4-0FA8-EF41-94BC-003FADC32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1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31514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73508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65511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20768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10121521" y="2001101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 rot="4836832">
            <a:off x="3292994" y="2318043"/>
            <a:ext cx="10478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 rot="17248110">
            <a:off x="7563052" y="2216584"/>
            <a:ext cx="892466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 rot="3726193">
            <a:off x="1521611" y="2027148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279976" y="5536818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  <p:sp>
        <p:nvSpPr>
          <p:cNvPr id="27" name="Action Button: Document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573F44-0D64-5F85-1FAC-E0EB41DB8892}"/>
              </a:ext>
            </a:extLst>
          </p:cNvPr>
          <p:cNvSpPr/>
          <p:nvPr/>
        </p:nvSpPr>
        <p:spPr>
          <a:xfrm>
            <a:off x="5448702" y="247040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D3C5D-3E94-F179-908B-D063CF7D8B43}"/>
              </a:ext>
            </a:extLst>
          </p:cNvPr>
          <p:cNvSpPr txBox="1"/>
          <p:nvPr/>
        </p:nvSpPr>
        <p:spPr>
          <a:xfrm>
            <a:off x="5055155" y="3640757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03.A-models.Rmd</a:t>
            </a:r>
          </a:p>
        </p:txBody>
      </p:sp>
      <p:sp>
        <p:nvSpPr>
          <p:cNvPr id="30" name="Action Button: Document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5E9B2E-6355-1978-6D21-2452D806FA4E}"/>
              </a:ext>
            </a:extLst>
          </p:cNvPr>
          <p:cNvSpPr/>
          <p:nvPr/>
        </p:nvSpPr>
        <p:spPr>
          <a:xfrm>
            <a:off x="5448702" y="460543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64DCF-DB08-D60E-06B4-07347FB31C38}"/>
              </a:ext>
            </a:extLst>
          </p:cNvPr>
          <p:cNvSpPr txBox="1"/>
          <p:nvPr/>
        </p:nvSpPr>
        <p:spPr>
          <a:xfrm>
            <a:off x="5055155" y="5775782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03.A-models.Rmd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88902B-497B-C8CE-CC9A-865AADCD601E}"/>
              </a:ext>
            </a:extLst>
          </p:cNvPr>
          <p:cNvSpPr/>
          <p:nvPr/>
        </p:nvSpPr>
        <p:spPr>
          <a:xfrm rot="17777608">
            <a:off x="6406111" y="4483121"/>
            <a:ext cx="14157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F2A2D560-50E9-C2BD-E066-78B72E3693C2}"/>
              </a:ext>
            </a:extLst>
          </p:cNvPr>
          <p:cNvSpPr/>
          <p:nvPr/>
        </p:nvSpPr>
        <p:spPr>
          <a:xfrm rot="18179299">
            <a:off x="9990948" y="1997968"/>
            <a:ext cx="8214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47A50997-CE2F-F50D-FD54-03379BFC27E4}"/>
              </a:ext>
            </a:extLst>
          </p:cNvPr>
          <p:cNvSpPr/>
          <p:nvPr/>
        </p:nvSpPr>
        <p:spPr>
          <a:xfrm>
            <a:off x="2059380" y="2516295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E6370A8-E1F7-FD18-2335-52A70D686086}"/>
              </a:ext>
            </a:extLst>
          </p:cNvPr>
          <p:cNvSpPr/>
          <p:nvPr/>
        </p:nvSpPr>
        <p:spPr>
          <a:xfrm rot="18034670">
            <a:off x="2561595" y="2004873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9F066-EB12-92BC-DC5B-4D70826412BD}"/>
              </a:ext>
            </a:extLst>
          </p:cNvPr>
          <p:cNvSpPr txBox="1"/>
          <p:nvPr/>
        </p:nvSpPr>
        <p:spPr>
          <a:xfrm>
            <a:off x="1401307" y="3132373"/>
            <a:ext cx="18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01-out-import.csv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CFC7E-495B-25C4-3ADA-BDD39A86C82C}"/>
              </a:ext>
            </a:extLst>
          </p:cNvPr>
          <p:cNvSpPr txBox="1"/>
          <p:nvPr/>
        </p:nvSpPr>
        <p:spPr>
          <a:xfrm>
            <a:off x="3228899" y="3849876"/>
            <a:ext cx="15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02-out-tidy.csv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ACB6F7EB-D343-1713-60DA-3C2A9F8CBBBF}"/>
              </a:ext>
            </a:extLst>
          </p:cNvPr>
          <p:cNvSpPr/>
          <p:nvPr/>
        </p:nvSpPr>
        <p:spPr>
          <a:xfrm>
            <a:off x="3711701" y="3200046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B220DF6-0226-7FE0-4192-4A83B463E2D3}"/>
              </a:ext>
            </a:extLst>
          </p:cNvPr>
          <p:cNvSpPr/>
          <p:nvPr/>
        </p:nvSpPr>
        <p:spPr>
          <a:xfrm rot="2539682">
            <a:off x="4191718" y="4552629"/>
            <a:ext cx="10478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FC09CB78-6241-24D0-E749-4A01CE7385E4}"/>
              </a:ext>
            </a:extLst>
          </p:cNvPr>
          <p:cNvSpPr/>
          <p:nvPr/>
        </p:nvSpPr>
        <p:spPr>
          <a:xfrm>
            <a:off x="7496821" y="2940420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DF7B8-3673-2165-B2B9-E235DC222827}"/>
              </a:ext>
            </a:extLst>
          </p:cNvPr>
          <p:cNvSpPr txBox="1"/>
          <p:nvPr/>
        </p:nvSpPr>
        <p:spPr>
          <a:xfrm>
            <a:off x="6834953" y="3492913"/>
            <a:ext cx="198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03-out-models.csv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74F1F11-1CE9-0355-452D-7EC063C402EE}"/>
              </a:ext>
            </a:extLst>
          </p:cNvPr>
          <p:cNvSpPr/>
          <p:nvPr/>
        </p:nvSpPr>
        <p:spPr>
          <a:xfrm rot="2894254">
            <a:off x="8582234" y="2058212"/>
            <a:ext cx="81229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8783CAB2-B832-15EF-FB45-8F12CADF1F0F}"/>
              </a:ext>
            </a:extLst>
          </p:cNvPr>
          <p:cNvSpPr/>
          <p:nvPr/>
        </p:nvSpPr>
        <p:spPr>
          <a:xfrm>
            <a:off x="9423266" y="2412315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77D63D-8031-A3E2-2ABC-7287E41C1E61}"/>
              </a:ext>
            </a:extLst>
          </p:cNvPr>
          <p:cNvSpPr txBox="1"/>
          <p:nvPr/>
        </p:nvSpPr>
        <p:spPr>
          <a:xfrm>
            <a:off x="8988381" y="3057413"/>
            <a:ext cx="15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04-out-vis.csv</a:t>
            </a:r>
          </a:p>
        </p:txBody>
      </p:sp>
    </p:spTree>
    <p:extLst>
      <p:ext uri="{BB962C8B-B14F-4D97-AF65-F5344CB8AC3E}">
        <p14:creationId xmlns:p14="http://schemas.microsoft.com/office/powerpoint/2010/main" val="228261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153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7</cp:revision>
  <dcterms:created xsi:type="dcterms:W3CDTF">2022-01-25T19:14:32Z</dcterms:created>
  <dcterms:modified xsi:type="dcterms:W3CDTF">2022-05-01T22:25:07Z</dcterms:modified>
</cp:coreProperties>
</file>