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6"/>
    <p:restoredTop sz="94719"/>
  </p:normalViewPr>
  <p:slideViewPr>
    <p:cSldViewPr snapToGrid="0" snapToObjects="1">
      <p:cViewPr varScale="1">
        <p:scale>
          <a:sx n="118" d="100"/>
          <a:sy n="118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EB1-7D14-F548-AA93-F11B19450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F2EA-0257-BA4B-A9DC-A4BD62AB4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5A01-5380-434E-B465-476B21E0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A766-3CA1-3F4A-A683-7892707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7453-3323-8E49-A089-23C7B15F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F05-19E6-F441-A76F-643C7E00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6ECC-8641-AC4B-B070-D6DFFDBD5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2335-C261-0148-9B8C-15AA6AD7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A64E-E6C4-0E47-A324-E2F6A2A6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5622-3E3E-7C44-BCAA-AAE8FBC1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F4DDF-246B-5F45-BBED-B8E0906DE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509A7-4D32-F944-B1D0-DC6BDBDB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0AF1-3AC6-8248-A380-39E1DB0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C391-EA0C-9C44-842B-BDDDC799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1ACE-A760-5645-9DCB-636419A5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53C1-1D6A-EC4C-AE12-91CF77DA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D50D-CE7F-8047-9769-BAA3D465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78CC-670B-0947-94B6-9FC250AE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1A40-CAC6-C440-9F3F-9E2BFF65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3CA-100A-B74F-878F-6C31CB49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32D4-995D-BB43-8A26-9B917CA5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6820-E370-B741-BA83-8D59CFA1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AD8D-0776-1B49-8319-54B16BFE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8627-5B30-CF43-AB56-A1C2484E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705B-4904-6145-A2D2-98FC4240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B7A-0250-304C-8700-0789446B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0149-53D5-A844-A4EE-E27752D1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5F755-7912-F641-AE48-7D69D42A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7704-2C86-0B49-B1CA-C7EF256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6EBD-78F7-D44C-A57E-E1CC630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636F-C696-7343-A976-04FE4E2A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235D-FFE5-6649-97B2-D8273C52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A30B8-AED8-B34B-9DD5-FFF4A605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75387-124E-7A42-B8C3-8397F699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2B1D-F3EC-C041-AF5D-550CF159D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9E9D-7E28-D842-9F07-2F694D9C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5CAF-4EE1-6E43-A689-23C1D888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8280C-64D8-184A-8545-C77A92B8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2A89F-18EB-964D-8EA5-20537CDE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AFD-A38A-8747-88B2-265CB8C9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BE172-08C9-E841-BFEA-5867C68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5D7D-A6D4-2041-A56A-0A8B1CB1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26E2-FD57-B245-A8F6-74FE197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9EB0-86AF-BB49-8CCD-56AE388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E5F24-E9C2-B14C-9C8F-333885E3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402-DCBB-B442-AF8C-355CB983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558-87F2-8A49-86F9-22C3C3B1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7EE5-9A75-A049-8805-FAE83E30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833B-0562-1743-A5FE-A693FDFA8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BDFA-82BA-E746-BC74-60F96D2F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7855-2CA1-E243-86E0-D266A98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8B48-51C7-724E-B174-5D313A2B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C34B-FD4A-504F-91F7-8EC75B5D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8772A-5D73-4442-B2C3-5E0157431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E955-BAB4-E241-870F-30D444FD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207E-AF33-A740-80A6-69DDAB52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B124-6910-8142-A5E6-5A986EAF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2099F-BFBA-7944-9461-F39DC9DD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DFC-9A7C-6E4E-9912-1B2A88D7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A7FF-B1D6-B54F-9252-B6681B04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F041-DF9C-6948-8300-1D73DA6E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7B9F-3A11-934B-9C29-5145B1FA1C2C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8F74-B4C1-A647-AF5F-3CECF83E1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BC17-54E7-564A-9A1C-3A5DAA089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DFD5-9708-964C-98A6-B3084D8FB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ipar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ipar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C6C806-142F-AF46-BC90-147A2346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70" y="2655764"/>
            <a:ext cx="6035110" cy="39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3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7032FC1-B94D-AEC6-A16B-8D37253F6EA1}"/>
              </a:ext>
            </a:extLst>
          </p:cNvPr>
          <p:cNvSpPr/>
          <p:nvPr/>
        </p:nvSpPr>
        <p:spPr>
          <a:xfrm>
            <a:off x="3881630" y="1754473"/>
            <a:ext cx="7483055" cy="2547891"/>
          </a:xfrm>
          <a:prstGeom prst="round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5FC87-5F53-3948-B754-C92ABE0C0788}"/>
              </a:ext>
            </a:extLst>
          </p:cNvPr>
          <p:cNvSpPr txBox="1"/>
          <p:nvPr/>
        </p:nvSpPr>
        <p:spPr>
          <a:xfrm>
            <a:off x="7411307" y="2033809"/>
            <a:ext cx="390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End-to-end reruns on a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C82BE0-EDEF-464E-8576-4142C51CA2E3}"/>
              </a:ext>
            </a:extLst>
          </p:cNvPr>
          <p:cNvSpPr txBox="1"/>
          <p:nvPr/>
        </p:nvSpPr>
        <p:spPr>
          <a:xfrm>
            <a:off x="1267191" y="1079043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Make-like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2EDB0-B9A5-984F-95C6-4163B9A331EF}"/>
              </a:ext>
            </a:extLst>
          </p:cNvPr>
          <p:cNvSpPr txBox="1"/>
          <p:nvPr/>
        </p:nvSpPr>
        <p:spPr>
          <a:xfrm>
            <a:off x="8788735" y="1096488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Airflow-like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B09D7-494F-495F-2B22-6D31A1A8B4F7}"/>
              </a:ext>
            </a:extLst>
          </p:cNvPr>
          <p:cNvSpPr txBox="1"/>
          <p:nvPr/>
        </p:nvSpPr>
        <p:spPr>
          <a:xfrm>
            <a:off x="7411307" y="3058400"/>
            <a:ext cx="3790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{targets} + </a:t>
            </a:r>
            <a:r>
              <a:rPr lang="en-US" dirty="0">
                <a:solidFill>
                  <a:schemeClr val="accent2"/>
                </a:solidFill>
              </a:rPr>
              <a:t>{gittargets} or AWS/GCP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Metaflow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0BE477-F1EB-0006-F2BA-991C8867EBE3}"/>
              </a:ext>
            </a:extLst>
          </p:cNvPr>
          <p:cNvSpPr/>
          <p:nvPr/>
        </p:nvSpPr>
        <p:spPr>
          <a:xfrm>
            <a:off x="957943" y="1763133"/>
            <a:ext cx="6453364" cy="2547891"/>
          </a:xfrm>
          <a:prstGeom prst="round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6EDF7-F29A-3549-B353-844DF237FAE2}"/>
              </a:ext>
            </a:extLst>
          </p:cNvPr>
          <p:cNvSpPr txBox="1"/>
          <p:nvPr/>
        </p:nvSpPr>
        <p:spPr>
          <a:xfrm>
            <a:off x="3960046" y="1961762"/>
            <a:ext cx="3451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Orchestrate tasks in a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Distributed computing.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management.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81884-4CAF-B76D-7BF3-C1AF566E3920}"/>
              </a:ext>
            </a:extLst>
          </p:cNvPr>
          <p:cNvSpPr txBox="1"/>
          <p:nvPr/>
        </p:nvSpPr>
        <p:spPr>
          <a:xfrm>
            <a:off x="3960046" y="3189065"/>
            <a:ext cx="1332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{targets}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DVC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B20B8-B18F-32BB-7C74-F33BC205BB3B}"/>
              </a:ext>
            </a:extLst>
          </p:cNvPr>
          <p:cNvSpPr txBox="1"/>
          <p:nvPr/>
        </p:nvSpPr>
        <p:spPr>
          <a:xfrm>
            <a:off x="1035949" y="1961762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Skip up-to-date tasks.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68B1C-ABF3-B0DF-5885-FA6256121DBA}"/>
              </a:ext>
            </a:extLst>
          </p:cNvPr>
          <p:cNvSpPr txBox="1"/>
          <p:nvPr/>
        </p:nvSpPr>
        <p:spPr>
          <a:xfrm>
            <a:off x="1035949" y="3189065"/>
            <a:ext cx="14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GNU Make</a:t>
            </a:r>
          </a:p>
        </p:txBody>
      </p:sp>
    </p:spTree>
    <p:extLst>
      <p:ext uri="{BB962C8B-B14F-4D97-AF65-F5344CB8AC3E}">
        <p14:creationId xmlns:p14="http://schemas.microsoft.com/office/powerpoint/2010/main" val="66168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7032FC1-B94D-AEC6-A16B-8D37253F6EA1}"/>
              </a:ext>
            </a:extLst>
          </p:cNvPr>
          <p:cNvSpPr/>
          <p:nvPr/>
        </p:nvSpPr>
        <p:spPr>
          <a:xfrm>
            <a:off x="5949434" y="2155054"/>
            <a:ext cx="5275061" cy="1524317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C82BE0-EDEF-464E-8576-4142C51CA2E3}"/>
              </a:ext>
            </a:extLst>
          </p:cNvPr>
          <p:cNvSpPr txBox="1"/>
          <p:nvPr/>
        </p:nvSpPr>
        <p:spPr>
          <a:xfrm>
            <a:off x="2667893" y="1484357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2EDB0-B9A5-984F-95C6-4163B9A331EF}"/>
              </a:ext>
            </a:extLst>
          </p:cNvPr>
          <p:cNvSpPr txBox="1"/>
          <p:nvPr/>
        </p:nvSpPr>
        <p:spPr>
          <a:xfrm>
            <a:off x="7925434" y="1488257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0BE477-F1EB-0006-F2BA-991C8867EBE3}"/>
              </a:ext>
            </a:extLst>
          </p:cNvPr>
          <p:cNvSpPr/>
          <p:nvPr/>
        </p:nvSpPr>
        <p:spPr>
          <a:xfrm>
            <a:off x="544286" y="2155054"/>
            <a:ext cx="5275061" cy="1524317"/>
          </a:xfrm>
          <a:prstGeom prst="round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B20B8-B18F-32BB-7C74-F33BC205BB3B}"/>
              </a:ext>
            </a:extLst>
          </p:cNvPr>
          <p:cNvSpPr txBox="1"/>
          <p:nvPr/>
        </p:nvSpPr>
        <p:spPr>
          <a:xfrm>
            <a:off x="664029" y="2353683"/>
            <a:ext cx="5050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Simple to understand.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2C8ED-0D59-C1F2-003A-2B4819D59311}"/>
              </a:ext>
            </a:extLst>
          </p:cNvPr>
          <p:cNvSpPr txBox="1"/>
          <p:nvPr/>
        </p:nvSpPr>
        <p:spPr>
          <a:xfrm>
            <a:off x="6061479" y="2353683"/>
            <a:ext cx="5050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tracks the current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Reverting to old code invalidates the targets.</a:t>
            </a:r>
          </a:p>
        </p:txBody>
      </p:sp>
    </p:spTree>
    <p:extLst>
      <p:ext uri="{BB962C8B-B14F-4D97-AF65-F5344CB8AC3E}">
        <p14:creationId xmlns:p14="http://schemas.microsoft.com/office/powerpoint/2010/main" val="406089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C69984-06D2-8068-1DEE-3260610FFDD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0494319" y="1624066"/>
            <a:ext cx="17307" cy="446042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56731F-9E62-05FB-D9C3-23B43B855DF8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4419437" y="1655412"/>
            <a:ext cx="16228" cy="249980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B7EA1C-E175-CE8B-4565-0395D612A1AC}"/>
              </a:ext>
            </a:extLst>
          </p:cNvPr>
          <p:cNvSpPr/>
          <p:nvPr/>
        </p:nvSpPr>
        <p:spPr>
          <a:xfrm>
            <a:off x="3014690" y="1068366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33AE81-558C-E096-FBAA-2F51D16B3123}"/>
              </a:ext>
            </a:extLst>
          </p:cNvPr>
          <p:cNvSpPr/>
          <p:nvPr/>
        </p:nvSpPr>
        <p:spPr>
          <a:xfrm>
            <a:off x="6052131" y="1068366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f81862f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95B66-BA2E-230F-C0E0-6204A8F333F7}"/>
              </a:ext>
            </a:extLst>
          </p:cNvPr>
          <p:cNvSpPr/>
          <p:nvPr/>
        </p:nvSpPr>
        <p:spPr>
          <a:xfrm>
            <a:off x="9089572" y="1068366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777b678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414C00-EEF1-EC3D-D6FA-1C21139D0E72}"/>
              </a:ext>
            </a:extLst>
          </p:cNvPr>
          <p:cNvSpPr/>
          <p:nvPr/>
        </p:nvSpPr>
        <p:spPr>
          <a:xfrm>
            <a:off x="3014690" y="2611789"/>
            <a:ext cx="2809494" cy="5870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code=e8ad30b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D6571D-0DC5-DC12-DC52-BFEF2F02C85B}"/>
              </a:ext>
            </a:extLst>
          </p:cNvPr>
          <p:cNvSpPr/>
          <p:nvPr/>
        </p:nvSpPr>
        <p:spPr>
          <a:xfrm>
            <a:off x="9089572" y="2611789"/>
            <a:ext cx="2809494" cy="5870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code=777b678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F8B5D-0DC8-0F56-926B-C22D7783FA0C}"/>
              </a:ext>
            </a:extLst>
          </p:cNvPr>
          <p:cNvSpPr txBox="1"/>
          <p:nvPr/>
        </p:nvSpPr>
        <p:spPr>
          <a:xfrm>
            <a:off x="3319817" y="549141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“First commit”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FC9CA-215D-DB05-E6AE-9D5DEC176A87}"/>
              </a:ext>
            </a:extLst>
          </p:cNvPr>
          <p:cNvSpPr txBox="1"/>
          <p:nvPr/>
        </p:nvSpPr>
        <p:spPr>
          <a:xfrm>
            <a:off x="6293823" y="549138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“Develop model”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8E9BC-67F8-DBA1-8680-3E68FDCAF79C}"/>
              </a:ext>
            </a:extLst>
          </p:cNvPr>
          <p:cNvSpPr txBox="1"/>
          <p:nvPr/>
        </p:nvSpPr>
        <p:spPr>
          <a:xfrm>
            <a:off x="9517212" y="549139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“Update data”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530897-02D8-C679-D613-4E4104C85DDC}"/>
              </a:ext>
            </a:extLst>
          </p:cNvPr>
          <p:cNvSpPr txBox="1"/>
          <p:nvPr/>
        </p:nvSpPr>
        <p:spPr>
          <a:xfrm>
            <a:off x="500743" y="1131056"/>
            <a:ext cx="1967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commits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3CEFA-A995-B4BD-CC1C-446655983831}"/>
              </a:ext>
            </a:extLst>
          </p:cNvPr>
          <p:cNvSpPr txBox="1"/>
          <p:nvPr/>
        </p:nvSpPr>
        <p:spPr>
          <a:xfrm>
            <a:off x="500743" y="2674480"/>
            <a:ext cx="197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branches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41365E-6515-D120-471B-A9818F38923F}"/>
              </a:ext>
            </a:extLst>
          </p:cNvPr>
          <p:cNvSpPr txBox="1"/>
          <p:nvPr/>
        </p:nvSpPr>
        <p:spPr>
          <a:xfrm>
            <a:off x="500743" y="4217904"/>
            <a:ext cx="209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snapshots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89EA93-5691-6B46-9610-4EE78DE1967A}"/>
              </a:ext>
            </a:extLst>
          </p:cNvPr>
          <p:cNvCxnSpPr>
            <a:cxnSpLocks/>
          </p:cNvCxnSpPr>
          <p:nvPr/>
        </p:nvCxnSpPr>
        <p:spPr>
          <a:xfrm>
            <a:off x="3014690" y="348343"/>
            <a:ext cx="8884376" cy="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A66CAB7-DA3E-5D09-2637-C50DCFCFE768}"/>
              </a:ext>
            </a:extLst>
          </p:cNvPr>
          <p:cNvSpPr/>
          <p:nvPr/>
        </p:nvSpPr>
        <p:spPr>
          <a:xfrm>
            <a:off x="3030918" y="4155212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6787C33-0470-63E4-DD51-292810D6D489}"/>
              </a:ext>
            </a:extLst>
          </p:cNvPr>
          <p:cNvSpPr/>
          <p:nvPr/>
        </p:nvSpPr>
        <p:spPr>
          <a:xfrm>
            <a:off x="9089572" y="4155212"/>
            <a:ext cx="2809494" cy="58704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B2DB0D-9A6E-B91D-532C-2D9DDDC9816C}"/>
              </a:ext>
            </a:extLst>
          </p:cNvPr>
          <p:cNvSpPr/>
          <p:nvPr/>
        </p:nvSpPr>
        <p:spPr>
          <a:xfrm>
            <a:off x="9089572" y="5119850"/>
            <a:ext cx="2809494" cy="58704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5EBD60B-A605-3166-3A0D-63B610DDB9F9}"/>
              </a:ext>
            </a:extLst>
          </p:cNvPr>
          <p:cNvSpPr/>
          <p:nvPr/>
        </p:nvSpPr>
        <p:spPr>
          <a:xfrm>
            <a:off x="9089572" y="6084488"/>
            <a:ext cx="2809494" cy="58704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e8ad30b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94A8F7-D70B-1718-55E0-D34453B849EE}"/>
              </a:ext>
            </a:extLst>
          </p:cNvPr>
          <p:cNvSpPr txBox="1"/>
          <p:nvPr/>
        </p:nvSpPr>
        <p:spPr>
          <a:xfrm>
            <a:off x="5029331" y="5671772"/>
            <a:ext cx="346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Old superseded snapshots</a:t>
            </a:r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75E7F2E5-DE2D-9E22-6A03-E7C4B409118F}"/>
              </a:ext>
            </a:extLst>
          </p:cNvPr>
          <p:cNvSpPr/>
          <p:nvPr/>
        </p:nvSpPr>
        <p:spPr>
          <a:xfrm>
            <a:off x="8621486" y="5413373"/>
            <a:ext cx="240139" cy="964638"/>
          </a:xfrm>
          <a:prstGeom prst="leftBracket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27F89B5C-BB17-A443-84A3-FBE879DA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45" y="476250"/>
            <a:ext cx="6692900" cy="5905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3736-548B-FF4F-ACA1-A56563B82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145" y="6402064"/>
            <a:ext cx="9007764" cy="455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https://publicdomainvectors.org/en/free-clipart/Black-scales-of-justice-vector-graphics/17278.html</a:t>
            </a:r>
          </a:p>
        </p:txBody>
      </p:sp>
    </p:spTree>
    <p:extLst>
      <p:ext uri="{BB962C8B-B14F-4D97-AF65-F5344CB8AC3E}">
        <p14:creationId xmlns:p14="http://schemas.microsoft.com/office/powerpoint/2010/main" val="236806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0E4B8271-F836-A44B-A84C-BA01D8F9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1540">
            <a:off x="1119266" y="1951672"/>
            <a:ext cx="2971791" cy="2632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554-B8E1-F143-8DC3-AE0303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017" y="667823"/>
            <a:ext cx="2668472" cy="7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DFD07-8168-E147-A2F9-5B0F0B60DC34}"/>
              </a:ext>
            </a:extLst>
          </p:cNvPr>
          <p:cNvSpPr txBox="1">
            <a:spLocks/>
          </p:cNvSpPr>
          <p:nvPr/>
        </p:nvSpPr>
        <p:spPr>
          <a:xfrm>
            <a:off x="6194717" y="675582"/>
            <a:ext cx="157959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Reality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" name="Picture 1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8EB4D310-0C45-3645-9FBD-8BD68F3E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286" y="1220825"/>
            <a:ext cx="2971791" cy="26328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C828EB-4A58-D64E-821C-D4F379FB0390}"/>
              </a:ext>
            </a:extLst>
          </p:cNvPr>
          <p:cNvSpPr/>
          <p:nvPr/>
        </p:nvSpPr>
        <p:spPr>
          <a:xfrm>
            <a:off x="1085386" y="3837464"/>
            <a:ext cx="2889504" cy="139575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463A9-20CE-F748-84A8-6243257F3D1C}"/>
              </a:ext>
            </a:extLst>
          </p:cNvPr>
          <p:cNvSpPr/>
          <p:nvPr/>
        </p:nvSpPr>
        <p:spPr>
          <a:xfrm>
            <a:off x="1085386" y="3700402"/>
            <a:ext cx="3337735" cy="147172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31A24-B51D-8547-B988-16E43A93330F}"/>
              </a:ext>
            </a:extLst>
          </p:cNvPr>
          <p:cNvSpPr/>
          <p:nvPr/>
        </p:nvSpPr>
        <p:spPr>
          <a:xfrm>
            <a:off x="379550" y="2833734"/>
            <a:ext cx="1783256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BE0F2-B076-9E49-BA62-F1392961565E}"/>
              </a:ext>
            </a:extLst>
          </p:cNvPr>
          <p:cNvSpPr/>
          <p:nvPr/>
        </p:nvSpPr>
        <p:spPr>
          <a:xfrm>
            <a:off x="3924288" y="3533212"/>
            <a:ext cx="597672" cy="17783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7E03A-03CB-084A-81CF-52D808219756}"/>
              </a:ext>
            </a:extLst>
          </p:cNvPr>
          <p:cNvSpPr/>
          <p:nvPr/>
        </p:nvSpPr>
        <p:spPr>
          <a:xfrm>
            <a:off x="3676054" y="3504387"/>
            <a:ext cx="597672" cy="2066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04780-22BB-4143-AE1E-C250A0751724}"/>
              </a:ext>
            </a:extLst>
          </p:cNvPr>
          <p:cNvSpPr/>
          <p:nvPr/>
        </p:nvSpPr>
        <p:spPr>
          <a:xfrm>
            <a:off x="2975123" y="2787505"/>
            <a:ext cx="956630" cy="962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B309C-EF0E-EC46-8EA5-1B474D2F88BF}"/>
              </a:ext>
            </a:extLst>
          </p:cNvPr>
          <p:cNvSpPr txBox="1"/>
          <p:nvPr/>
        </p:nvSpPr>
        <p:spPr>
          <a:xfrm>
            <a:off x="6662584" y="3952113"/>
            <a:ext cx="1718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https://openclipart.org/</a:t>
            </a:r>
            <a:r>
              <a:rPr lang="en-US" sz="1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8368D-C28F-2940-B865-C7F13158E562}"/>
              </a:ext>
            </a:extLst>
          </p:cNvPr>
          <p:cNvSpPr txBox="1"/>
          <p:nvPr/>
        </p:nvSpPr>
        <p:spPr>
          <a:xfrm>
            <a:off x="1891826" y="2121356"/>
            <a:ext cx="83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9D7C7B-B3C0-D749-BA7D-590F9E403FDB}"/>
              </a:ext>
            </a:extLst>
          </p:cNvPr>
          <p:cNvSpPr txBox="1"/>
          <p:nvPr/>
        </p:nvSpPr>
        <p:spPr>
          <a:xfrm>
            <a:off x="5398589" y="1727302"/>
            <a:ext cx="1579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10x?</a:t>
            </a:r>
          </a:p>
          <a:p>
            <a:r>
              <a:rPr lang="en-US" sz="4000" dirty="0"/>
              <a:t>100x?</a:t>
            </a:r>
          </a:p>
        </p:txBody>
      </p:sp>
      <p:sp>
        <p:nvSpPr>
          <p:cNvPr id="8" name="AutoShape 2" descr="\infty ">
            <a:extLst>
              <a:ext uri="{FF2B5EF4-FFF2-40B4-BE49-F238E27FC236}">
                <a16:creationId xmlns:a16="http://schemas.microsoft.com/office/drawing/2014/main" id="{9339897A-5D7B-0E4C-90D2-D877F9952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\infty ">
            <a:extLst>
              <a:ext uri="{FF2B5EF4-FFF2-40B4-BE49-F238E27FC236}">
                <a16:creationId xmlns:a16="http://schemas.microsoft.com/office/drawing/2014/main" id="{8DB70CD4-0FA8-EF41-94BC-003FADC32F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11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33092" y="386602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75086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21521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16790" y="1516889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21693" y="151688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55155" y="151688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87677" y="1516889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87858" y="1548421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>
            <a:off x="4431514" y="721619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>
            <a:off x="6773508" y="709640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723194B3-7105-934A-92C9-C5B8AAECF8DD}"/>
              </a:ext>
            </a:extLst>
          </p:cNvPr>
          <p:cNvSpPr/>
          <p:nvPr/>
        </p:nvSpPr>
        <p:spPr>
          <a:xfrm>
            <a:off x="9165511" y="709640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>
            <a:off x="2120768" y="721619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73052" y="294213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94662" y="30984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10121521" y="2001101"/>
            <a:ext cx="1683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https://openclipart.org/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983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tion Button: Documen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EB5451-2B88-DD44-8945-00EC239C8048}"/>
              </a:ext>
            </a:extLst>
          </p:cNvPr>
          <p:cNvSpPr/>
          <p:nvPr/>
        </p:nvSpPr>
        <p:spPr>
          <a:xfrm>
            <a:off x="5433092" y="386602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Documen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F3C8680-CCE6-8841-A3C3-E5222E4B433D}"/>
              </a:ext>
            </a:extLst>
          </p:cNvPr>
          <p:cNvSpPr/>
          <p:nvPr/>
        </p:nvSpPr>
        <p:spPr>
          <a:xfrm>
            <a:off x="7775086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Documen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C3D39BA-FD92-8145-AC8F-0CD30F3815C3}"/>
              </a:ext>
            </a:extLst>
          </p:cNvPr>
          <p:cNvSpPr/>
          <p:nvPr/>
        </p:nvSpPr>
        <p:spPr>
          <a:xfrm>
            <a:off x="10121521" y="37462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F6934-60C4-1948-B134-3C57037A38E5}"/>
              </a:ext>
            </a:extLst>
          </p:cNvPr>
          <p:cNvSpPr txBox="1"/>
          <p:nvPr/>
        </p:nvSpPr>
        <p:spPr>
          <a:xfrm>
            <a:off x="2916790" y="1516889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02-tidy.Rmd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7233-DC85-694C-8BD7-4E85BFC0DD66}"/>
              </a:ext>
            </a:extLst>
          </p:cNvPr>
          <p:cNvSpPr txBox="1"/>
          <p:nvPr/>
        </p:nvSpPr>
        <p:spPr>
          <a:xfrm>
            <a:off x="421693" y="1516889"/>
            <a:ext cx="161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01-import.Rmd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9674F-3B03-DE46-97CA-9B7427C7A466}"/>
              </a:ext>
            </a:extLst>
          </p:cNvPr>
          <p:cNvSpPr txBox="1"/>
          <p:nvPr/>
        </p:nvSpPr>
        <p:spPr>
          <a:xfrm>
            <a:off x="5055155" y="151688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03-models.Rmd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A7C0C-5DE3-324D-987E-CCBD86F2171A}"/>
              </a:ext>
            </a:extLst>
          </p:cNvPr>
          <p:cNvSpPr txBox="1"/>
          <p:nvPr/>
        </p:nvSpPr>
        <p:spPr>
          <a:xfrm>
            <a:off x="7387677" y="1516889"/>
            <a:ext cx="176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04-visualize.Rmd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3529FA-493C-D340-917E-D2BE38F4E151}"/>
              </a:ext>
            </a:extLst>
          </p:cNvPr>
          <p:cNvSpPr txBox="1"/>
          <p:nvPr/>
        </p:nvSpPr>
        <p:spPr>
          <a:xfrm>
            <a:off x="9487858" y="1548421"/>
            <a:ext cx="225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05-communicate.Rmd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9AB274-0280-634F-90B3-89BCB6CD12EA}"/>
              </a:ext>
            </a:extLst>
          </p:cNvPr>
          <p:cNvSpPr/>
          <p:nvPr/>
        </p:nvSpPr>
        <p:spPr>
          <a:xfrm rot="4836832">
            <a:off x="3292994" y="2318043"/>
            <a:ext cx="1047861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4F0C651-E7B4-0D48-83A4-11637097C025}"/>
              </a:ext>
            </a:extLst>
          </p:cNvPr>
          <p:cNvSpPr/>
          <p:nvPr/>
        </p:nvSpPr>
        <p:spPr>
          <a:xfrm rot="17248110">
            <a:off x="7563052" y="2216584"/>
            <a:ext cx="892466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1773BE5-6031-A44B-B46F-DCA2CE78B843}"/>
              </a:ext>
            </a:extLst>
          </p:cNvPr>
          <p:cNvSpPr/>
          <p:nvPr/>
        </p:nvSpPr>
        <p:spPr>
          <a:xfrm rot="3726193">
            <a:off x="1521611" y="2027148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ction Button: Document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49C542-D153-024F-AEB1-F7B58C99CD2E}"/>
              </a:ext>
            </a:extLst>
          </p:cNvPr>
          <p:cNvSpPr/>
          <p:nvPr/>
        </p:nvSpPr>
        <p:spPr>
          <a:xfrm>
            <a:off x="3073052" y="294213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ction Button: Document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555BF3-0372-E242-9F6A-0F07B4700627}"/>
              </a:ext>
            </a:extLst>
          </p:cNvPr>
          <p:cNvSpPr/>
          <p:nvPr/>
        </p:nvSpPr>
        <p:spPr>
          <a:xfrm>
            <a:off x="794662" y="309840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53DF5E-981D-DF4B-831D-7261B340A292}"/>
              </a:ext>
            </a:extLst>
          </p:cNvPr>
          <p:cNvSpPr txBox="1"/>
          <p:nvPr/>
        </p:nvSpPr>
        <p:spPr>
          <a:xfrm>
            <a:off x="9279976" y="5536818"/>
            <a:ext cx="1683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https://openclipart.org/</a:t>
            </a:r>
            <a:endParaRPr lang="en-US" sz="1200" dirty="0"/>
          </a:p>
        </p:txBody>
      </p:sp>
      <p:sp>
        <p:nvSpPr>
          <p:cNvPr id="27" name="Action Button: Document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0573F44-0D64-5F85-1FAC-E0EB41DB8892}"/>
              </a:ext>
            </a:extLst>
          </p:cNvPr>
          <p:cNvSpPr/>
          <p:nvPr/>
        </p:nvSpPr>
        <p:spPr>
          <a:xfrm>
            <a:off x="5448702" y="2470409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1D3C5D-3E94-F179-908B-D063CF7D8B43}"/>
              </a:ext>
            </a:extLst>
          </p:cNvPr>
          <p:cNvSpPr txBox="1"/>
          <p:nvPr/>
        </p:nvSpPr>
        <p:spPr>
          <a:xfrm>
            <a:off x="5055155" y="3640757"/>
            <a:ext cx="18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A8538"/>
                </a:solidFill>
              </a:rPr>
              <a:t>03.A-models.Rmd</a:t>
            </a:r>
          </a:p>
        </p:txBody>
      </p:sp>
      <p:sp>
        <p:nvSpPr>
          <p:cNvPr id="30" name="Action Button: Document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5E9B2E-6355-1978-6D21-2452D806FA4E}"/>
              </a:ext>
            </a:extLst>
          </p:cNvPr>
          <p:cNvSpPr/>
          <p:nvPr/>
        </p:nvSpPr>
        <p:spPr>
          <a:xfrm>
            <a:off x="5448702" y="4605434"/>
            <a:ext cx="987973" cy="1090449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264DCF-DB08-D60E-06B4-07347FB31C38}"/>
              </a:ext>
            </a:extLst>
          </p:cNvPr>
          <p:cNvSpPr txBox="1"/>
          <p:nvPr/>
        </p:nvSpPr>
        <p:spPr>
          <a:xfrm>
            <a:off x="5055155" y="5775782"/>
            <a:ext cx="18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A8538"/>
                </a:solidFill>
              </a:rPr>
              <a:t>03.A-models.Rmd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788902B-497B-C8CE-CC9A-865AADCD601E}"/>
              </a:ext>
            </a:extLst>
          </p:cNvPr>
          <p:cNvSpPr/>
          <p:nvPr/>
        </p:nvSpPr>
        <p:spPr>
          <a:xfrm rot="17777608">
            <a:off x="6406111" y="4483121"/>
            <a:ext cx="1415761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F2A2D560-50E9-C2BD-E066-78B72E3693C2}"/>
              </a:ext>
            </a:extLst>
          </p:cNvPr>
          <p:cNvSpPr/>
          <p:nvPr/>
        </p:nvSpPr>
        <p:spPr>
          <a:xfrm rot="18179299">
            <a:off x="9990948" y="1997968"/>
            <a:ext cx="821461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47A50997-CE2F-F50D-FD54-03379BFC27E4}"/>
              </a:ext>
            </a:extLst>
          </p:cNvPr>
          <p:cNvSpPr/>
          <p:nvPr/>
        </p:nvSpPr>
        <p:spPr>
          <a:xfrm>
            <a:off x="2059380" y="2516295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E6370A8-E1F7-FD18-2335-52A70D686086}"/>
              </a:ext>
            </a:extLst>
          </p:cNvPr>
          <p:cNvSpPr/>
          <p:nvPr/>
        </p:nvSpPr>
        <p:spPr>
          <a:xfrm rot="18034670">
            <a:off x="2561595" y="2004873"/>
            <a:ext cx="644694" cy="42041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59F066-EB12-92BC-DC5B-4D70826412BD}"/>
              </a:ext>
            </a:extLst>
          </p:cNvPr>
          <p:cNvSpPr txBox="1"/>
          <p:nvPr/>
        </p:nvSpPr>
        <p:spPr>
          <a:xfrm>
            <a:off x="1401307" y="3132373"/>
            <a:ext cx="186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01-out-import.csv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CFC7E-495B-25C4-3ADA-BDD39A86C82C}"/>
              </a:ext>
            </a:extLst>
          </p:cNvPr>
          <p:cNvSpPr txBox="1"/>
          <p:nvPr/>
        </p:nvSpPr>
        <p:spPr>
          <a:xfrm>
            <a:off x="3228899" y="3849876"/>
            <a:ext cx="158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02-out-tidy.csv</a:t>
            </a:r>
          </a:p>
        </p:txBody>
      </p:sp>
      <p:sp>
        <p:nvSpPr>
          <p:cNvPr id="38" name="Magnetic Disk 37">
            <a:extLst>
              <a:ext uri="{FF2B5EF4-FFF2-40B4-BE49-F238E27FC236}">
                <a16:creationId xmlns:a16="http://schemas.microsoft.com/office/drawing/2014/main" id="{ACB6F7EB-D343-1713-60DA-3C2A9F8CBBBF}"/>
              </a:ext>
            </a:extLst>
          </p:cNvPr>
          <p:cNvSpPr/>
          <p:nvPr/>
        </p:nvSpPr>
        <p:spPr>
          <a:xfrm>
            <a:off x="3711701" y="3200046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B220DF6-0226-7FE0-4192-4A83B463E2D3}"/>
              </a:ext>
            </a:extLst>
          </p:cNvPr>
          <p:cNvSpPr/>
          <p:nvPr/>
        </p:nvSpPr>
        <p:spPr>
          <a:xfrm rot="2539682">
            <a:off x="4191718" y="4552629"/>
            <a:ext cx="1047861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40" name="Magnetic Disk 39">
            <a:extLst>
              <a:ext uri="{FF2B5EF4-FFF2-40B4-BE49-F238E27FC236}">
                <a16:creationId xmlns:a16="http://schemas.microsoft.com/office/drawing/2014/main" id="{FC09CB78-6241-24D0-E749-4A01CE7385E4}"/>
              </a:ext>
            </a:extLst>
          </p:cNvPr>
          <p:cNvSpPr/>
          <p:nvPr/>
        </p:nvSpPr>
        <p:spPr>
          <a:xfrm>
            <a:off x="7496821" y="2940420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3DF7B8-3673-2165-B2B9-E235DC222827}"/>
              </a:ext>
            </a:extLst>
          </p:cNvPr>
          <p:cNvSpPr txBox="1"/>
          <p:nvPr/>
        </p:nvSpPr>
        <p:spPr>
          <a:xfrm>
            <a:off x="6834953" y="3492913"/>
            <a:ext cx="198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03-out-models.csv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E74F1F11-1CE9-0355-452D-7EC063C402EE}"/>
              </a:ext>
            </a:extLst>
          </p:cNvPr>
          <p:cNvSpPr/>
          <p:nvPr/>
        </p:nvSpPr>
        <p:spPr>
          <a:xfrm rot="2894254">
            <a:off x="8582234" y="2058212"/>
            <a:ext cx="812295" cy="42041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highlight>
                <a:srgbClr val="FA8538"/>
              </a:highlight>
            </a:endParaRPr>
          </a:p>
        </p:txBody>
      </p:sp>
      <p:sp>
        <p:nvSpPr>
          <p:cNvPr id="43" name="Magnetic Disk 42">
            <a:extLst>
              <a:ext uri="{FF2B5EF4-FFF2-40B4-BE49-F238E27FC236}">
                <a16:creationId xmlns:a16="http://schemas.microsoft.com/office/drawing/2014/main" id="{8783CAB2-B832-15EF-FB45-8F12CADF1F0F}"/>
              </a:ext>
            </a:extLst>
          </p:cNvPr>
          <p:cNvSpPr/>
          <p:nvPr/>
        </p:nvSpPr>
        <p:spPr>
          <a:xfrm>
            <a:off x="9423266" y="2412315"/>
            <a:ext cx="556529" cy="6033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77D63D-8031-A3E2-2ABC-7287E41C1E61}"/>
              </a:ext>
            </a:extLst>
          </p:cNvPr>
          <p:cNvSpPr txBox="1"/>
          <p:nvPr/>
        </p:nvSpPr>
        <p:spPr>
          <a:xfrm>
            <a:off x="8988381" y="3057413"/>
            <a:ext cx="15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04-out-vis.csv</a:t>
            </a:r>
          </a:p>
        </p:txBody>
      </p:sp>
    </p:spTree>
    <p:extLst>
      <p:ext uri="{BB962C8B-B14F-4D97-AF65-F5344CB8AC3E}">
        <p14:creationId xmlns:p14="http://schemas.microsoft.com/office/powerpoint/2010/main" val="228261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3DF87D3-DD7B-0D4C-BA55-CF761DFAA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6" y="195943"/>
            <a:ext cx="3166834" cy="36576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09926C2-8DD6-CC41-9947-04047877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54" y="195943"/>
            <a:ext cx="3170270" cy="36576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72BDFA0-4F8E-8E40-858B-34F8EEC2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83" y="3106965"/>
            <a:ext cx="31668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5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196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11</cp:revision>
  <dcterms:created xsi:type="dcterms:W3CDTF">2022-01-25T19:14:32Z</dcterms:created>
  <dcterms:modified xsi:type="dcterms:W3CDTF">2022-05-11T20:28:13Z</dcterms:modified>
</cp:coreProperties>
</file>