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4C746-1319-4C8D-9401-0C37A58E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E6861-FDF5-44D3-824E-F15EB849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C050-F8CE-447C-96B4-005723FE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E14D5-FDC3-47C8-BCAA-099551A7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5F304-C139-4868-86B6-1279E4EB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130F-09F6-4150-B2D5-B0160DCF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8CF25-0FF7-43EE-BFBA-EEEFB62D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926E6-5845-4035-965B-C2D6C716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F2CC5-56B5-42C6-8C92-197E3BC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5BC6F-0722-467B-AC11-E67D1C8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BF539C-D40A-45C9-8768-720419C83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325FD-EEF1-444B-8823-1BF8411F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D10BD-6530-4D37-B406-C32E2A86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DBDFB-0064-43F8-9C03-532796CE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D76C7-D68A-4E49-A2D5-D7298A08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E08D-0660-4A5D-B199-6445076B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4A38B-6D5E-4202-871D-44998159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7A10-0486-4F2F-9AF6-96DABC6B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5807E-8EC9-4217-909E-AD0581C5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BA137-5E61-4783-93F5-FBE2AA6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3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C6DE-0C30-421C-B39B-696DF762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3EC0-00C6-4E36-99DC-D890B064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98F66-5372-48F9-BAA4-3BA33EF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A5DC0-C138-4C4E-BB9C-37372B5C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83591-8BDD-4585-ADDA-4E2FACA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4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AF2C9-0C32-45B8-8AC7-BC7EEC6F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37DEC-5E9B-4D3F-9C9A-074EC049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B9CB6-4B7A-489F-9FBC-DC916D8B1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5D928-FE4D-419A-9754-06AF81CA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2C3F2-C836-42B9-9740-3A4789C7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57F5A-61D3-4027-BDBF-55F44A89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EE697-42E3-44C0-9773-47C062CA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EDF78-A378-4C8C-A6C7-E86FE26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71CD1-2769-417F-8DEF-69F92FC9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CB9DB-0F85-492E-8C3E-CB3FD8C8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1DD30-FFB4-4D86-B495-8163E459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C7D52-226F-4D85-84A6-A50F8D0B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982A1-541D-4302-A0A3-B33F306E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2E329F-7B6F-412F-B600-D92D84CD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2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8791-082D-418B-A9CF-68C11CDC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56C1C-CDB1-4917-978D-AFFC177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99010-2813-432F-AFA4-CE5699B5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4C6A8-C248-49F4-8BCF-68CC273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3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7F06D-CFB9-45D9-B666-3AB4284D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934FF-DC46-4D16-93A8-0ECFB32B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7A6CF4-603D-414F-8B1F-8A53E1F2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7F64-0FE6-48FC-BC39-35B44B48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F71C2-33C1-4948-981F-59EA50C0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E3A70-990E-488C-94A8-984474DBE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88BA5A-0C32-4A19-8092-263AA45C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7F7C3-324E-4BCB-A386-B21EF1A5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BCC8D-8A33-4505-9C26-3EAA21E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706B-3A5D-4D5B-B227-77854E13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66CBF-40A3-4782-BACE-001FB533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A3335-3963-489C-B938-D9C74F71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DB810-1814-4241-A390-2578212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B9075-207C-4DC6-BCBE-6019BD3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D66FE-E932-404C-9AF8-95BC25A6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F3F3D7-35C0-4684-979F-8E05E22F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5EA43-E313-4FD3-A26E-C445117F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376CF-66A6-4DAB-A7B1-04583C7D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8A6B-9680-4B20-93FA-0A559F4C31B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51330-F0C5-41E4-8963-41C71291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FFE0-4EA1-4991-91C5-B1EFB3903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C265-9240-4AEB-8865-DEE6EAE8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933FD-FE5B-4EE4-B150-7A20CE6F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911586-E3FF-4F72-A6A2-A8622A00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48074-64C9-451F-BA78-1360CF5B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0"/>
            <a:ext cx="880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5311-2378-44B1-8883-6D35AA34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4D4A1-501F-4E00-B4A3-44B88B6D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2394A-34B3-49E5-8AB7-D617AB5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6" y="0"/>
            <a:ext cx="864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3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243D1-C918-43F0-B1D5-A0543D38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1FC97-1001-4A29-AE60-384B5BE7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E08AD-3DF1-4471-86A4-8723149B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2608-5F20-4C9A-8D72-D7540CE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841BC-AEAF-4850-B212-3FD3B0E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DBB0E-9D23-4B97-ACAD-756EB69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58" y="0"/>
            <a:ext cx="9110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0B5F-A233-47B2-9EEE-F0C6682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67FBD-F424-418D-A44B-4DD08804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EAD8F-0865-4880-A167-AF23FD38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7" y="0"/>
            <a:ext cx="1041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170E-AB5B-4EE1-9CB5-FF1C8F0E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A692A-47A3-4E0F-B49A-8A9758A6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AA3C3-547D-4AEB-B41C-921DD8A6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2" y="0"/>
            <a:ext cx="1055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jimyeong</dc:creator>
  <cp:lastModifiedBy>Kim jimyeong</cp:lastModifiedBy>
  <cp:revision>1</cp:revision>
  <dcterms:created xsi:type="dcterms:W3CDTF">2019-11-13T18:42:39Z</dcterms:created>
  <dcterms:modified xsi:type="dcterms:W3CDTF">2019-11-13T18:47:39Z</dcterms:modified>
</cp:coreProperties>
</file>