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64" r:id="rId4"/>
    <p:sldId id="257" r:id="rId5"/>
    <p:sldId id="259" r:id="rId6"/>
    <p:sldId id="260" r:id="rId7"/>
    <p:sldId id="262" r:id="rId8"/>
    <p:sldId id="268" r:id="rId9"/>
    <p:sldId id="261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WEB</a:t>
            </a:r>
            <a:r>
              <a:rPr lang="zh-CN" altLang="en-US"/>
              <a:t>前端开发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（前端的发展历史和发展方向）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</a:t>
            </a:r>
            <a:r>
              <a:rPr lang="zh-CN" altLang="en-US"/>
              <a:t>前端最热技术</a:t>
            </a:r>
            <a:r>
              <a:rPr lang="en-US" altLang="zh-CN"/>
              <a:t>H5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可以做视频</a:t>
            </a:r>
            <a:r>
              <a:rPr lang="en-US" altLang="zh-CN" sz="2000"/>
              <a:t>/</a:t>
            </a:r>
            <a:r>
              <a:rPr lang="zh-CN" altLang="en-US" sz="2000"/>
              <a:t>音频播放，动画，游戏等等，但是这些东西以前也有一个东西可以做出来那就是</a:t>
            </a:r>
            <a:r>
              <a:rPr lang="en-US" altLang="zh-CN" sz="2000"/>
              <a:t>flash;</a:t>
            </a:r>
            <a:endParaRPr lang="en-US" altLang="zh-CN" sz="2000"/>
          </a:p>
          <a:p>
            <a:r>
              <a:rPr lang="en-US" altLang="zh-CN" sz="2000"/>
              <a:t>     </a:t>
            </a:r>
            <a:r>
              <a:rPr lang="zh-CN" altLang="en-US" sz="2000"/>
              <a:t>为啥现在</a:t>
            </a:r>
            <a:r>
              <a:rPr lang="en-US" altLang="zh-CN" sz="2000"/>
              <a:t>H5</a:t>
            </a:r>
            <a:r>
              <a:rPr lang="zh-CN" altLang="en-US" sz="2000"/>
              <a:t>比</a:t>
            </a:r>
            <a:r>
              <a:rPr lang="en-US" altLang="zh-CN" sz="2000"/>
              <a:t>flash</a:t>
            </a:r>
            <a:r>
              <a:rPr lang="zh-CN" altLang="en-US" sz="2000"/>
              <a:t>火呢？</a:t>
            </a:r>
            <a:endParaRPr lang="zh-CN" altLang="en-US" sz="2000"/>
          </a:p>
          <a:p>
            <a:r>
              <a:rPr lang="zh-CN" altLang="en-US" sz="2000"/>
              <a:t>           </a:t>
            </a:r>
            <a:r>
              <a:rPr lang="en-US" altLang="zh-CN" sz="2000"/>
              <a:t>1</a:t>
            </a:r>
            <a:r>
              <a:rPr lang="zh-CN" altLang="en-US" sz="2000"/>
              <a:t>、</a:t>
            </a:r>
            <a:r>
              <a:rPr lang="zh-CN" altLang="en-US" sz="2000"/>
              <a:t>成本低</a:t>
            </a:r>
            <a:endParaRPr lang="zh-CN" altLang="en-US" sz="2000"/>
          </a:p>
          <a:p>
            <a:r>
              <a:rPr lang="zh-CN" altLang="en-US" sz="2000"/>
              <a:t>           </a:t>
            </a:r>
            <a:r>
              <a:rPr lang="en-US" altLang="zh-CN" sz="2000"/>
              <a:t>2</a:t>
            </a:r>
            <a:r>
              <a:rPr lang="zh-CN" altLang="en-US" sz="2000"/>
              <a:t>、没有限制（不需要插件）</a:t>
            </a:r>
            <a:endParaRPr lang="zh-CN" altLang="en-US" sz="2000"/>
          </a:p>
          <a:p>
            <a:r>
              <a:rPr lang="zh-CN" altLang="en-US" sz="2000"/>
              <a:t>在效率方面两个不相上下，但是</a:t>
            </a:r>
            <a:r>
              <a:rPr lang="en-US" altLang="zh-CN" sz="2000"/>
              <a:t>flash</a:t>
            </a:r>
            <a:r>
              <a:rPr lang="zh-CN" altLang="en-US" sz="2000"/>
              <a:t>还是有比</a:t>
            </a:r>
            <a:r>
              <a:rPr lang="en-US" altLang="zh-CN" sz="2000"/>
              <a:t>H5</a:t>
            </a:r>
            <a:r>
              <a:rPr lang="zh-CN" altLang="en-US" sz="2000"/>
              <a:t>好的，比如做游戏的很多高级的特效都是</a:t>
            </a:r>
            <a:r>
              <a:rPr lang="en-US" altLang="zh-CN" sz="2000"/>
              <a:t>H5</a:t>
            </a:r>
            <a:r>
              <a:rPr lang="zh-CN" altLang="en-US" sz="2000"/>
              <a:t>做不出来的；</a:t>
            </a:r>
            <a:endParaRPr lang="zh-CN" altLang="en-US" sz="2000"/>
          </a:p>
        </p:txBody>
      </p:sp>
      <p:pic>
        <p:nvPicPr>
          <p:cNvPr id="4" name="图片 3" descr="图解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4575175"/>
            <a:ext cx="3549650" cy="12839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</a:t>
            </a:r>
            <a:r>
              <a:rPr lang="zh-CN" altLang="en-US"/>
              <a:t>前端未来前景（</a:t>
            </a:r>
            <a:r>
              <a:rPr lang="en-US" altLang="zh-CN"/>
              <a:t>H5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92D050"/>
                </a:solidFill>
              </a:rPr>
              <a:t>web前端是一个前途不可限量的行业</a:t>
            </a:r>
            <a:endParaRPr lang="zh-CN" altLang="en-US">
              <a:solidFill>
                <a:srgbClr val="92D050"/>
              </a:solidFill>
            </a:endParaRPr>
          </a:p>
          <a:p>
            <a:endParaRPr lang="zh-CN" altLang="en-US">
              <a:solidFill>
                <a:srgbClr val="92D050"/>
              </a:solidFill>
            </a:endParaRPr>
          </a:p>
          <a:p>
            <a:endParaRPr lang="zh-CN" altLang="en-US">
              <a:solidFill>
                <a:srgbClr val="92D050"/>
              </a:solidFill>
            </a:endParaRPr>
          </a:p>
          <a:p>
            <a:r>
              <a:rPr lang="zh-CN" altLang="en-US">
                <a:solidFill>
                  <a:srgbClr val="92D050"/>
                </a:solidFill>
              </a:rPr>
              <a:t>比较好点的学习网站（代码：菜鸟教程，视频：可以去慕课网）</a:t>
            </a:r>
            <a:endParaRPr lang="zh-CN" altLang="en-US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</a:t>
            </a:r>
            <a:r>
              <a:rPr lang="zh-CN" altLang="en-US"/>
              <a:t>前端是啥？干嘛的？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口述</a:t>
            </a:r>
            <a:endParaRPr lang="zh-CN" altLang="en-US"/>
          </a:p>
          <a:p>
            <a:pPr lvl="1"/>
            <a:r>
              <a:rPr lang="zh-CN" altLang="en-US" sz="1800"/>
              <a:t>大多数人认为（会用DIV+CSS，会用Javascript写一些页面特效，还会用Photoshop处理下图片，就是前端开发工程师！）</a:t>
            </a:r>
            <a:endParaRPr lang="zh-CN" altLang="en-US" sz="1800"/>
          </a:p>
          <a:p>
            <a:pPr lvl="1"/>
            <a:endParaRPr lang="zh-CN" altLang="en-US" sz="1800"/>
          </a:p>
        </p:txBody>
      </p:sp>
      <p:pic>
        <p:nvPicPr>
          <p:cNvPr id="4" name="图片 3" descr="yiwe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000" y="200025"/>
            <a:ext cx="1625600" cy="1625600"/>
          </a:xfrm>
          <a:prstGeom prst="rect">
            <a:avLst/>
          </a:prstGeom>
        </p:spPr>
      </p:pic>
      <p:pic>
        <p:nvPicPr>
          <p:cNvPr id="5" name="图片 4" descr="qiandua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65" y="3001010"/>
            <a:ext cx="1986915" cy="11925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Web前端开发历史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zh-CN" altLang="en-US"/>
              <a:t>在web发展初期，HTML技术只能展示简单的页面，维护和更新也相当麻烦，css2.0所描述的信息结构能帮助设计师分离出表现和内容，使站点的构建和维护更加容易。因此以CSS+DIV为主要技术的页面重构技术开始崭露头角。同时促进了前端开发领域的发展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前端开发早在web标准出现的时候就初见端倪，但真正有较大的发展则在javascript逐渐为web前端开发的成熟语言后。随着web2.0的深入人心和各种相应产品：视频网站，SNS，网页游戏，博客，微薄等陆续出现，人们对网页的各种需求不断增大，要求也越来越苛刻，javascript被委以重任，以javascript为标志的的web前端开发逐渐进入加速发展的轨道。</a:t>
            </a:r>
            <a:endParaRPr lang="zh-CN" altLang="en-US"/>
          </a:p>
          <a:p>
            <a:r>
              <a:rPr lang="zh-CN" altLang="en-US"/>
              <a:t>Web前端开发现状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到目前为止，web前端开发正处于发展的高峰期。由于各互联网公司都注意到站点的可用性问题，为了加强其产品的用户体验，吸引用户，各种以“用户体验”的团队开始如雨后春笋般出现，只要稍稍留意一下，你就会发现，几乎每个大的互联网公司，都有属于自己的互联网团队，例如：淘宝网的“淘宝UED”，百度旗下的“百度UFO”，腾讯的“ISD”和“CDC”等等。这些团队性质大都相似，以提高用户体验为第一目标。例如百度UFO的对本身团队的定位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“我们始终坚持以用户为核心，将提升产品体验做为终极目标。我们秉承“减法设计、从简出发”的理念，完成百度WEB产品的视觉、交互设计、前端开发，用户研究、内容优化等工作。我们提供基于研究、设计与前端技术的一体化解决方案，使产品更加友好、易用，以进一步提升产品影响力和品牌满意度。我们希望通过UFO泛用户体验平台更好的与同行交流，一同探讨，从而推动行业发展。”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</a:t>
            </a:r>
            <a:r>
              <a:rPr lang="zh-CN" altLang="en-US"/>
              <a:t>前端发展趋势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 sz="1600"/>
          </a:p>
          <a:p>
            <a:r>
              <a:rPr lang="en-US" altLang="zh-CN" sz="1400"/>
              <a:t>1</a:t>
            </a:r>
            <a:r>
              <a:rPr lang="zh-CN" altLang="en-US" sz="1400"/>
              <a:t>、</a:t>
            </a:r>
            <a:r>
              <a:rPr lang="zh-CN" altLang="en-US" sz="1400"/>
              <a:t>Web前端是一个很新的职业，在国内乃至国际上真正开始受到重视的时间不超过5年。Web前端开拓是从网页制作演变而来的，名称上有很明显的时代特性。在互联网的演变进程傍边，网页制作是Web1.0时代的产品，其时网站的基本内容都是动态的，用户利用网站的行为也以浏览为主。</a:t>
            </a:r>
            <a:endParaRPr lang="zh-CN" altLang="en-US" sz="1400"/>
          </a:p>
          <a:p>
            <a:r>
              <a:rPr lang="en-US" altLang="zh-CN" sz="1400"/>
              <a:t>2</a:t>
            </a:r>
            <a:r>
              <a:rPr lang="zh-CN" altLang="en-US" sz="1400"/>
              <a:t>、</a:t>
            </a:r>
            <a:r>
              <a:rPr lang="en-US" altLang="zh-CN" sz="1400"/>
              <a:t>web</a:t>
            </a:r>
            <a:r>
              <a:rPr lang="zh-CN" altLang="en-US" sz="1400"/>
              <a:t>前端从最初的网页制作到现在</a:t>
            </a:r>
            <a:r>
              <a:rPr lang="en-US" altLang="zh-CN" sz="1400"/>
              <a:t>H5</a:t>
            </a:r>
            <a:r>
              <a:rPr lang="zh-CN" altLang="en-US" sz="1400"/>
              <a:t>技术，涉及的网站类型有所不同；</a:t>
            </a:r>
            <a:endParaRPr lang="zh-CN" altLang="en-US" sz="1400"/>
          </a:p>
          <a:p>
            <a:pPr marL="457200" lvl="1" indent="0">
              <a:buNone/>
            </a:pPr>
            <a:r>
              <a:rPr lang="zh-CN" altLang="en-US" sz="1370">
                <a:solidFill>
                  <a:srgbClr val="FF0000"/>
                </a:solidFill>
              </a:rPr>
              <a:t>（</a:t>
            </a:r>
            <a:r>
              <a:rPr lang="en-US" altLang="zh-CN" sz="1370">
                <a:solidFill>
                  <a:srgbClr val="FF0000"/>
                </a:solidFill>
              </a:rPr>
              <a:t>h5</a:t>
            </a:r>
            <a:r>
              <a:rPr lang="zh-CN" altLang="en-US" sz="1370">
                <a:solidFill>
                  <a:srgbClr val="FF0000"/>
                </a:solidFill>
              </a:rPr>
              <a:t>技术简介</a:t>
            </a:r>
            <a:r>
              <a:rPr lang="en-US" altLang="zh-CN" sz="1370">
                <a:solidFill>
                  <a:srgbClr val="FF0000"/>
                </a:solidFill>
              </a:rPr>
              <a:t>:html5</a:t>
            </a:r>
            <a:r>
              <a:rPr lang="zh-CN" altLang="en-US" sz="1370">
                <a:solidFill>
                  <a:srgbClr val="FF0000"/>
                </a:solidFill>
              </a:rPr>
              <a:t>是</a:t>
            </a:r>
            <a:r>
              <a:rPr lang="en-US" altLang="zh-CN" sz="1370">
                <a:solidFill>
                  <a:srgbClr val="FF0000"/>
                </a:solidFill>
              </a:rPr>
              <a:t>html</a:t>
            </a:r>
            <a:r>
              <a:rPr lang="zh-CN" altLang="en-US" sz="1370">
                <a:solidFill>
                  <a:srgbClr val="FF0000"/>
                </a:solidFill>
              </a:rPr>
              <a:t>的新一代标准，根据官网介绍，完整的标准还未完成，但是已经开始使用，不同于以前的是</a:t>
            </a:r>
            <a:r>
              <a:rPr lang="en-US" altLang="zh-CN" sz="1370">
                <a:solidFill>
                  <a:srgbClr val="FF0000"/>
                </a:solidFill>
              </a:rPr>
              <a:t>html5</a:t>
            </a:r>
            <a:r>
              <a:rPr lang="zh-CN" altLang="en-US" sz="1370">
                <a:solidFill>
                  <a:srgbClr val="FF0000"/>
                </a:solidFill>
              </a:rPr>
              <a:t>新增加了一些功能，不仅仅局限于</a:t>
            </a:r>
            <a:r>
              <a:rPr lang="en-US" altLang="zh-CN" sz="1370">
                <a:solidFill>
                  <a:srgbClr val="FF0000"/>
                </a:solidFill>
              </a:rPr>
              <a:t>div+css</a:t>
            </a:r>
            <a:r>
              <a:rPr lang="zh-CN" altLang="en-US" sz="1370">
                <a:solidFill>
                  <a:srgbClr val="FF0000"/>
                </a:solidFill>
              </a:rPr>
              <a:t>，比如语义化标准、音频视频播放、动画</a:t>
            </a:r>
            <a:r>
              <a:rPr lang="en-US" altLang="zh-CN" sz="1370">
                <a:solidFill>
                  <a:srgbClr val="FF0000"/>
                </a:solidFill>
              </a:rPr>
              <a:t>canvas</a:t>
            </a:r>
            <a:r>
              <a:rPr lang="zh-CN" altLang="en-US" sz="1370">
                <a:solidFill>
                  <a:srgbClr val="FF0000"/>
                </a:solidFill>
              </a:rPr>
              <a:t>（代替</a:t>
            </a:r>
            <a:r>
              <a:rPr lang="en-US" altLang="zh-CN" sz="1370">
                <a:solidFill>
                  <a:srgbClr val="FF0000"/>
                </a:solidFill>
              </a:rPr>
              <a:t>flash</a:t>
            </a:r>
            <a:r>
              <a:rPr lang="zh-CN" altLang="en-US" sz="1370">
                <a:solidFill>
                  <a:srgbClr val="FF0000"/>
                </a:solidFill>
              </a:rPr>
              <a:t>）、地理信息、本地存储缓存等等）</a:t>
            </a:r>
            <a:endParaRPr lang="zh-CN" altLang="en-US" sz="1370">
              <a:solidFill>
                <a:srgbClr val="FF0000"/>
              </a:solidFill>
            </a:endParaRPr>
          </a:p>
          <a:p>
            <a:r>
              <a:rPr lang="zh-CN" altLang="en-US" sz="1600"/>
              <a:t>  </a:t>
            </a:r>
            <a:r>
              <a:rPr lang="zh-CN" altLang="en-US" sz="160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zh-CN" altLang="en-US" sz="1200">
                <a:solidFill>
                  <a:schemeClr val="bg2">
                    <a:lumMod val="75000"/>
                  </a:schemeClr>
                </a:solidFill>
              </a:rPr>
              <a:t>①</a:t>
            </a:r>
            <a:r>
              <a:rPr lang="zh-CN" altLang="en-US" sz="1600">
                <a:solidFill>
                  <a:schemeClr val="bg2">
                    <a:lumMod val="75000"/>
                  </a:schemeClr>
                </a:solidFill>
              </a:rPr>
              <a:t> 、</a:t>
            </a:r>
            <a:r>
              <a:rPr lang="zh-CN" altLang="en-US" sz="1400">
                <a:solidFill>
                  <a:schemeClr val="bg2">
                    <a:lumMod val="75000"/>
                  </a:schemeClr>
                </a:solidFill>
              </a:rPr>
              <a:t>最初的网页制作不要求界面，只要求做展示型的网站，前端工程师只用把图做成网页</a:t>
            </a:r>
            <a:r>
              <a:rPr lang="en-US" altLang="zh-CN" sz="1400">
                <a:solidFill>
                  <a:schemeClr val="bg2">
                    <a:lumMod val="75000"/>
                  </a:schemeClr>
                </a:solidFill>
              </a:rPr>
              <a:t>html</a:t>
            </a:r>
            <a:r>
              <a:rPr lang="zh-CN" altLang="en-US" sz="1400">
                <a:solidFill>
                  <a:schemeClr val="bg2">
                    <a:lumMod val="75000"/>
                  </a:schemeClr>
                </a:solidFill>
              </a:rPr>
              <a:t>文件就行了，对前端要求性不高；（比如企业网站）；</a:t>
            </a:r>
            <a:endParaRPr lang="zh-CN" altLang="en-US" sz="140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sz="1400">
                <a:solidFill>
                  <a:schemeClr val="bg2">
                    <a:lumMod val="75000"/>
                  </a:schemeClr>
                </a:solidFill>
              </a:rPr>
              <a:t>     ②、目前的对前端的要求比较高，比如页面适配性，网站的交互体验，页面的兼容性，网站的体验，多终端适配等等；还会要求掌握最新的前端的技术，抛开一些框架来说，比如最新的</a:t>
            </a:r>
            <a:r>
              <a:rPr lang="en-US" altLang="zh-CN" sz="140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lang="zh-CN" altLang="en-US" sz="1400">
                <a:solidFill>
                  <a:schemeClr val="bg2">
                    <a:lumMod val="75000"/>
                  </a:schemeClr>
                </a:solidFill>
              </a:rPr>
              <a:t>技术（比如在线教育【类似直播平台】、电商、流媒体三类网站用到</a:t>
            </a:r>
            <a:r>
              <a:rPr lang="en-US" altLang="zh-CN" sz="140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lang="zh-CN" altLang="en-US" sz="1400">
                <a:solidFill>
                  <a:schemeClr val="bg2">
                    <a:lumMod val="75000"/>
                  </a:schemeClr>
                </a:solidFill>
              </a:rPr>
              <a:t>技术</a:t>
            </a:r>
            <a:r>
              <a:rPr lang="zh-CN" altLang="en-US" sz="1400">
                <a:solidFill>
                  <a:schemeClr val="bg2">
                    <a:lumMod val="75000"/>
                  </a:schemeClr>
                </a:solidFill>
              </a:rPr>
              <a:t>）；</a:t>
            </a:r>
            <a:endParaRPr lang="zh-CN" altLang="en-US" sz="140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前端开发的主要工作</a:t>
            </a:r>
            <a:endParaRPr lang="zh-CN" altLang="en-US"/>
          </a:p>
        </p:txBody>
      </p:sp>
      <p:pic>
        <p:nvPicPr>
          <p:cNvPr id="4" name="内容占位符 3" descr="误解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7705" y="1778000"/>
            <a:ext cx="5669915" cy="13912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34175" y="2452370"/>
            <a:ext cx="2011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这个理解是错误的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7" name="图片 6" descr="正解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95980"/>
            <a:ext cx="5829935" cy="33381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58000" y="5109845"/>
            <a:ext cx="2240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92D050"/>
                </a:solidFill>
              </a:rPr>
              <a:t>这是前端真正在干的</a:t>
            </a:r>
            <a:endParaRPr lang="zh-CN" altLang="en-US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</a:t>
            </a:r>
            <a:r>
              <a:rPr lang="zh-CN" altLang="en-US"/>
              <a:t>前端的基础知识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1800"/>
              <a:t>1、html+css。（最基础的东西；）</a:t>
            </a:r>
            <a:endParaRPr lang="zh-CN" altLang="en-US" sz="1800"/>
          </a:p>
          <a:p>
            <a:r>
              <a:rPr lang="zh-CN" altLang="en-US" sz="1800"/>
              <a:t>2、</a:t>
            </a:r>
            <a:r>
              <a:rPr lang="en-US" altLang="zh-CN" sz="1800"/>
              <a:t>js</a:t>
            </a:r>
            <a:r>
              <a:rPr lang="zh-CN" altLang="en-US" sz="1800"/>
              <a:t>。不是所有的网页都必须有js，但是要想实现一些超酷的功能和界面的时候，就需要涉及到js。如果没有别的编程语言的基础的话，学起来可以或者要费些力。</a:t>
            </a:r>
            <a:endParaRPr lang="zh-CN" altLang="en-US" sz="1800"/>
          </a:p>
          <a:p>
            <a:r>
              <a:rPr lang="zh-CN" altLang="en-US" sz="1800"/>
              <a:t>3、Photoshop、flash。熟悉会一点儿就行了，不必全部都学得精晓，如果你在学习的过造中对ps或者flash比较感兴趣的话，也可以或者尝试做美工这一行。</a:t>
            </a:r>
            <a:endParaRPr lang="zh-CN" altLang="en-US" sz="1800"/>
          </a:p>
          <a:p>
            <a:r>
              <a:rPr lang="zh-CN" altLang="en-US" sz="1800"/>
              <a:t>4、html5和css3。可以或者先理解一下，然后再着手。毕竟IE的浏览器大多还不支持。</a:t>
            </a:r>
            <a:endParaRPr lang="zh-CN" altLang="en-US" sz="1800"/>
          </a:p>
          <a:p>
            <a:r>
              <a:rPr lang="zh-CN" altLang="en-US" sz="1800"/>
              <a:t>5、浏览器兼容。懂web标准，熟练手写xhtmlcss3并符合符合w3c标准。代码能兼容主流浏览器Firfox，Chrome、Safari、IE、Opera。虽然IE6很多都不兼容，但现在还利用的人还是有的。</a:t>
            </a:r>
            <a:endParaRPr lang="zh-CN" altLang="en-US" sz="1800"/>
          </a:p>
          <a:p>
            <a:r>
              <a:rPr lang="zh-CN" altLang="en-US" sz="1800"/>
              <a:t>6、熟悉一门后援编程语言asp、php、jsp等</a:t>
            </a:r>
            <a:endParaRPr lang="zh-CN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/>
              <a:t>web</a:t>
            </a:r>
            <a:r>
              <a:rPr lang="zh-CN" altLang="en-US" sz="2800"/>
              <a:t>前端所需要会的技术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1000"/>
              <a:t>会点设计，不要求精湛，处理图片，设计个小广告是要的；</a:t>
            </a:r>
            <a:endParaRPr lang="zh-CN" altLang="en-US" sz="1000"/>
          </a:p>
          <a:p>
            <a:r>
              <a:rPr lang="zh-CN" altLang="en-US" sz="1000"/>
              <a:t>精通HTML+CSS，并能快速处理各浏览器兼容问题；</a:t>
            </a:r>
            <a:endParaRPr lang="zh-CN" altLang="en-US" sz="1000"/>
          </a:p>
          <a:p>
            <a:r>
              <a:rPr lang="zh-CN" altLang="en-US" sz="1000"/>
              <a:t>熟练掌握Javascript或Actionscript，精通加分；</a:t>
            </a:r>
            <a:endParaRPr lang="zh-CN" altLang="en-US" sz="1000"/>
          </a:p>
          <a:p>
            <a:r>
              <a:rPr lang="zh-CN" altLang="en-US" sz="1000"/>
              <a:t>熟练使用JS框架，如jQuery/YUI等，并解读过源码，熟练多框架加分；</a:t>
            </a:r>
            <a:endParaRPr lang="zh-CN" altLang="en-US" sz="1000"/>
          </a:p>
          <a:p>
            <a:r>
              <a:rPr lang="zh-CN" altLang="en-US" sz="1000"/>
              <a:t>精通Ajax技术，必须的；</a:t>
            </a:r>
            <a:endParaRPr lang="zh-CN" altLang="en-US" sz="1000"/>
          </a:p>
          <a:p>
            <a:r>
              <a:rPr lang="zh-CN" altLang="en-US" sz="1000"/>
              <a:t>精通开发调试工具，如Firebug等；</a:t>
            </a:r>
            <a:endParaRPr lang="zh-CN" altLang="en-US" sz="1000"/>
          </a:p>
          <a:p>
            <a:r>
              <a:rPr lang="zh-CN" altLang="en-US" sz="1000"/>
              <a:t>代码语义化，懂优化，压缩和反压缩；</a:t>
            </a:r>
            <a:endParaRPr lang="zh-CN" altLang="en-US" sz="1000"/>
          </a:p>
          <a:p>
            <a:r>
              <a:rPr lang="zh-CN" altLang="en-US" sz="1000"/>
              <a:t>对SEO有一定的了解，尤其是HTML结构和标签的使用；</a:t>
            </a:r>
            <a:endParaRPr lang="zh-CN" altLang="en-US" sz="1000"/>
          </a:p>
          <a:p>
            <a:r>
              <a:rPr lang="zh-CN" altLang="en-US" sz="1000"/>
              <a:t>高效合成CSS Sprite；</a:t>
            </a:r>
            <a:endParaRPr lang="zh-CN" altLang="en-US" sz="1000"/>
          </a:p>
          <a:p>
            <a:r>
              <a:rPr lang="zh-CN" altLang="en-US" sz="1000"/>
              <a:t>了解服务器方面基本知识；</a:t>
            </a:r>
            <a:endParaRPr lang="zh-CN" altLang="en-US" sz="1000"/>
          </a:p>
          <a:p>
            <a:r>
              <a:rPr lang="zh-CN" altLang="en-US" sz="1000"/>
              <a:t>熟练掌握一门后端语言，如PHP/ASP.NET等，绝对加分项；</a:t>
            </a:r>
            <a:endParaRPr lang="zh-CN" altLang="en-US" sz="1000"/>
          </a:p>
          <a:p>
            <a:r>
              <a:rPr lang="zh-CN" altLang="en-US" sz="1000"/>
              <a:t>有自己的网站（看对网站所有东西的把握）；</a:t>
            </a:r>
            <a:endParaRPr lang="zh-CN" altLang="en-US" sz="1000"/>
          </a:p>
          <a:p>
            <a:r>
              <a:rPr lang="zh-CN" altLang="en-US" sz="1000"/>
              <a:t>对移动开发有一定的了解和涉入；</a:t>
            </a:r>
            <a:endParaRPr lang="zh-CN" altLang="en-US" sz="1000"/>
          </a:p>
          <a:p>
            <a:r>
              <a:rPr lang="zh-CN" altLang="en-US" sz="1000"/>
              <a:t>熟练HTML5和CSS3技术（主要用于移动应用开发）；</a:t>
            </a:r>
            <a:endParaRPr lang="zh-CN" altLang="en-US" sz="1000"/>
          </a:p>
          <a:p>
            <a:r>
              <a:rPr lang="zh-CN" altLang="en-US" sz="1000"/>
              <a:t>效率开发，精湛的开发软件操作；</a:t>
            </a:r>
            <a:endParaRPr lang="zh-CN" altLang="en-US" sz="1000"/>
          </a:p>
          <a:p>
            <a:r>
              <a:rPr lang="zh-CN" altLang="en-US" sz="1000"/>
              <a:t>有过用户体验研究，更关注人性化页面开发；</a:t>
            </a:r>
            <a:endParaRPr lang="zh-CN" altLang="en-US" sz="1000"/>
          </a:p>
          <a:p>
            <a:r>
              <a:rPr lang="zh-CN" altLang="en-US" sz="1000"/>
              <a:t>了解浏览器工作原理，了解w3c标准，了解web2.0；</a:t>
            </a:r>
            <a:endParaRPr lang="zh-CN" altLang="en-US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前端的标准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/>
              <a:t>如果说精通HTML+CSS+JS，了解后端知识，只是60分的合格前端；那么要想成为受追捧、拿高薪的80分优秀前端，要对业务需求和、架构设计有真正的运用；而100分的顶级前端，则必须要能够兼顾技术和设计，更接近「以前端开发为主的全栈工程师」了。</a:t>
            </a:r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</a:t>
            </a:r>
            <a:r>
              <a:rPr lang="zh-CN" altLang="en-US"/>
              <a:t>前端的要求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800"/>
              <a:t>前端目前招聘网上有这么几个职位：</a:t>
            </a:r>
            <a:endParaRPr lang="zh-CN" altLang="en-US" sz="1800"/>
          </a:p>
          <a:p>
            <a:r>
              <a:rPr lang="zh-CN" altLang="en-US" sz="1800"/>
              <a:t>  </a:t>
            </a:r>
            <a:r>
              <a:rPr lang="en-US" altLang="zh-CN" sz="1800"/>
              <a:t>1</a:t>
            </a:r>
            <a:r>
              <a:rPr lang="zh-CN" altLang="en-US" sz="1800"/>
              <a:t>、</a:t>
            </a:r>
            <a:r>
              <a:rPr lang="en-US" altLang="zh-CN" sz="1800"/>
              <a:t>web</a:t>
            </a:r>
            <a:r>
              <a:rPr lang="zh-CN" altLang="en-US" sz="1800"/>
              <a:t>前端开发</a:t>
            </a:r>
            <a:endParaRPr lang="zh-CN" altLang="en-US" sz="1800"/>
          </a:p>
          <a:p>
            <a:r>
              <a:rPr lang="zh-CN" altLang="en-US" sz="1800"/>
              <a:t>  </a:t>
            </a:r>
            <a:r>
              <a:rPr lang="en-US" altLang="zh-CN" sz="1800"/>
              <a:t>2</a:t>
            </a:r>
            <a:r>
              <a:rPr lang="zh-CN" altLang="en-US" sz="1800"/>
              <a:t>、网页制作</a:t>
            </a:r>
            <a:endParaRPr lang="zh-CN" altLang="en-US" sz="1800"/>
          </a:p>
          <a:p>
            <a:r>
              <a:rPr lang="zh-CN" altLang="en-US" sz="1800"/>
              <a:t>  </a:t>
            </a:r>
            <a:r>
              <a:rPr lang="en-US" altLang="zh-CN" sz="1800"/>
              <a:t>3</a:t>
            </a:r>
            <a:r>
              <a:rPr lang="zh-CN" altLang="en-US" sz="1800"/>
              <a:t>、</a:t>
            </a:r>
            <a:r>
              <a:rPr lang="en-US" altLang="zh-CN" sz="1800"/>
              <a:t>js</a:t>
            </a:r>
            <a:r>
              <a:rPr lang="zh-CN" altLang="en-US" sz="1800"/>
              <a:t>工程师</a:t>
            </a:r>
            <a:endParaRPr lang="zh-CN" altLang="en-US" sz="1800"/>
          </a:p>
          <a:p>
            <a:r>
              <a:rPr lang="zh-CN" altLang="en-US" sz="1800"/>
              <a:t>  </a:t>
            </a:r>
            <a:r>
              <a:rPr lang="en-US" altLang="zh-CN" sz="1800"/>
              <a:t>4</a:t>
            </a:r>
            <a:r>
              <a:rPr lang="zh-CN" altLang="en-US" sz="1800"/>
              <a:t>、</a:t>
            </a:r>
            <a:r>
              <a:rPr lang="en-US" altLang="zh-CN" sz="1800"/>
              <a:t>h5</a:t>
            </a:r>
            <a:r>
              <a:rPr lang="zh-CN" altLang="en-US" sz="1800"/>
              <a:t>工程师</a:t>
            </a:r>
            <a:endParaRPr lang="zh-CN" altLang="en-US" sz="1800"/>
          </a:p>
          <a:p>
            <a:r>
              <a:rPr lang="zh-CN" altLang="en-US" sz="1800"/>
              <a:t>  </a:t>
            </a:r>
            <a:r>
              <a:rPr lang="en-US" altLang="zh-CN" sz="1800"/>
              <a:t>5</a:t>
            </a:r>
            <a:r>
              <a:rPr lang="zh-CN" altLang="en-US" sz="1800"/>
              <a:t>、</a:t>
            </a:r>
            <a:r>
              <a:rPr lang="en-US" altLang="zh-CN" sz="1800"/>
              <a:t>h5</a:t>
            </a:r>
            <a:r>
              <a:rPr lang="zh-CN" altLang="en-US" sz="1800"/>
              <a:t>全栈工程</a:t>
            </a:r>
            <a:endParaRPr lang="zh-CN" altLang="en-US" sz="1800"/>
          </a:p>
          <a:p>
            <a:r>
              <a:rPr lang="zh-CN" altLang="en-US" sz="1800"/>
              <a:t>  </a:t>
            </a:r>
            <a:r>
              <a:rPr lang="en-US" altLang="zh-CN" sz="1800"/>
              <a:t>6</a:t>
            </a:r>
            <a:r>
              <a:rPr lang="zh-CN" altLang="en-US" sz="1800"/>
              <a:t>、</a:t>
            </a:r>
            <a:r>
              <a:rPr lang="en-US" altLang="zh-CN" sz="1800"/>
              <a:t>h5</a:t>
            </a:r>
            <a:r>
              <a:rPr lang="zh-CN" altLang="en-US" sz="1800"/>
              <a:t>游戏开发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600"/>
              <a:t>目前许多企业对前端的要求：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800"/>
              <a:t>      </a:t>
            </a:r>
            <a:r>
              <a:rPr lang="zh-CN" altLang="en-US" sz="16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160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zh-CN" altLang="en-US" sz="1600">
                <a:solidFill>
                  <a:schemeClr val="bg1">
                    <a:lumMod val="65000"/>
                  </a:schemeClr>
                </a:solidFill>
              </a:rPr>
              <a:t>、基础的：JS基础和核心/HTML5/CSS3、</a:t>
            </a:r>
            <a:endParaRPr lang="zh-CN" altLang="en-US" sz="16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chemeClr val="bg1">
                    <a:lumMod val="65000"/>
                  </a:schemeClr>
                </a:solidFill>
              </a:rPr>
              <a:t>       </a:t>
            </a:r>
            <a:r>
              <a:rPr lang="en-US" altLang="zh-CN" sz="160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zh-CN" altLang="en-US" sz="1600">
                <a:solidFill>
                  <a:schemeClr val="bg1">
                    <a:lumMod val="65000"/>
                  </a:schemeClr>
                </a:solidFill>
              </a:rPr>
              <a:t>、JQuery、AJAX、Bootstrap、AngularJS、 通讯协议技术：HTTP协议、服务端开发技术、 交互技术：UI交互设计</a:t>
            </a:r>
            <a:endParaRPr lang="zh-CN" altLang="en-US" sz="16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2660</Words>
  <Application>WPS 演示</Application>
  <PresentationFormat>宽屏</PresentationFormat>
  <Paragraphs>98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36</cp:revision>
  <dcterms:created xsi:type="dcterms:W3CDTF">2015-05-05T08:02:00Z</dcterms:created>
  <dcterms:modified xsi:type="dcterms:W3CDTF">2016-12-14T07:49:17Z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