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259" r:id="rId6"/>
    <p:sldId id="258" r:id="rId7"/>
    <p:sldId id="262" r:id="rId8"/>
    <p:sldId id="268" r:id="rId9"/>
    <p:sldId id="261" r:id="rId10"/>
    <p:sldId id="265" r:id="rId11"/>
    <p:sldId id="264" r:id="rId12"/>
    <p:sldId id="267" r:id="rId13"/>
    <p:sldId id="275" r:id="rId14"/>
    <p:sldId id="27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前端概述" id="{a9701fa0-8a80-4b07-9ff4-190b964c2c02}">
          <p14:sldIdLst>
            <p14:sldId id="257"/>
            <p14:sldId id="259"/>
            <p14:sldId id="258"/>
            <p14:sldId id="262"/>
          </p14:sldIdLst>
        </p14:section>
        <p14:section name="网页的技术和标准" id="{7c5ab773-559e-4ee4-82b3-b6263cadd27d}">
          <p14:sldIdLst>
            <p14:sldId id="268"/>
          </p14:sldIdLst>
        </p14:section>
        <p14:section name="HTML" id="{f1d4a04c-0cdc-4cb3-9467-39d90e7a0dc0}">
          <p14:sldIdLst>
            <p14:sldId id="261"/>
            <p14:sldId id="265"/>
          </p14:sldIdLst>
        </p14:section>
        <p14:section name="css" id="{2a1193c6-6b56-4096-ba0a-6abec6cc6263}">
          <p14:sldIdLst>
            <p14:sldId id="264"/>
          </p14:sldIdLst>
        </p14:section>
        <p14:section name="ES6+" id="{c9193600-c064-4f3a-b3d7-8efeb59ff108}">
          <p14:sldIdLst>
            <p14:sldId id="267"/>
          </p14:sldIdLst>
        </p14:section>
        <p14:section name="响应式" id="{65d83602-b21e-4890-8468-0834e0ad9239}">
          <p14:sldIdLst/>
        </p14:section>
        <p14:section name="ajax" id="{44722c08-042a-4502-ac9c-681c1f7102b6}">
          <p14:sldIdLst/>
        </p14:section>
        <p14:section name="ps" id="{a1f4cdf9-44e3-4113-aa53-a89ac437884c}">
          <p14:sldIdLst/>
        </p14:section>
        <p14:section name="svn" id="{852173f9-8a90-4150-b9f6-c5e93f4c1da1}">
          <p14:sldIdLst>
            <p14:sldId id="275"/>
          </p14:sldIdLst>
        </p14:section>
        <p14:section name="项目分类" id="{76d1158e-59ca-4c5f-a418-4f96da40191d}">
          <p14:sldIdLst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850" y="1122363"/>
            <a:ext cx="5772150" cy="2387600"/>
          </a:xfrm>
        </p:spPr>
        <p:txBody>
          <a:bodyPr anchor="b"/>
          <a:lstStyle>
            <a:lvl1pPr algn="l">
              <a:defRPr sz="6000">
                <a:solidFill>
                  <a:srgbClr val="FBFBFB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" y="3602038"/>
            <a:ext cx="577215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BFBF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 userDrawn="1"/>
        </p:nvSpPr>
        <p:spPr>
          <a:xfrm>
            <a:off x="2711624" y="1561541"/>
            <a:ext cx="6446837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TextBox 7"/>
          <p:cNvSpPr txBox="1"/>
          <p:nvPr userDrawn="1"/>
        </p:nvSpPr>
        <p:spPr>
          <a:xfrm>
            <a:off x="3780183" y="1247775"/>
            <a:ext cx="4468468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586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000" y="1249200"/>
            <a:ext cx="4467600" cy="511200"/>
          </a:xfrm>
        </p:spPr>
        <p:txBody>
          <a:bodyPr anchor="t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710800" y="1562400"/>
            <a:ext cx="6447600" cy="381600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1655954" y="900974"/>
            <a:ext cx="9052996" cy="4378928"/>
            <a:chOff x="1655954" y="900974"/>
            <a:chExt cx="9052996" cy="4378928"/>
          </a:xfrm>
        </p:grpSpPr>
        <p:sp>
          <p:nvSpPr>
            <p:cNvPr id="7" name="菱形 6"/>
            <p:cNvSpPr/>
            <p:nvPr userDrawn="1"/>
          </p:nvSpPr>
          <p:spPr>
            <a:xfrm>
              <a:off x="1849119" y="1689809"/>
              <a:ext cx="2801258" cy="280125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72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" name="直接连接符 7"/>
            <p:cNvCxnSpPr/>
            <p:nvPr userDrawn="1"/>
          </p:nvCxnSpPr>
          <p:spPr>
            <a:xfrm>
              <a:off x="2844673" y="900974"/>
              <a:ext cx="1356215" cy="135621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 flipH="1">
              <a:off x="1655954" y="1305560"/>
              <a:ext cx="1581548" cy="158154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V="1">
              <a:off x="2452334" y="2624773"/>
              <a:ext cx="2655129" cy="265512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平行四边形 10"/>
            <p:cNvSpPr/>
            <p:nvPr userDrawn="1"/>
          </p:nvSpPr>
          <p:spPr>
            <a:xfrm>
              <a:off x="3249748" y="3655060"/>
              <a:ext cx="7459202" cy="604520"/>
            </a:xfrm>
            <a:prstGeom prst="parallelogram">
              <a:avLst>
                <a:gd name="adj" fmla="val 960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0800" y="3654000"/>
            <a:ext cx="7459200" cy="604800"/>
          </a:xfrm>
        </p:spPr>
        <p:txBody>
          <a:bodyPr anchor="ctr" anchorCtr="0">
            <a:no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1092521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TextBox 7"/>
          <p:cNvSpPr txBox="1"/>
          <p:nvPr userDrawn="1"/>
        </p:nvSpPr>
        <p:spPr>
          <a:xfrm>
            <a:off x="1441938" y="389013"/>
            <a:ext cx="9355016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0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678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 userDrawn="1"/>
        </p:nvSpPr>
        <p:spPr>
          <a:xfrm>
            <a:off x="6332736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93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1938" y="389013"/>
            <a:ext cx="9355016" cy="511176"/>
          </a:xfrm>
        </p:spPr>
        <p:txBody>
          <a:bodyPr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66377" y="1561541"/>
            <a:ext cx="46035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78456" y="1561541"/>
            <a:ext cx="46797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724678"/>
            <a:ext cx="579120" cy="530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29920" y="724678"/>
            <a:ext cx="121920" cy="530255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5600" y="1123200"/>
            <a:ext cx="5770800" cy="2386800"/>
          </a:xfrm>
        </p:spPr>
        <p:txBody>
          <a:bodyPr anchor="b" anchorCtr="0">
            <a:noAutofit/>
          </a:bodyPr>
          <a:lstStyle>
            <a:lvl1pPr>
              <a:defRPr sz="8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7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509760" y="471805"/>
            <a:ext cx="184404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71805"/>
            <a:ext cx="85344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image" Target="../media/image4.jpe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16.xml"/><Relationship Id="rId10" Type="http://schemas.openxmlformats.org/officeDocument/2006/relationships/tags" Target="../tags/tag51.xml"/><Relationship Id="rId1" Type="http://schemas.openxmlformats.org/officeDocument/2006/relationships/tags" Target="../tags/tag4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16.xml"/><Relationship Id="rId13" Type="http://schemas.openxmlformats.org/officeDocument/2006/relationships/tags" Target="../tags/tag63.xml"/><Relationship Id="rId12" Type="http://schemas.openxmlformats.org/officeDocument/2006/relationships/image" Target="../media/image27.png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tags" Target="../tags/tag5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6.xml"/><Relationship Id="rId6" Type="http://schemas.openxmlformats.org/officeDocument/2006/relationships/tags" Target="../tags/tag5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2" Type="http://schemas.openxmlformats.org/officeDocument/2006/relationships/notesSlide" Target="../notesSlides/notesSlide3.xml"/><Relationship Id="rId31" Type="http://schemas.openxmlformats.org/officeDocument/2006/relationships/slideLayout" Target="../slideLayouts/slideLayout16.xml"/><Relationship Id="rId30" Type="http://schemas.openxmlformats.org/officeDocument/2006/relationships/tags" Target="../tags/tag31.xml"/><Relationship Id="rId3" Type="http://schemas.openxmlformats.org/officeDocument/2006/relationships/tags" Target="../tags/tag8.xml"/><Relationship Id="rId29" Type="http://schemas.openxmlformats.org/officeDocument/2006/relationships/image" Target="../media/image12.png"/><Relationship Id="rId28" Type="http://schemas.openxmlformats.org/officeDocument/2006/relationships/image" Target="../media/image11.png"/><Relationship Id="rId27" Type="http://schemas.openxmlformats.org/officeDocument/2006/relationships/image" Target="../media/image10.jpeg"/><Relationship Id="rId26" Type="http://schemas.openxmlformats.org/officeDocument/2006/relationships/image" Target="../media/image9.jpeg"/><Relationship Id="rId25" Type="http://schemas.openxmlformats.org/officeDocument/2006/relationships/tags" Target="../tags/tag30.xml"/><Relationship Id="rId24" Type="http://schemas.openxmlformats.org/officeDocument/2006/relationships/tags" Target="../tags/tag29.xml"/><Relationship Id="rId23" Type="http://schemas.openxmlformats.org/officeDocument/2006/relationships/tags" Target="../tags/tag28.xml"/><Relationship Id="rId22" Type="http://schemas.openxmlformats.org/officeDocument/2006/relationships/tags" Target="../tags/tag27.xml"/><Relationship Id="rId21" Type="http://schemas.openxmlformats.org/officeDocument/2006/relationships/tags" Target="../tags/tag26.xml"/><Relationship Id="rId20" Type="http://schemas.openxmlformats.org/officeDocument/2006/relationships/tags" Target="../tags/tag25.xml"/><Relationship Id="rId2" Type="http://schemas.openxmlformats.org/officeDocument/2006/relationships/tags" Target="../tags/tag7.xml"/><Relationship Id="rId19" Type="http://schemas.openxmlformats.org/officeDocument/2006/relationships/tags" Target="../tags/tag24.xml"/><Relationship Id="rId18" Type="http://schemas.openxmlformats.org/officeDocument/2006/relationships/tags" Target="../tags/tag23.xml"/><Relationship Id="rId17" Type="http://schemas.openxmlformats.org/officeDocument/2006/relationships/tags" Target="../tags/tag22.xml"/><Relationship Id="rId16" Type="http://schemas.openxmlformats.org/officeDocument/2006/relationships/tags" Target="../tags/tag21.xml"/><Relationship Id="rId15" Type="http://schemas.openxmlformats.org/officeDocument/2006/relationships/tags" Target="../tags/tag20.xml"/><Relationship Id="rId14" Type="http://schemas.openxmlformats.org/officeDocument/2006/relationships/tags" Target="../tags/tag19.xml"/><Relationship Id="rId13" Type="http://schemas.openxmlformats.org/officeDocument/2006/relationships/tags" Target="../tags/tag18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8" Type="http://schemas.openxmlformats.org/officeDocument/2006/relationships/tags" Target="../tags/tag33.xml"/><Relationship Id="rId7" Type="http://schemas.openxmlformats.org/officeDocument/2006/relationships/image" Target="../media/image18.jpe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0" Type="http://schemas.openxmlformats.org/officeDocument/2006/relationships/notesSlide" Target="../notesSlides/notesSlide4.xml"/><Relationship Id="rId1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16.xml"/><Relationship Id="rId7" Type="http://schemas.openxmlformats.org/officeDocument/2006/relationships/tags" Target="../tags/tag3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tags" Target="../tags/tag3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6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8" Type="http://schemas.openxmlformats.org/officeDocument/2006/relationships/tags" Target="../tags/tag39.xml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0" Type="http://schemas.openxmlformats.org/officeDocument/2006/relationships/notesSlide" Target="../notesSlides/notesSlide7.xml"/><Relationship Id="rId1" Type="http://schemas.openxmlformats.org/officeDocument/2006/relationships/tags" Target="../tags/tag3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6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175" y="1055370"/>
            <a:ext cx="5772150" cy="116903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前端开发技术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704850" y="3602355"/>
            <a:ext cx="5772150" cy="2302510"/>
          </a:xfrm>
        </p:spPr>
        <p:txBody>
          <a:bodyPr>
            <a:normAutofit/>
          </a:bodyPr>
          <a:lstStyle/>
          <a:p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/>
              <a:t>CSS</a:t>
            </a:r>
            <a:r>
              <a:rPr lang="zh-CN" altLang="en-US" dirty="0"/>
              <a:t>、</a:t>
            </a:r>
            <a:r>
              <a:rPr lang="en-US" altLang="zh-CN" dirty="0"/>
              <a:t>JS</a:t>
            </a:r>
            <a:r>
              <a:rPr lang="zh-CN" altLang="en-US" dirty="0"/>
              <a:t>、响应式、</a:t>
            </a:r>
            <a:r>
              <a:rPr lang="en-US" altLang="zh-CN" dirty="0"/>
              <a:t>H5</a:t>
            </a:r>
            <a:r>
              <a:rPr lang="zh-CN" altLang="en-US" dirty="0"/>
              <a:t>、</a:t>
            </a:r>
            <a:r>
              <a:rPr lang="en-US" altLang="zh-CN" dirty="0"/>
              <a:t>CSS3</a:t>
            </a:r>
            <a:r>
              <a:rPr lang="zh-CN" altLang="en-US" dirty="0"/>
              <a:t>、</a:t>
            </a:r>
            <a:endParaRPr lang="zh-CN" altLang="en-US" dirty="0"/>
          </a:p>
          <a:p>
            <a:r>
              <a:rPr lang="en-US" altLang="zh-CN" dirty="0"/>
              <a:t>canvas</a:t>
            </a:r>
            <a:r>
              <a:rPr lang="zh-CN" altLang="en-US" dirty="0"/>
              <a:t>、</a:t>
            </a:r>
            <a:r>
              <a:rPr lang="en-US" altLang="zh-CN" dirty="0"/>
              <a:t>SVG</a:t>
            </a:r>
            <a:r>
              <a:rPr lang="zh-CN" altLang="en-US" dirty="0"/>
              <a:t>、</a:t>
            </a:r>
            <a:r>
              <a:rPr lang="en-US" altLang="zh-CN" dirty="0"/>
              <a:t>node.js</a:t>
            </a:r>
            <a:r>
              <a:rPr lang="zh-CN" altLang="en-US" dirty="0"/>
              <a:t>、</a:t>
            </a:r>
            <a:r>
              <a:rPr lang="en-US" altLang="zh-CN" dirty="0"/>
              <a:t>ES6+</a:t>
            </a:r>
            <a:r>
              <a:rPr lang="zh-CN" altLang="en-US" dirty="0"/>
              <a:t>、</a:t>
            </a:r>
            <a:r>
              <a:rPr lang="en-US" altLang="zh-CN" dirty="0"/>
              <a:t>jquery</a:t>
            </a:r>
            <a:r>
              <a:rPr lang="zh-CN" altLang="en-US" dirty="0"/>
              <a:t>、</a:t>
            </a:r>
            <a:endParaRPr lang="zh-CN" altLang="en-US" dirty="0"/>
          </a:p>
          <a:p>
            <a:r>
              <a:rPr lang="en-US" altLang="zh-CN" dirty="0"/>
              <a:t>photoshop</a:t>
            </a:r>
            <a:r>
              <a:rPr lang="zh-CN" altLang="en-US" dirty="0"/>
              <a:t>、</a:t>
            </a:r>
            <a:r>
              <a:rPr lang="en-US" altLang="zh-CN" dirty="0"/>
              <a:t>AJAX</a:t>
            </a:r>
            <a:r>
              <a:rPr lang="zh-CN" altLang="en-US" dirty="0"/>
              <a:t>、</a:t>
            </a:r>
            <a:r>
              <a:rPr lang="en-US" altLang="zh-CN" dirty="0"/>
              <a:t>angular.js</a:t>
            </a:r>
            <a:r>
              <a:rPr lang="zh-CN" altLang="en-US" dirty="0"/>
              <a:t>等等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>
            <p:custDataLst>
              <p:tags r:id="rId1"/>
            </p:custDataLst>
          </p:nvPr>
        </p:nvSpPr>
        <p:spPr bwMode="auto">
          <a:xfrm>
            <a:off x="3649738" y="2888563"/>
            <a:ext cx="1859764" cy="2097743"/>
          </a:xfrm>
          <a:custGeom>
            <a:avLst/>
            <a:gdLst>
              <a:gd name="T0" fmla="*/ 311 w 622"/>
              <a:gd name="T1" fmla="*/ 702 h 702"/>
              <a:gd name="T2" fmla="*/ 91 w 622"/>
              <a:gd name="T3" fmla="*/ 512 h 702"/>
              <a:gd name="T4" fmla="*/ 0 w 622"/>
              <a:gd name="T5" fmla="*/ 159 h 702"/>
              <a:gd name="T6" fmla="*/ 7 w 622"/>
              <a:gd name="T7" fmla="*/ 29 h 702"/>
              <a:gd name="T8" fmla="*/ 146 w 622"/>
              <a:gd name="T9" fmla="*/ 84 h 702"/>
              <a:gd name="T10" fmla="*/ 312 w 622"/>
              <a:gd name="T11" fmla="*/ 0 h 702"/>
              <a:gd name="T12" fmla="*/ 477 w 622"/>
              <a:gd name="T13" fmla="*/ 84 h 702"/>
              <a:gd name="T14" fmla="*/ 616 w 622"/>
              <a:gd name="T15" fmla="*/ 29 h 702"/>
              <a:gd name="T16" fmla="*/ 622 w 622"/>
              <a:gd name="T17" fmla="*/ 159 h 702"/>
              <a:gd name="T18" fmla="*/ 532 w 622"/>
              <a:gd name="T19" fmla="*/ 512 h 702"/>
              <a:gd name="T20" fmla="*/ 311 w 622"/>
              <a:gd name="T21" fmla="*/ 702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2" h="702">
                <a:moveTo>
                  <a:pt x="311" y="702"/>
                </a:moveTo>
                <a:cubicBezTo>
                  <a:pt x="225" y="675"/>
                  <a:pt x="147" y="607"/>
                  <a:pt x="91" y="512"/>
                </a:cubicBezTo>
                <a:cubicBezTo>
                  <a:pt x="33" y="412"/>
                  <a:pt x="0" y="287"/>
                  <a:pt x="0" y="159"/>
                </a:cubicBezTo>
                <a:cubicBezTo>
                  <a:pt x="0" y="123"/>
                  <a:pt x="3" y="71"/>
                  <a:pt x="7" y="29"/>
                </a:cubicBezTo>
                <a:cubicBezTo>
                  <a:pt x="44" y="64"/>
                  <a:pt x="94" y="84"/>
                  <a:pt x="146" y="84"/>
                </a:cubicBezTo>
                <a:cubicBezTo>
                  <a:pt x="212" y="84"/>
                  <a:pt x="273" y="52"/>
                  <a:pt x="312" y="0"/>
                </a:cubicBezTo>
                <a:cubicBezTo>
                  <a:pt x="350" y="52"/>
                  <a:pt x="412" y="84"/>
                  <a:pt x="477" y="84"/>
                </a:cubicBezTo>
                <a:cubicBezTo>
                  <a:pt x="529" y="84"/>
                  <a:pt x="578" y="64"/>
                  <a:pt x="616" y="29"/>
                </a:cubicBezTo>
                <a:cubicBezTo>
                  <a:pt x="620" y="71"/>
                  <a:pt x="622" y="124"/>
                  <a:pt x="622" y="159"/>
                </a:cubicBezTo>
                <a:cubicBezTo>
                  <a:pt x="622" y="287"/>
                  <a:pt x="590" y="412"/>
                  <a:pt x="532" y="512"/>
                </a:cubicBezTo>
                <a:cubicBezTo>
                  <a:pt x="475" y="607"/>
                  <a:pt x="397" y="675"/>
                  <a:pt x="311" y="702"/>
                </a:cubicBezTo>
                <a:close/>
              </a:path>
            </a:pathLst>
          </a:custGeom>
          <a:solidFill>
            <a:schemeClr val="accent1"/>
          </a:solidFill>
          <a:ln w="38100">
            <a:solidFill>
              <a:schemeClr val="bg1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10" name="任意多边形 9"/>
          <p:cNvSpPr/>
          <p:nvPr>
            <p:custDataLst>
              <p:tags r:id="rId2"/>
            </p:custDataLst>
          </p:nvPr>
        </p:nvSpPr>
        <p:spPr bwMode="auto">
          <a:xfrm>
            <a:off x="4262909" y="3336993"/>
            <a:ext cx="615327" cy="614914"/>
          </a:xfrm>
          <a:custGeom>
            <a:avLst/>
            <a:gdLst>
              <a:gd name="connsiteX0" fmla="*/ 302224 w 615327"/>
              <a:gd name="connsiteY0" fmla="*/ 116972 h 614914"/>
              <a:gd name="connsiteX1" fmla="*/ 536427 w 615327"/>
              <a:gd name="connsiteY1" fmla="*/ 393820 h 614914"/>
              <a:gd name="connsiteX2" fmla="*/ 536427 w 615327"/>
              <a:gd name="connsiteY2" fmla="*/ 589921 h 614914"/>
              <a:gd name="connsiteX3" fmla="*/ 507632 w 615327"/>
              <a:gd name="connsiteY3" fmla="*/ 614914 h 614914"/>
              <a:gd name="connsiteX4" fmla="*/ 355976 w 615327"/>
              <a:gd name="connsiteY4" fmla="*/ 614914 h 614914"/>
              <a:gd name="connsiteX5" fmla="*/ 355976 w 615327"/>
              <a:gd name="connsiteY5" fmla="*/ 438039 h 614914"/>
              <a:gd name="connsiteX6" fmla="*/ 250393 w 615327"/>
              <a:gd name="connsiteY6" fmla="*/ 438039 h 614914"/>
              <a:gd name="connsiteX7" fmla="*/ 250393 w 615327"/>
              <a:gd name="connsiteY7" fmla="*/ 614914 h 614914"/>
              <a:gd name="connsiteX8" fmla="*/ 96817 w 615327"/>
              <a:gd name="connsiteY8" fmla="*/ 614914 h 614914"/>
              <a:gd name="connsiteX9" fmla="*/ 66102 w 615327"/>
              <a:gd name="connsiteY9" fmla="*/ 589921 h 614914"/>
              <a:gd name="connsiteX10" fmla="*/ 66102 w 615327"/>
              <a:gd name="connsiteY10" fmla="*/ 414968 h 614914"/>
              <a:gd name="connsiteX11" fmla="*/ 302224 w 615327"/>
              <a:gd name="connsiteY11" fmla="*/ 116972 h 614914"/>
              <a:gd name="connsiteX12" fmla="*/ 300632 w 615327"/>
              <a:gd name="connsiteY12" fmla="*/ 0 h 614914"/>
              <a:gd name="connsiteX13" fmla="*/ 321767 w 615327"/>
              <a:gd name="connsiteY13" fmla="*/ 9609 h 614914"/>
              <a:gd name="connsiteX14" fmla="*/ 609972 w 615327"/>
              <a:gd name="connsiteY14" fmla="*/ 353593 h 614914"/>
              <a:gd name="connsiteX15" fmla="*/ 606129 w 615327"/>
              <a:gd name="connsiteY15" fmla="*/ 393948 h 614914"/>
              <a:gd name="connsiteX16" fmla="*/ 571544 w 615327"/>
              <a:gd name="connsiteY16" fmla="*/ 397792 h 614914"/>
              <a:gd name="connsiteX17" fmla="*/ 302554 w 615327"/>
              <a:gd name="connsiteY17" fmla="*/ 80711 h 614914"/>
              <a:gd name="connsiteX18" fmla="*/ 43170 w 615327"/>
              <a:gd name="connsiteY18" fmla="*/ 405479 h 614914"/>
              <a:gd name="connsiteX19" fmla="*/ 8585 w 615327"/>
              <a:gd name="connsiteY19" fmla="*/ 401635 h 614914"/>
              <a:gd name="connsiteX20" fmla="*/ 4743 w 615327"/>
              <a:gd name="connsiteY20" fmla="*/ 361280 h 614914"/>
              <a:gd name="connsiteX21" fmla="*/ 279497 w 615327"/>
              <a:gd name="connsiteY21" fmla="*/ 9609 h 614914"/>
              <a:gd name="connsiteX22" fmla="*/ 300632 w 615327"/>
              <a:gd name="connsiteY22" fmla="*/ 0 h 61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15327" h="614914">
                <a:moveTo>
                  <a:pt x="302224" y="116972"/>
                </a:moveTo>
                <a:cubicBezTo>
                  <a:pt x="302224" y="116972"/>
                  <a:pt x="536427" y="380362"/>
                  <a:pt x="536427" y="393820"/>
                </a:cubicBezTo>
                <a:cubicBezTo>
                  <a:pt x="536427" y="393820"/>
                  <a:pt x="536427" y="393820"/>
                  <a:pt x="536427" y="589921"/>
                </a:cubicBezTo>
                <a:cubicBezTo>
                  <a:pt x="536427" y="603379"/>
                  <a:pt x="522989" y="614914"/>
                  <a:pt x="507632" y="614914"/>
                </a:cubicBezTo>
                <a:cubicBezTo>
                  <a:pt x="507632" y="614914"/>
                  <a:pt x="507632" y="614914"/>
                  <a:pt x="355976" y="614914"/>
                </a:cubicBezTo>
                <a:cubicBezTo>
                  <a:pt x="355976" y="614914"/>
                  <a:pt x="355976" y="614914"/>
                  <a:pt x="355976" y="438039"/>
                </a:cubicBezTo>
                <a:cubicBezTo>
                  <a:pt x="355976" y="438039"/>
                  <a:pt x="355976" y="438039"/>
                  <a:pt x="250393" y="438039"/>
                </a:cubicBezTo>
                <a:cubicBezTo>
                  <a:pt x="250393" y="438039"/>
                  <a:pt x="250393" y="438039"/>
                  <a:pt x="250393" y="614914"/>
                </a:cubicBezTo>
                <a:cubicBezTo>
                  <a:pt x="250393" y="614914"/>
                  <a:pt x="250393" y="614914"/>
                  <a:pt x="96817" y="614914"/>
                </a:cubicBezTo>
                <a:cubicBezTo>
                  <a:pt x="79540" y="614914"/>
                  <a:pt x="66102" y="603379"/>
                  <a:pt x="66102" y="589921"/>
                </a:cubicBezTo>
                <a:cubicBezTo>
                  <a:pt x="66102" y="589921"/>
                  <a:pt x="66102" y="589921"/>
                  <a:pt x="66102" y="414968"/>
                </a:cubicBezTo>
                <a:cubicBezTo>
                  <a:pt x="66102" y="414968"/>
                  <a:pt x="66102" y="414968"/>
                  <a:pt x="302224" y="116972"/>
                </a:cubicBezTo>
                <a:close/>
                <a:moveTo>
                  <a:pt x="300632" y="0"/>
                </a:moveTo>
                <a:cubicBezTo>
                  <a:pt x="308318" y="0"/>
                  <a:pt x="316003" y="1922"/>
                  <a:pt x="321767" y="9609"/>
                </a:cubicBezTo>
                <a:cubicBezTo>
                  <a:pt x="325610" y="13452"/>
                  <a:pt x="609972" y="353593"/>
                  <a:pt x="609972" y="353593"/>
                </a:cubicBezTo>
                <a:cubicBezTo>
                  <a:pt x="617657" y="363201"/>
                  <a:pt x="617657" y="382418"/>
                  <a:pt x="606129" y="393948"/>
                </a:cubicBezTo>
                <a:cubicBezTo>
                  <a:pt x="596522" y="407400"/>
                  <a:pt x="581151" y="409322"/>
                  <a:pt x="571544" y="397792"/>
                </a:cubicBezTo>
                <a:cubicBezTo>
                  <a:pt x="571544" y="397792"/>
                  <a:pt x="571544" y="397792"/>
                  <a:pt x="302554" y="80711"/>
                </a:cubicBezTo>
                <a:cubicBezTo>
                  <a:pt x="302554" y="80711"/>
                  <a:pt x="302554" y="80711"/>
                  <a:pt x="43170" y="405479"/>
                </a:cubicBezTo>
                <a:cubicBezTo>
                  <a:pt x="35484" y="415087"/>
                  <a:pt x="20113" y="413165"/>
                  <a:pt x="8585" y="401635"/>
                </a:cubicBezTo>
                <a:cubicBezTo>
                  <a:pt x="-1022" y="390105"/>
                  <a:pt x="-2943" y="372810"/>
                  <a:pt x="4743" y="361280"/>
                </a:cubicBezTo>
                <a:cubicBezTo>
                  <a:pt x="4743" y="361280"/>
                  <a:pt x="275655" y="15374"/>
                  <a:pt x="279497" y="9609"/>
                </a:cubicBezTo>
                <a:cubicBezTo>
                  <a:pt x="285261" y="1922"/>
                  <a:pt x="292947" y="0"/>
                  <a:pt x="3006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sz="1400">
              <a:solidFill>
                <a:prstClr val="black"/>
              </a:solidFill>
            </a:endParaRPr>
          </a:p>
        </p:txBody>
      </p: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>
            <a:off x="4041170" y="4096936"/>
            <a:ext cx="10196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3940568" y="4217867"/>
            <a:ext cx="1290804" cy="354133"/>
          </a:xfrm>
          <a:prstGeom prst="rect">
            <a:avLst/>
          </a:prstGeom>
        </p:spPr>
        <p:txBody>
          <a:bodyPr wrap="none" anchor="ctr" anchorCtr="0">
            <a:normAutofit lnSpcReduction="10000"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sym typeface="Arial" panose="020B0604020202020204" pitchFamily="34" charset="0"/>
              </a:rPr>
              <a:t>LOREM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Freeform 6"/>
          <p:cNvSpPr/>
          <p:nvPr>
            <p:custDataLst>
              <p:tags r:id="rId5"/>
            </p:custDataLst>
          </p:nvPr>
        </p:nvSpPr>
        <p:spPr bwMode="auto">
          <a:xfrm>
            <a:off x="6632726" y="2888563"/>
            <a:ext cx="1859764" cy="2097743"/>
          </a:xfrm>
          <a:custGeom>
            <a:avLst/>
            <a:gdLst>
              <a:gd name="T0" fmla="*/ 311 w 622"/>
              <a:gd name="T1" fmla="*/ 702 h 702"/>
              <a:gd name="T2" fmla="*/ 91 w 622"/>
              <a:gd name="T3" fmla="*/ 512 h 702"/>
              <a:gd name="T4" fmla="*/ 0 w 622"/>
              <a:gd name="T5" fmla="*/ 159 h 702"/>
              <a:gd name="T6" fmla="*/ 7 w 622"/>
              <a:gd name="T7" fmla="*/ 29 h 702"/>
              <a:gd name="T8" fmla="*/ 146 w 622"/>
              <a:gd name="T9" fmla="*/ 84 h 702"/>
              <a:gd name="T10" fmla="*/ 312 w 622"/>
              <a:gd name="T11" fmla="*/ 0 h 702"/>
              <a:gd name="T12" fmla="*/ 477 w 622"/>
              <a:gd name="T13" fmla="*/ 84 h 702"/>
              <a:gd name="T14" fmla="*/ 616 w 622"/>
              <a:gd name="T15" fmla="*/ 29 h 702"/>
              <a:gd name="T16" fmla="*/ 622 w 622"/>
              <a:gd name="T17" fmla="*/ 159 h 702"/>
              <a:gd name="T18" fmla="*/ 532 w 622"/>
              <a:gd name="T19" fmla="*/ 512 h 702"/>
              <a:gd name="T20" fmla="*/ 311 w 622"/>
              <a:gd name="T21" fmla="*/ 702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2" h="702">
                <a:moveTo>
                  <a:pt x="311" y="702"/>
                </a:moveTo>
                <a:cubicBezTo>
                  <a:pt x="225" y="675"/>
                  <a:pt x="147" y="607"/>
                  <a:pt x="91" y="512"/>
                </a:cubicBezTo>
                <a:cubicBezTo>
                  <a:pt x="33" y="412"/>
                  <a:pt x="0" y="287"/>
                  <a:pt x="0" y="159"/>
                </a:cubicBezTo>
                <a:cubicBezTo>
                  <a:pt x="0" y="123"/>
                  <a:pt x="3" y="71"/>
                  <a:pt x="7" y="29"/>
                </a:cubicBezTo>
                <a:cubicBezTo>
                  <a:pt x="44" y="64"/>
                  <a:pt x="94" y="84"/>
                  <a:pt x="146" y="84"/>
                </a:cubicBezTo>
                <a:cubicBezTo>
                  <a:pt x="212" y="84"/>
                  <a:pt x="273" y="52"/>
                  <a:pt x="312" y="0"/>
                </a:cubicBezTo>
                <a:cubicBezTo>
                  <a:pt x="350" y="52"/>
                  <a:pt x="412" y="84"/>
                  <a:pt x="477" y="84"/>
                </a:cubicBezTo>
                <a:cubicBezTo>
                  <a:pt x="529" y="84"/>
                  <a:pt x="578" y="64"/>
                  <a:pt x="616" y="29"/>
                </a:cubicBezTo>
                <a:cubicBezTo>
                  <a:pt x="620" y="71"/>
                  <a:pt x="622" y="124"/>
                  <a:pt x="622" y="159"/>
                </a:cubicBezTo>
                <a:cubicBezTo>
                  <a:pt x="622" y="287"/>
                  <a:pt x="590" y="412"/>
                  <a:pt x="532" y="512"/>
                </a:cubicBezTo>
                <a:cubicBezTo>
                  <a:pt x="475" y="607"/>
                  <a:pt x="397" y="675"/>
                  <a:pt x="311" y="702"/>
                </a:cubicBezTo>
                <a:close/>
              </a:path>
            </a:pathLst>
          </a:custGeom>
          <a:solidFill>
            <a:schemeClr val="accent1"/>
          </a:solidFill>
          <a:ln w="38100">
            <a:solidFill>
              <a:schemeClr val="bg1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400">
              <a:solidFill>
                <a:prstClr val="black"/>
              </a:solidFill>
            </a:endParaRPr>
          </a:p>
        </p:txBody>
      </p:sp>
      <p:cxnSp>
        <p:nvCxnSpPr>
          <p:cNvPr id="25" name="直接连接符 24"/>
          <p:cNvCxnSpPr/>
          <p:nvPr>
            <p:custDataLst>
              <p:tags r:id="rId6"/>
            </p:custDataLst>
          </p:nvPr>
        </p:nvCxnSpPr>
        <p:spPr>
          <a:xfrm>
            <a:off x="7024158" y="4096936"/>
            <a:ext cx="10196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>
            <p:custDataLst>
              <p:tags r:id="rId7"/>
            </p:custDataLst>
          </p:nvPr>
        </p:nvSpPr>
        <p:spPr>
          <a:xfrm>
            <a:off x="6923556" y="4217867"/>
            <a:ext cx="1290804" cy="354133"/>
          </a:xfrm>
          <a:prstGeom prst="rect">
            <a:avLst/>
          </a:prstGeom>
        </p:spPr>
        <p:txBody>
          <a:bodyPr wrap="none" anchor="ctr" anchorCtr="0">
            <a:normAutofit lnSpcReduction="10000"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  <a:sym typeface="Arial" panose="020B0604020202020204" pitchFamily="34" charset="0"/>
              </a:rPr>
              <a:t>LOREM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4" name="KSO_Shape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7245897" y="3336787"/>
            <a:ext cx="615327" cy="615327"/>
          </a:xfrm>
          <a:custGeom>
            <a:avLst/>
            <a:gdLst>
              <a:gd name="T0" fmla="*/ 883582 w 2298700"/>
              <a:gd name="T1" fmla="*/ 1295872 h 2298700"/>
              <a:gd name="T2" fmla="*/ 899660 w 2298700"/>
              <a:gd name="T3" fmla="*/ 1824434 h 2298700"/>
              <a:gd name="T4" fmla="*/ 870674 w 2298700"/>
              <a:gd name="T5" fmla="*/ 1867800 h 2298700"/>
              <a:gd name="T6" fmla="*/ 472571 w 2298700"/>
              <a:gd name="T7" fmla="*/ 1870524 h 2298700"/>
              <a:gd name="T8" fmla="*/ 439282 w 2298700"/>
              <a:gd name="T9" fmla="*/ 1829883 h 2298700"/>
              <a:gd name="T10" fmla="*/ 450831 w 2298700"/>
              <a:gd name="T11" fmla="*/ 1299959 h 2298700"/>
              <a:gd name="T12" fmla="*/ 1168971 w 2298700"/>
              <a:gd name="T13" fmla="*/ 903287 h 2298700"/>
              <a:gd name="T14" fmla="*/ 1561900 w 2298700"/>
              <a:gd name="T15" fmla="*/ 923717 h 2298700"/>
              <a:gd name="T16" fmla="*/ 1573443 w 2298700"/>
              <a:gd name="T17" fmla="*/ 1829892 h 2298700"/>
              <a:gd name="T18" fmla="*/ 1540624 w 2298700"/>
              <a:gd name="T19" fmla="*/ 1870524 h 2298700"/>
              <a:gd name="T20" fmla="*/ 1142262 w 2298700"/>
              <a:gd name="T21" fmla="*/ 1867800 h 2298700"/>
              <a:gd name="T22" fmla="*/ 1113291 w 2298700"/>
              <a:gd name="T23" fmla="*/ 1824444 h 2298700"/>
              <a:gd name="T24" fmla="*/ 1129361 w 2298700"/>
              <a:gd name="T25" fmla="*/ 919404 h 2298700"/>
              <a:gd name="T26" fmla="*/ 2191940 w 2298700"/>
              <a:gd name="T27" fmla="*/ 450850 h 2298700"/>
              <a:gd name="T28" fmla="*/ 2238385 w 2298700"/>
              <a:gd name="T29" fmla="*/ 475582 h 2298700"/>
              <a:gd name="T30" fmla="*/ 2245636 w 2298700"/>
              <a:gd name="T31" fmla="*/ 1835358 h 2298700"/>
              <a:gd name="T32" fmla="*/ 2208706 w 2298700"/>
              <a:gd name="T33" fmla="*/ 1872115 h 2298700"/>
              <a:gd name="T34" fmla="*/ 1810633 w 2298700"/>
              <a:gd name="T35" fmla="*/ 1865309 h 2298700"/>
              <a:gd name="T36" fmla="*/ 1785938 w 2298700"/>
              <a:gd name="T37" fmla="*/ 1818568 h 2298700"/>
              <a:gd name="T38" fmla="*/ 1806329 w 2298700"/>
              <a:gd name="T39" fmla="*/ 463556 h 2298700"/>
              <a:gd name="T40" fmla="*/ 1464870 w 2298700"/>
              <a:gd name="T41" fmla="*/ 38100 h 2298700"/>
              <a:gd name="T42" fmla="*/ 1493876 w 2298700"/>
              <a:gd name="T43" fmla="*/ 48317 h 2298700"/>
              <a:gd name="T44" fmla="*/ 1512005 w 2298700"/>
              <a:gd name="T45" fmla="*/ 72609 h 2298700"/>
              <a:gd name="T46" fmla="*/ 1540105 w 2298700"/>
              <a:gd name="T47" fmla="*/ 509198 h 2298700"/>
              <a:gd name="T48" fmla="*/ 1503847 w 2298700"/>
              <a:gd name="T49" fmla="*/ 543253 h 2298700"/>
              <a:gd name="T50" fmla="*/ 1459205 w 2298700"/>
              <a:gd name="T51" fmla="*/ 535761 h 2298700"/>
              <a:gd name="T52" fmla="*/ 1437677 w 2298700"/>
              <a:gd name="T53" fmla="*/ 503749 h 2298700"/>
              <a:gd name="T54" fmla="*/ 1348845 w 2298700"/>
              <a:gd name="T55" fmla="*/ 357311 h 2298700"/>
              <a:gd name="T56" fmla="*/ 1214465 w 2298700"/>
              <a:gd name="T57" fmla="*/ 507608 h 2298700"/>
              <a:gd name="T58" fmla="*/ 1010062 w 2298700"/>
              <a:gd name="T59" fmla="*/ 669711 h 2298700"/>
              <a:gd name="T60" fmla="*/ 834212 w 2298700"/>
              <a:gd name="T61" fmla="*/ 763477 h 2298700"/>
              <a:gd name="T62" fmla="*/ 682609 w 2298700"/>
              <a:gd name="T63" fmla="*/ 817965 h 2298700"/>
              <a:gd name="T64" fmla="*/ 523528 w 2298700"/>
              <a:gd name="T65" fmla="*/ 852928 h 2298700"/>
              <a:gd name="T66" fmla="*/ 404104 w 2298700"/>
              <a:gd name="T67" fmla="*/ 862464 h 2298700"/>
              <a:gd name="T68" fmla="*/ 374191 w 2298700"/>
              <a:gd name="T69" fmla="*/ 838852 h 2298700"/>
              <a:gd name="T70" fmla="*/ 369206 w 2298700"/>
              <a:gd name="T71" fmla="*/ 795034 h 2298700"/>
              <a:gd name="T72" fmla="*/ 405237 w 2298700"/>
              <a:gd name="T73" fmla="*/ 760071 h 2298700"/>
              <a:gd name="T74" fmla="*/ 535765 w 2298700"/>
              <a:gd name="T75" fmla="*/ 742589 h 2298700"/>
              <a:gd name="T76" fmla="*/ 679890 w 2298700"/>
              <a:gd name="T77" fmla="*/ 706945 h 2298700"/>
              <a:gd name="T78" fmla="*/ 816536 w 2298700"/>
              <a:gd name="T79" fmla="*/ 654273 h 2298700"/>
              <a:gd name="T80" fmla="*/ 989667 w 2298700"/>
              <a:gd name="T81" fmla="*/ 554832 h 2298700"/>
              <a:gd name="T82" fmla="*/ 1171862 w 2298700"/>
              <a:gd name="T83" fmla="*/ 398859 h 2298700"/>
              <a:gd name="T84" fmla="*/ 1282675 w 2298700"/>
              <a:gd name="T85" fmla="*/ 267178 h 2298700"/>
              <a:gd name="T86" fmla="*/ 1087110 w 2298700"/>
              <a:gd name="T87" fmla="*/ 283979 h 2298700"/>
              <a:gd name="T88" fmla="*/ 1044054 w 2298700"/>
              <a:gd name="T89" fmla="*/ 259005 h 2298700"/>
              <a:gd name="T90" fmla="*/ 1040654 w 2298700"/>
              <a:gd name="T91" fmla="*/ 208376 h 2298700"/>
              <a:gd name="T92" fmla="*/ 1446288 w 2298700"/>
              <a:gd name="T93" fmla="*/ 40370 h 2298700"/>
              <a:gd name="T94" fmla="*/ 128386 w 2298700"/>
              <a:gd name="T95" fmla="*/ 3403 h 2298700"/>
              <a:gd name="T96" fmla="*/ 171711 w 2298700"/>
              <a:gd name="T97" fmla="*/ 26993 h 2298700"/>
              <a:gd name="T98" fmla="*/ 199157 w 2298700"/>
              <a:gd name="T99" fmla="*/ 67596 h 2298700"/>
              <a:gd name="T100" fmla="*/ 2201163 w 2298700"/>
              <a:gd name="T101" fmla="*/ 2093192 h 2298700"/>
              <a:gd name="T102" fmla="*/ 2249251 w 2298700"/>
              <a:gd name="T103" fmla="*/ 2107936 h 2298700"/>
              <a:gd name="T104" fmla="*/ 2283729 w 2298700"/>
              <a:gd name="T105" fmla="*/ 2142414 h 2298700"/>
              <a:gd name="T106" fmla="*/ 2298473 w 2298700"/>
              <a:gd name="T107" fmla="*/ 2190729 h 2298700"/>
              <a:gd name="T108" fmla="*/ 2288720 w 2298700"/>
              <a:gd name="T109" fmla="*/ 2240405 h 2298700"/>
              <a:gd name="T110" fmla="*/ 2257417 w 2298700"/>
              <a:gd name="T111" fmla="*/ 2278059 h 2298700"/>
              <a:gd name="T112" fmla="*/ 2211597 w 2298700"/>
              <a:gd name="T113" fmla="*/ 2297566 h 2298700"/>
              <a:gd name="T114" fmla="*/ 72132 w 2298700"/>
              <a:gd name="T115" fmla="*/ 2294164 h 2298700"/>
              <a:gd name="T116" fmla="*/ 29715 w 2298700"/>
              <a:gd name="T117" fmla="*/ 2268532 h 2298700"/>
              <a:gd name="T118" fmla="*/ 4537 w 2298700"/>
              <a:gd name="T119" fmla="*/ 2226568 h 2298700"/>
              <a:gd name="T120" fmla="*/ 907 w 2298700"/>
              <a:gd name="T121" fmla="*/ 87330 h 2298700"/>
              <a:gd name="T122" fmla="*/ 20188 w 2298700"/>
              <a:gd name="T123" fmla="*/ 41510 h 2298700"/>
              <a:gd name="T124" fmla="*/ 57842 w 2298700"/>
              <a:gd name="T125" fmla="*/ 10434 h 2298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98700" h="2298700">
                <a:moveTo>
                  <a:pt x="494084" y="1279525"/>
                </a:moveTo>
                <a:lnTo>
                  <a:pt x="844179" y="1279525"/>
                </a:lnTo>
                <a:lnTo>
                  <a:pt x="849841" y="1279752"/>
                </a:lnTo>
                <a:lnTo>
                  <a:pt x="855502" y="1280660"/>
                </a:lnTo>
                <a:lnTo>
                  <a:pt x="860710" y="1282023"/>
                </a:lnTo>
                <a:lnTo>
                  <a:pt x="865692" y="1283839"/>
                </a:lnTo>
                <a:lnTo>
                  <a:pt x="870674" y="1286109"/>
                </a:lnTo>
                <a:lnTo>
                  <a:pt x="875203" y="1289061"/>
                </a:lnTo>
                <a:lnTo>
                  <a:pt x="879732" y="1292467"/>
                </a:lnTo>
                <a:lnTo>
                  <a:pt x="883582" y="1295872"/>
                </a:lnTo>
                <a:lnTo>
                  <a:pt x="887205" y="1299959"/>
                </a:lnTo>
                <a:lnTo>
                  <a:pt x="890602" y="1304273"/>
                </a:lnTo>
                <a:lnTo>
                  <a:pt x="893320" y="1308814"/>
                </a:lnTo>
                <a:lnTo>
                  <a:pt x="895584" y="1313809"/>
                </a:lnTo>
                <a:lnTo>
                  <a:pt x="897396" y="1319031"/>
                </a:lnTo>
                <a:lnTo>
                  <a:pt x="898981" y="1324480"/>
                </a:lnTo>
                <a:lnTo>
                  <a:pt x="899660" y="1329702"/>
                </a:lnTo>
                <a:lnTo>
                  <a:pt x="900113" y="1335378"/>
                </a:lnTo>
                <a:lnTo>
                  <a:pt x="900113" y="1818531"/>
                </a:lnTo>
                <a:lnTo>
                  <a:pt x="899660" y="1824434"/>
                </a:lnTo>
                <a:lnTo>
                  <a:pt x="898981" y="1829883"/>
                </a:lnTo>
                <a:lnTo>
                  <a:pt x="897396" y="1835332"/>
                </a:lnTo>
                <a:lnTo>
                  <a:pt x="895584" y="1840554"/>
                </a:lnTo>
                <a:lnTo>
                  <a:pt x="893320" y="1845322"/>
                </a:lnTo>
                <a:lnTo>
                  <a:pt x="890602" y="1850090"/>
                </a:lnTo>
                <a:lnTo>
                  <a:pt x="887205" y="1854404"/>
                </a:lnTo>
                <a:lnTo>
                  <a:pt x="883582" y="1858264"/>
                </a:lnTo>
                <a:lnTo>
                  <a:pt x="879732" y="1861897"/>
                </a:lnTo>
                <a:lnTo>
                  <a:pt x="875203" y="1865302"/>
                </a:lnTo>
                <a:lnTo>
                  <a:pt x="870674" y="1867800"/>
                </a:lnTo>
                <a:lnTo>
                  <a:pt x="865692" y="1870524"/>
                </a:lnTo>
                <a:lnTo>
                  <a:pt x="860710" y="1872114"/>
                </a:lnTo>
                <a:lnTo>
                  <a:pt x="855502" y="1873476"/>
                </a:lnTo>
                <a:lnTo>
                  <a:pt x="849841" y="1874611"/>
                </a:lnTo>
                <a:lnTo>
                  <a:pt x="844179" y="1874838"/>
                </a:lnTo>
                <a:lnTo>
                  <a:pt x="494084" y="1874838"/>
                </a:lnTo>
                <a:lnTo>
                  <a:pt x="488423" y="1874611"/>
                </a:lnTo>
                <a:lnTo>
                  <a:pt x="482761" y="1873476"/>
                </a:lnTo>
                <a:lnTo>
                  <a:pt x="477326" y="1872114"/>
                </a:lnTo>
                <a:lnTo>
                  <a:pt x="472571" y="1870524"/>
                </a:lnTo>
                <a:lnTo>
                  <a:pt x="467589" y="1867800"/>
                </a:lnTo>
                <a:lnTo>
                  <a:pt x="463060" y="1865302"/>
                </a:lnTo>
                <a:lnTo>
                  <a:pt x="458531" y="1861897"/>
                </a:lnTo>
                <a:lnTo>
                  <a:pt x="454455" y="1858264"/>
                </a:lnTo>
                <a:lnTo>
                  <a:pt x="450831" y="1854404"/>
                </a:lnTo>
                <a:lnTo>
                  <a:pt x="447661" y="1850090"/>
                </a:lnTo>
                <a:lnTo>
                  <a:pt x="444944" y="1845322"/>
                </a:lnTo>
                <a:lnTo>
                  <a:pt x="442679" y="1840554"/>
                </a:lnTo>
                <a:lnTo>
                  <a:pt x="440868" y="1835332"/>
                </a:lnTo>
                <a:lnTo>
                  <a:pt x="439282" y="1829883"/>
                </a:lnTo>
                <a:lnTo>
                  <a:pt x="438603" y="1824434"/>
                </a:lnTo>
                <a:lnTo>
                  <a:pt x="438150" y="1818531"/>
                </a:lnTo>
                <a:lnTo>
                  <a:pt x="438150" y="1335378"/>
                </a:lnTo>
                <a:lnTo>
                  <a:pt x="438603" y="1329702"/>
                </a:lnTo>
                <a:lnTo>
                  <a:pt x="439282" y="1324480"/>
                </a:lnTo>
                <a:lnTo>
                  <a:pt x="440868" y="1319031"/>
                </a:lnTo>
                <a:lnTo>
                  <a:pt x="442679" y="1313809"/>
                </a:lnTo>
                <a:lnTo>
                  <a:pt x="444944" y="1308814"/>
                </a:lnTo>
                <a:lnTo>
                  <a:pt x="447661" y="1304273"/>
                </a:lnTo>
                <a:lnTo>
                  <a:pt x="450831" y="1299959"/>
                </a:lnTo>
                <a:lnTo>
                  <a:pt x="454455" y="1295872"/>
                </a:lnTo>
                <a:lnTo>
                  <a:pt x="458531" y="1292467"/>
                </a:lnTo>
                <a:lnTo>
                  <a:pt x="463060" y="1289061"/>
                </a:lnTo>
                <a:lnTo>
                  <a:pt x="467589" y="1286109"/>
                </a:lnTo>
                <a:lnTo>
                  <a:pt x="472571" y="1283839"/>
                </a:lnTo>
                <a:lnTo>
                  <a:pt x="477326" y="1282023"/>
                </a:lnTo>
                <a:lnTo>
                  <a:pt x="482761" y="1280660"/>
                </a:lnTo>
                <a:lnTo>
                  <a:pt x="488423" y="1279752"/>
                </a:lnTo>
                <a:lnTo>
                  <a:pt x="494084" y="1279525"/>
                </a:lnTo>
                <a:close/>
                <a:moveTo>
                  <a:pt x="1168971" y="903287"/>
                </a:moveTo>
                <a:lnTo>
                  <a:pt x="1518668" y="903287"/>
                </a:lnTo>
                <a:lnTo>
                  <a:pt x="1524553" y="903514"/>
                </a:lnTo>
                <a:lnTo>
                  <a:pt x="1529985" y="904195"/>
                </a:lnTo>
                <a:lnTo>
                  <a:pt x="1535418" y="905557"/>
                </a:lnTo>
                <a:lnTo>
                  <a:pt x="1540624" y="907600"/>
                </a:lnTo>
                <a:lnTo>
                  <a:pt x="1545377" y="909870"/>
                </a:lnTo>
                <a:lnTo>
                  <a:pt x="1550130" y="912821"/>
                </a:lnTo>
                <a:lnTo>
                  <a:pt x="1554430" y="915999"/>
                </a:lnTo>
                <a:lnTo>
                  <a:pt x="1558278" y="919404"/>
                </a:lnTo>
                <a:lnTo>
                  <a:pt x="1561900" y="923717"/>
                </a:lnTo>
                <a:lnTo>
                  <a:pt x="1565295" y="927803"/>
                </a:lnTo>
                <a:lnTo>
                  <a:pt x="1567784" y="932343"/>
                </a:lnTo>
                <a:lnTo>
                  <a:pt x="1570274" y="937337"/>
                </a:lnTo>
                <a:lnTo>
                  <a:pt x="1572085" y="942558"/>
                </a:lnTo>
                <a:lnTo>
                  <a:pt x="1573443" y="948006"/>
                </a:lnTo>
                <a:lnTo>
                  <a:pt x="1574575" y="953681"/>
                </a:lnTo>
                <a:lnTo>
                  <a:pt x="1574801" y="959355"/>
                </a:lnTo>
                <a:lnTo>
                  <a:pt x="1574801" y="1818542"/>
                </a:lnTo>
                <a:lnTo>
                  <a:pt x="1574575" y="1824444"/>
                </a:lnTo>
                <a:lnTo>
                  <a:pt x="1573443" y="1829892"/>
                </a:lnTo>
                <a:lnTo>
                  <a:pt x="1572085" y="1835340"/>
                </a:lnTo>
                <a:lnTo>
                  <a:pt x="1570274" y="1840560"/>
                </a:lnTo>
                <a:lnTo>
                  <a:pt x="1567784" y="1845327"/>
                </a:lnTo>
                <a:lnTo>
                  <a:pt x="1565295" y="1850094"/>
                </a:lnTo>
                <a:lnTo>
                  <a:pt x="1561900" y="1854407"/>
                </a:lnTo>
                <a:lnTo>
                  <a:pt x="1558278" y="1858266"/>
                </a:lnTo>
                <a:lnTo>
                  <a:pt x="1554430" y="1861898"/>
                </a:lnTo>
                <a:lnTo>
                  <a:pt x="1550130" y="1865303"/>
                </a:lnTo>
                <a:lnTo>
                  <a:pt x="1545377" y="1867800"/>
                </a:lnTo>
                <a:lnTo>
                  <a:pt x="1540624" y="1870524"/>
                </a:lnTo>
                <a:lnTo>
                  <a:pt x="1535418" y="1872113"/>
                </a:lnTo>
                <a:lnTo>
                  <a:pt x="1529985" y="1873475"/>
                </a:lnTo>
                <a:lnTo>
                  <a:pt x="1524553" y="1874610"/>
                </a:lnTo>
                <a:lnTo>
                  <a:pt x="1518668" y="1874837"/>
                </a:lnTo>
                <a:lnTo>
                  <a:pt x="1168971" y="1874837"/>
                </a:lnTo>
                <a:lnTo>
                  <a:pt x="1163312" y="1874610"/>
                </a:lnTo>
                <a:lnTo>
                  <a:pt x="1157654" y="1873475"/>
                </a:lnTo>
                <a:lnTo>
                  <a:pt x="1152221" y="1872113"/>
                </a:lnTo>
                <a:lnTo>
                  <a:pt x="1147242" y="1870524"/>
                </a:lnTo>
                <a:lnTo>
                  <a:pt x="1142262" y="1867800"/>
                </a:lnTo>
                <a:lnTo>
                  <a:pt x="1137736" y="1865303"/>
                </a:lnTo>
                <a:lnTo>
                  <a:pt x="1133435" y="1861898"/>
                </a:lnTo>
                <a:lnTo>
                  <a:pt x="1129361" y="1858266"/>
                </a:lnTo>
                <a:lnTo>
                  <a:pt x="1125740" y="1854407"/>
                </a:lnTo>
                <a:lnTo>
                  <a:pt x="1122797" y="1850094"/>
                </a:lnTo>
                <a:lnTo>
                  <a:pt x="1119855" y="1845327"/>
                </a:lnTo>
                <a:lnTo>
                  <a:pt x="1117365" y="1840560"/>
                </a:lnTo>
                <a:lnTo>
                  <a:pt x="1115554" y="1835340"/>
                </a:lnTo>
                <a:lnTo>
                  <a:pt x="1114196" y="1829892"/>
                </a:lnTo>
                <a:lnTo>
                  <a:pt x="1113291" y="1824444"/>
                </a:lnTo>
                <a:lnTo>
                  <a:pt x="1112838" y="1818542"/>
                </a:lnTo>
                <a:lnTo>
                  <a:pt x="1112838" y="959355"/>
                </a:lnTo>
                <a:lnTo>
                  <a:pt x="1113291" y="953681"/>
                </a:lnTo>
                <a:lnTo>
                  <a:pt x="1114196" y="948006"/>
                </a:lnTo>
                <a:lnTo>
                  <a:pt x="1115554" y="942558"/>
                </a:lnTo>
                <a:lnTo>
                  <a:pt x="1117365" y="937337"/>
                </a:lnTo>
                <a:lnTo>
                  <a:pt x="1119855" y="932343"/>
                </a:lnTo>
                <a:lnTo>
                  <a:pt x="1122797" y="927803"/>
                </a:lnTo>
                <a:lnTo>
                  <a:pt x="1125740" y="923717"/>
                </a:lnTo>
                <a:lnTo>
                  <a:pt x="1129361" y="919404"/>
                </a:lnTo>
                <a:lnTo>
                  <a:pt x="1133435" y="915999"/>
                </a:lnTo>
                <a:lnTo>
                  <a:pt x="1137736" y="912821"/>
                </a:lnTo>
                <a:lnTo>
                  <a:pt x="1142262" y="909870"/>
                </a:lnTo>
                <a:lnTo>
                  <a:pt x="1147242" y="907600"/>
                </a:lnTo>
                <a:lnTo>
                  <a:pt x="1152221" y="905557"/>
                </a:lnTo>
                <a:lnTo>
                  <a:pt x="1157654" y="904195"/>
                </a:lnTo>
                <a:lnTo>
                  <a:pt x="1163312" y="903514"/>
                </a:lnTo>
                <a:lnTo>
                  <a:pt x="1168971" y="903287"/>
                </a:lnTo>
                <a:close/>
                <a:moveTo>
                  <a:pt x="1841899" y="450850"/>
                </a:moveTo>
                <a:lnTo>
                  <a:pt x="2191940" y="450850"/>
                </a:lnTo>
                <a:lnTo>
                  <a:pt x="2197604" y="451077"/>
                </a:lnTo>
                <a:lnTo>
                  <a:pt x="2203268" y="451985"/>
                </a:lnTo>
                <a:lnTo>
                  <a:pt x="2208706" y="453573"/>
                </a:lnTo>
                <a:lnTo>
                  <a:pt x="2213917" y="455388"/>
                </a:lnTo>
                <a:lnTo>
                  <a:pt x="2218674" y="457657"/>
                </a:lnTo>
                <a:lnTo>
                  <a:pt x="2223206" y="460380"/>
                </a:lnTo>
                <a:lnTo>
                  <a:pt x="2227510" y="463556"/>
                </a:lnTo>
                <a:lnTo>
                  <a:pt x="2231589" y="467186"/>
                </a:lnTo>
                <a:lnTo>
                  <a:pt x="2235214" y="471271"/>
                </a:lnTo>
                <a:lnTo>
                  <a:pt x="2238385" y="475582"/>
                </a:lnTo>
                <a:lnTo>
                  <a:pt x="2241104" y="480119"/>
                </a:lnTo>
                <a:lnTo>
                  <a:pt x="2243596" y="484884"/>
                </a:lnTo>
                <a:lnTo>
                  <a:pt x="2245636" y="490103"/>
                </a:lnTo>
                <a:lnTo>
                  <a:pt x="2246768" y="495548"/>
                </a:lnTo>
                <a:lnTo>
                  <a:pt x="2247675" y="501221"/>
                </a:lnTo>
                <a:lnTo>
                  <a:pt x="2247901" y="506893"/>
                </a:lnTo>
                <a:lnTo>
                  <a:pt x="2247901" y="1818568"/>
                </a:lnTo>
                <a:lnTo>
                  <a:pt x="2247675" y="1824468"/>
                </a:lnTo>
                <a:lnTo>
                  <a:pt x="2246768" y="1829913"/>
                </a:lnTo>
                <a:lnTo>
                  <a:pt x="2245636" y="1835358"/>
                </a:lnTo>
                <a:lnTo>
                  <a:pt x="2243596" y="1840577"/>
                </a:lnTo>
                <a:lnTo>
                  <a:pt x="2241104" y="1845342"/>
                </a:lnTo>
                <a:lnTo>
                  <a:pt x="2238385" y="1850107"/>
                </a:lnTo>
                <a:lnTo>
                  <a:pt x="2235214" y="1854418"/>
                </a:lnTo>
                <a:lnTo>
                  <a:pt x="2231589" y="1858275"/>
                </a:lnTo>
                <a:lnTo>
                  <a:pt x="2227510" y="1861905"/>
                </a:lnTo>
                <a:lnTo>
                  <a:pt x="2223206" y="1865309"/>
                </a:lnTo>
                <a:lnTo>
                  <a:pt x="2218674" y="1867804"/>
                </a:lnTo>
                <a:lnTo>
                  <a:pt x="2213917" y="1870527"/>
                </a:lnTo>
                <a:lnTo>
                  <a:pt x="2208706" y="1872115"/>
                </a:lnTo>
                <a:lnTo>
                  <a:pt x="2203268" y="1873477"/>
                </a:lnTo>
                <a:lnTo>
                  <a:pt x="2197604" y="1874611"/>
                </a:lnTo>
                <a:lnTo>
                  <a:pt x="2191940" y="1874838"/>
                </a:lnTo>
                <a:lnTo>
                  <a:pt x="1841899" y="1874838"/>
                </a:lnTo>
                <a:lnTo>
                  <a:pt x="1836235" y="1874611"/>
                </a:lnTo>
                <a:lnTo>
                  <a:pt x="1830798" y="1873477"/>
                </a:lnTo>
                <a:lnTo>
                  <a:pt x="1825360" y="1872115"/>
                </a:lnTo>
                <a:lnTo>
                  <a:pt x="1820149" y="1870527"/>
                </a:lnTo>
                <a:lnTo>
                  <a:pt x="1815165" y="1867804"/>
                </a:lnTo>
                <a:lnTo>
                  <a:pt x="1810633" y="1865309"/>
                </a:lnTo>
                <a:lnTo>
                  <a:pt x="1806329" y="1861905"/>
                </a:lnTo>
                <a:lnTo>
                  <a:pt x="1802477" y="1858275"/>
                </a:lnTo>
                <a:lnTo>
                  <a:pt x="1798852" y="1854418"/>
                </a:lnTo>
                <a:lnTo>
                  <a:pt x="1795454" y="1850107"/>
                </a:lnTo>
                <a:lnTo>
                  <a:pt x="1792508" y="1845342"/>
                </a:lnTo>
                <a:lnTo>
                  <a:pt x="1790243" y="1840577"/>
                </a:lnTo>
                <a:lnTo>
                  <a:pt x="1788430" y="1835358"/>
                </a:lnTo>
                <a:lnTo>
                  <a:pt x="1786844" y="1829913"/>
                </a:lnTo>
                <a:lnTo>
                  <a:pt x="1786165" y="1824468"/>
                </a:lnTo>
                <a:lnTo>
                  <a:pt x="1785938" y="1818568"/>
                </a:lnTo>
                <a:lnTo>
                  <a:pt x="1785938" y="506893"/>
                </a:lnTo>
                <a:lnTo>
                  <a:pt x="1786165" y="501221"/>
                </a:lnTo>
                <a:lnTo>
                  <a:pt x="1786844" y="495548"/>
                </a:lnTo>
                <a:lnTo>
                  <a:pt x="1788430" y="490103"/>
                </a:lnTo>
                <a:lnTo>
                  <a:pt x="1790243" y="484884"/>
                </a:lnTo>
                <a:lnTo>
                  <a:pt x="1792508" y="480119"/>
                </a:lnTo>
                <a:lnTo>
                  <a:pt x="1795454" y="475582"/>
                </a:lnTo>
                <a:lnTo>
                  <a:pt x="1798852" y="471271"/>
                </a:lnTo>
                <a:lnTo>
                  <a:pt x="1802477" y="467186"/>
                </a:lnTo>
                <a:lnTo>
                  <a:pt x="1806329" y="463556"/>
                </a:lnTo>
                <a:lnTo>
                  <a:pt x="1810633" y="460380"/>
                </a:lnTo>
                <a:lnTo>
                  <a:pt x="1815165" y="457657"/>
                </a:lnTo>
                <a:lnTo>
                  <a:pt x="1820149" y="455388"/>
                </a:lnTo>
                <a:lnTo>
                  <a:pt x="1825360" y="453573"/>
                </a:lnTo>
                <a:lnTo>
                  <a:pt x="1830798" y="451985"/>
                </a:lnTo>
                <a:lnTo>
                  <a:pt x="1836235" y="451077"/>
                </a:lnTo>
                <a:lnTo>
                  <a:pt x="1841899" y="450850"/>
                </a:lnTo>
                <a:close/>
                <a:moveTo>
                  <a:pt x="1458752" y="38100"/>
                </a:moveTo>
                <a:lnTo>
                  <a:pt x="1461698" y="38100"/>
                </a:lnTo>
                <a:lnTo>
                  <a:pt x="1464870" y="38100"/>
                </a:lnTo>
                <a:lnTo>
                  <a:pt x="1468043" y="38327"/>
                </a:lnTo>
                <a:lnTo>
                  <a:pt x="1470989" y="38554"/>
                </a:lnTo>
                <a:lnTo>
                  <a:pt x="1473935" y="39235"/>
                </a:lnTo>
                <a:lnTo>
                  <a:pt x="1477107" y="40143"/>
                </a:lnTo>
                <a:lnTo>
                  <a:pt x="1479827" y="40825"/>
                </a:lnTo>
                <a:lnTo>
                  <a:pt x="1482773" y="42187"/>
                </a:lnTo>
                <a:lnTo>
                  <a:pt x="1485718" y="43322"/>
                </a:lnTo>
                <a:lnTo>
                  <a:pt x="1488438" y="44684"/>
                </a:lnTo>
                <a:lnTo>
                  <a:pt x="1491157" y="46500"/>
                </a:lnTo>
                <a:lnTo>
                  <a:pt x="1493876" y="48317"/>
                </a:lnTo>
                <a:lnTo>
                  <a:pt x="1496143" y="50133"/>
                </a:lnTo>
                <a:lnTo>
                  <a:pt x="1498409" y="52176"/>
                </a:lnTo>
                <a:lnTo>
                  <a:pt x="1500675" y="54447"/>
                </a:lnTo>
                <a:lnTo>
                  <a:pt x="1502714" y="56490"/>
                </a:lnTo>
                <a:lnTo>
                  <a:pt x="1504754" y="59214"/>
                </a:lnTo>
                <a:lnTo>
                  <a:pt x="1506567" y="61485"/>
                </a:lnTo>
                <a:lnTo>
                  <a:pt x="1508153" y="64436"/>
                </a:lnTo>
                <a:lnTo>
                  <a:pt x="1509739" y="66934"/>
                </a:lnTo>
                <a:lnTo>
                  <a:pt x="1511099" y="69658"/>
                </a:lnTo>
                <a:lnTo>
                  <a:pt x="1512005" y="72609"/>
                </a:lnTo>
                <a:lnTo>
                  <a:pt x="1513138" y="75334"/>
                </a:lnTo>
                <a:lnTo>
                  <a:pt x="1514045" y="78512"/>
                </a:lnTo>
                <a:lnTo>
                  <a:pt x="1514725" y="81691"/>
                </a:lnTo>
                <a:lnTo>
                  <a:pt x="1515178" y="84642"/>
                </a:lnTo>
                <a:lnTo>
                  <a:pt x="1515405" y="87821"/>
                </a:lnTo>
                <a:lnTo>
                  <a:pt x="1543051" y="488083"/>
                </a:lnTo>
                <a:lnTo>
                  <a:pt x="1543051" y="493305"/>
                </a:lnTo>
                <a:lnTo>
                  <a:pt x="1542371" y="498754"/>
                </a:lnTo>
                <a:lnTo>
                  <a:pt x="1541691" y="503976"/>
                </a:lnTo>
                <a:lnTo>
                  <a:pt x="1540105" y="509198"/>
                </a:lnTo>
                <a:lnTo>
                  <a:pt x="1538066" y="513965"/>
                </a:lnTo>
                <a:lnTo>
                  <a:pt x="1535800" y="518506"/>
                </a:lnTo>
                <a:lnTo>
                  <a:pt x="1532854" y="522820"/>
                </a:lnTo>
                <a:lnTo>
                  <a:pt x="1529908" y="526906"/>
                </a:lnTo>
                <a:lnTo>
                  <a:pt x="1526282" y="530539"/>
                </a:lnTo>
                <a:lnTo>
                  <a:pt x="1522429" y="533944"/>
                </a:lnTo>
                <a:lnTo>
                  <a:pt x="1518350" y="537123"/>
                </a:lnTo>
                <a:lnTo>
                  <a:pt x="1513592" y="539620"/>
                </a:lnTo>
                <a:lnTo>
                  <a:pt x="1509059" y="541663"/>
                </a:lnTo>
                <a:lnTo>
                  <a:pt x="1503847" y="543253"/>
                </a:lnTo>
                <a:lnTo>
                  <a:pt x="1498635" y="544615"/>
                </a:lnTo>
                <a:lnTo>
                  <a:pt x="1493197" y="545069"/>
                </a:lnTo>
                <a:lnTo>
                  <a:pt x="1488211" y="545296"/>
                </a:lnTo>
                <a:lnTo>
                  <a:pt x="1482999" y="544842"/>
                </a:lnTo>
                <a:lnTo>
                  <a:pt x="1478014" y="543934"/>
                </a:lnTo>
                <a:lnTo>
                  <a:pt x="1473481" y="542799"/>
                </a:lnTo>
                <a:lnTo>
                  <a:pt x="1469629" y="541437"/>
                </a:lnTo>
                <a:lnTo>
                  <a:pt x="1466003" y="539847"/>
                </a:lnTo>
                <a:lnTo>
                  <a:pt x="1462604" y="537804"/>
                </a:lnTo>
                <a:lnTo>
                  <a:pt x="1459205" y="535761"/>
                </a:lnTo>
                <a:lnTo>
                  <a:pt x="1456032" y="533490"/>
                </a:lnTo>
                <a:lnTo>
                  <a:pt x="1453086" y="530766"/>
                </a:lnTo>
                <a:lnTo>
                  <a:pt x="1450367" y="528041"/>
                </a:lnTo>
                <a:lnTo>
                  <a:pt x="1447874" y="525090"/>
                </a:lnTo>
                <a:lnTo>
                  <a:pt x="1445382" y="522139"/>
                </a:lnTo>
                <a:lnTo>
                  <a:pt x="1443342" y="518733"/>
                </a:lnTo>
                <a:lnTo>
                  <a:pt x="1441529" y="515100"/>
                </a:lnTo>
                <a:lnTo>
                  <a:pt x="1439943" y="511468"/>
                </a:lnTo>
                <a:lnTo>
                  <a:pt x="1438583" y="507608"/>
                </a:lnTo>
                <a:lnTo>
                  <a:pt x="1437677" y="503749"/>
                </a:lnTo>
                <a:lnTo>
                  <a:pt x="1436770" y="499662"/>
                </a:lnTo>
                <a:lnTo>
                  <a:pt x="1436317" y="495348"/>
                </a:lnTo>
                <a:lnTo>
                  <a:pt x="1419775" y="256735"/>
                </a:lnTo>
                <a:lnTo>
                  <a:pt x="1404592" y="280119"/>
                </a:lnTo>
                <a:lnTo>
                  <a:pt x="1396434" y="292606"/>
                </a:lnTo>
                <a:lnTo>
                  <a:pt x="1387596" y="304866"/>
                </a:lnTo>
                <a:lnTo>
                  <a:pt x="1378531" y="317580"/>
                </a:lnTo>
                <a:lnTo>
                  <a:pt x="1369014" y="330748"/>
                </a:lnTo>
                <a:lnTo>
                  <a:pt x="1359270" y="343916"/>
                </a:lnTo>
                <a:lnTo>
                  <a:pt x="1348845" y="357311"/>
                </a:lnTo>
                <a:lnTo>
                  <a:pt x="1338421" y="370933"/>
                </a:lnTo>
                <a:lnTo>
                  <a:pt x="1327317" y="384782"/>
                </a:lnTo>
                <a:lnTo>
                  <a:pt x="1315760" y="398632"/>
                </a:lnTo>
                <a:lnTo>
                  <a:pt x="1303750" y="412935"/>
                </a:lnTo>
                <a:lnTo>
                  <a:pt x="1291513" y="426784"/>
                </a:lnTo>
                <a:lnTo>
                  <a:pt x="1278823" y="441314"/>
                </a:lnTo>
                <a:lnTo>
                  <a:pt x="1265679" y="455390"/>
                </a:lnTo>
                <a:lnTo>
                  <a:pt x="1252082" y="469920"/>
                </a:lnTo>
                <a:lnTo>
                  <a:pt x="1233500" y="488991"/>
                </a:lnTo>
                <a:lnTo>
                  <a:pt x="1214465" y="507608"/>
                </a:lnTo>
                <a:lnTo>
                  <a:pt x="1195430" y="525998"/>
                </a:lnTo>
                <a:lnTo>
                  <a:pt x="1175715" y="543707"/>
                </a:lnTo>
                <a:lnTo>
                  <a:pt x="1156226" y="560961"/>
                </a:lnTo>
                <a:lnTo>
                  <a:pt x="1136058" y="577762"/>
                </a:lnTo>
                <a:lnTo>
                  <a:pt x="1115663" y="594336"/>
                </a:lnTo>
                <a:lnTo>
                  <a:pt x="1095041" y="610455"/>
                </a:lnTo>
                <a:lnTo>
                  <a:pt x="1074193" y="625893"/>
                </a:lnTo>
                <a:lnTo>
                  <a:pt x="1053118" y="641105"/>
                </a:lnTo>
                <a:lnTo>
                  <a:pt x="1031590" y="655408"/>
                </a:lnTo>
                <a:lnTo>
                  <a:pt x="1010062" y="669711"/>
                </a:lnTo>
                <a:lnTo>
                  <a:pt x="988081" y="683333"/>
                </a:lnTo>
                <a:lnTo>
                  <a:pt x="966099" y="696501"/>
                </a:lnTo>
                <a:lnTo>
                  <a:pt x="943891" y="709442"/>
                </a:lnTo>
                <a:lnTo>
                  <a:pt x="921004" y="721702"/>
                </a:lnTo>
                <a:lnTo>
                  <a:pt x="906954" y="729194"/>
                </a:lnTo>
                <a:lnTo>
                  <a:pt x="892451" y="736232"/>
                </a:lnTo>
                <a:lnTo>
                  <a:pt x="878174" y="743497"/>
                </a:lnTo>
                <a:lnTo>
                  <a:pt x="863671" y="750309"/>
                </a:lnTo>
                <a:lnTo>
                  <a:pt x="848941" y="756893"/>
                </a:lnTo>
                <a:lnTo>
                  <a:pt x="834212" y="763477"/>
                </a:lnTo>
                <a:lnTo>
                  <a:pt x="819482" y="769834"/>
                </a:lnTo>
                <a:lnTo>
                  <a:pt x="804526" y="775736"/>
                </a:lnTo>
                <a:lnTo>
                  <a:pt x="789569" y="781866"/>
                </a:lnTo>
                <a:lnTo>
                  <a:pt x="774613" y="787542"/>
                </a:lnTo>
                <a:lnTo>
                  <a:pt x="759430" y="793218"/>
                </a:lnTo>
                <a:lnTo>
                  <a:pt x="744247" y="798440"/>
                </a:lnTo>
                <a:lnTo>
                  <a:pt x="729064" y="803435"/>
                </a:lnTo>
                <a:lnTo>
                  <a:pt x="713655" y="808657"/>
                </a:lnTo>
                <a:lnTo>
                  <a:pt x="698472" y="813197"/>
                </a:lnTo>
                <a:lnTo>
                  <a:pt x="682609" y="817965"/>
                </a:lnTo>
                <a:lnTo>
                  <a:pt x="667199" y="822279"/>
                </a:lnTo>
                <a:lnTo>
                  <a:pt x="651563" y="826365"/>
                </a:lnTo>
                <a:lnTo>
                  <a:pt x="635701" y="830452"/>
                </a:lnTo>
                <a:lnTo>
                  <a:pt x="620064" y="834084"/>
                </a:lnTo>
                <a:lnTo>
                  <a:pt x="604202" y="837717"/>
                </a:lnTo>
                <a:lnTo>
                  <a:pt x="588112" y="841350"/>
                </a:lnTo>
                <a:lnTo>
                  <a:pt x="572249" y="844528"/>
                </a:lnTo>
                <a:lnTo>
                  <a:pt x="555933" y="847479"/>
                </a:lnTo>
                <a:lnTo>
                  <a:pt x="539618" y="850431"/>
                </a:lnTo>
                <a:lnTo>
                  <a:pt x="523528" y="852928"/>
                </a:lnTo>
                <a:lnTo>
                  <a:pt x="507212" y="855653"/>
                </a:lnTo>
                <a:lnTo>
                  <a:pt x="490896" y="857923"/>
                </a:lnTo>
                <a:lnTo>
                  <a:pt x="474353" y="859966"/>
                </a:lnTo>
                <a:lnTo>
                  <a:pt x="458037" y="861783"/>
                </a:lnTo>
                <a:lnTo>
                  <a:pt x="441268" y="863372"/>
                </a:lnTo>
                <a:lnTo>
                  <a:pt x="424726" y="864961"/>
                </a:lnTo>
                <a:lnTo>
                  <a:pt x="419287" y="865188"/>
                </a:lnTo>
                <a:lnTo>
                  <a:pt x="414075" y="864734"/>
                </a:lnTo>
                <a:lnTo>
                  <a:pt x="409089" y="863826"/>
                </a:lnTo>
                <a:lnTo>
                  <a:pt x="404104" y="862464"/>
                </a:lnTo>
                <a:lnTo>
                  <a:pt x="400252" y="861329"/>
                </a:lnTo>
                <a:lnTo>
                  <a:pt x="396626" y="859739"/>
                </a:lnTo>
                <a:lnTo>
                  <a:pt x="393227" y="857923"/>
                </a:lnTo>
                <a:lnTo>
                  <a:pt x="389827" y="855880"/>
                </a:lnTo>
                <a:lnTo>
                  <a:pt x="386882" y="853609"/>
                </a:lnTo>
                <a:lnTo>
                  <a:pt x="383936" y="850885"/>
                </a:lnTo>
                <a:lnTo>
                  <a:pt x="381216" y="848161"/>
                </a:lnTo>
                <a:lnTo>
                  <a:pt x="378497" y="845209"/>
                </a:lnTo>
                <a:lnTo>
                  <a:pt x="376231" y="842258"/>
                </a:lnTo>
                <a:lnTo>
                  <a:pt x="374191" y="838852"/>
                </a:lnTo>
                <a:lnTo>
                  <a:pt x="372378" y="835447"/>
                </a:lnTo>
                <a:lnTo>
                  <a:pt x="370566" y="831814"/>
                </a:lnTo>
                <a:lnTo>
                  <a:pt x="369206" y="827955"/>
                </a:lnTo>
                <a:lnTo>
                  <a:pt x="368299" y="824095"/>
                </a:lnTo>
                <a:lnTo>
                  <a:pt x="367620" y="820008"/>
                </a:lnTo>
                <a:lnTo>
                  <a:pt x="366940" y="815922"/>
                </a:lnTo>
                <a:lnTo>
                  <a:pt x="366713" y="810473"/>
                </a:lnTo>
                <a:lnTo>
                  <a:pt x="367167" y="805024"/>
                </a:lnTo>
                <a:lnTo>
                  <a:pt x="368073" y="799802"/>
                </a:lnTo>
                <a:lnTo>
                  <a:pt x="369206" y="795034"/>
                </a:lnTo>
                <a:lnTo>
                  <a:pt x="371472" y="790040"/>
                </a:lnTo>
                <a:lnTo>
                  <a:pt x="373738" y="785272"/>
                </a:lnTo>
                <a:lnTo>
                  <a:pt x="376231" y="780958"/>
                </a:lnTo>
                <a:lnTo>
                  <a:pt x="379403" y="776872"/>
                </a:lnTo>
                <a:lnTo>
                  <a:pt x="383029" y="773239"/>
                </a:lnTo>
                <a:lnTo>
                  <a:pt x="386882" y="769607"/>
                </a:lnTo>
                <a:lnTo>
                  <a:pt x="390961" y="766882"/>
                </a:lnTo>
                <a:lnTo>
                  <a:pt x="395266" y="763931"/>
                </a:lnTo>
                <a:lnTo>
                  <a:pt x="400252" y="761887"/>
                </a:lnTo>
                <a:lnTo>
                  <a:pt x="405237" y="760071"/>
                </a:lnTo>
                <a:lnTo>
                  <a:pt x="410222" y="758709"/>
                </a:lnTo>
                <a:lnTo>
                  <a:pt x="415661" y="758255"/>
                </a:lnTo>
                <a:lnTo>
                  <a:pt x="431071" y="756666"/>
                </a:lnTo>
                <a:lnTo>
                  <a:pt x="446027" y="755076"/>
                </a:lnTo>
                <a:lnTo>
                  <a:pt x="461210" y="753714"/>
                </a:lnTo>
                <a:lnTo>
                  <a:pt x="476166" y="751898"/>
                </a:lnTo>
                <a:lnTo>
                  <a:pt x="491123" y="749854"/>
                </a:lnTo>
                <a:lnTo>
                  <a:pt x="506079" y="747357"/>
                </a:lnTo>
                <a:lnTo>
                  <a:pt x="521035" y="745087"/>
                </a:lnTo>
                <a:lnTo>
                  <a:pt x="535765" y="742589"/>
                </a:lnTo>
                <a:lnTo>
                  <a:pt x="550495" y="739638"/>
                </a:lnTo>
                <a:lnTo>
                  <a:pt x="565224" y="736913"/>
                </a:lnTo>
                <a:lnTo>
                  <a:pt x="579728" y="733735"/>
                </a:lnTo>
                <a:lnTo>
                  <a:pt x="594231" y="730329"/>
                </a:lnTo>
                <a:lnTo>
                  <a:pt x="608734" y="726697"/>
                </a:lnTo>
                <a:lnTo>
                  <a:pt x="623010" y="723064"/>
                </a:lnTo>
                <a:lnTo>
                  <a:pt x="637287" y="719432"/>
                </a:lnTo>
                <a:lnTo>
                  <a:pt x="651563" y="715345"/>
                </a:lnTo>
                <a:lnTo>
                  <a:pt x="665613" y="711259"/>
                </a:lnTo>
                <a:lnTo>
                  <a:pt x="679890" y="706945"/>
                </a:lnTo>
                <a:lnTo>
                  <a:pt x="693713" y="702404"/>
                </a:lnTo>
                <a:lnTo>
                  <a:pt x="707763" y="697864"/>
                </a:lnTo>
                <a:lnTo>
                  <a:pt x="721586" y="692869"/>
                </a:lnTo>
                <a:lnTo>
                  <a:pt x="735183" y="687874"/>
                </a:lnTo>
                <a:lnTo>
                  <a:pt x="749233" y="682652"/>
                </a:lnTo>
                <a:lnTo>
                  <a:pt x="762603" y="677430"/>
                </a:lnTo>
                <a:lnTo>
                  <a:pt x="776199" y="671755"/>
                </a:lnTo>
                <a:lnTo>
                  <a:pt x="789569" y="666079"/>
                </a:lnTo>
                <a:lnTo>
                  <a:pt x="803166" y="660176"/>
                </a:lnTo>
                <a:lnTo>
                  <a:pt x="816536" y="654273"/>
                </a:lnTo>
                <a:lnTo>
                  <a:pt x="829679" y="648143"/>
                </a:lnTo>
                <a:lnTo>
                  <a:pt x="842823" y="641559"/>
                </a:lnTo>
                <a:lnTo>
                  <a:pt x="855966" y="634975"/>
                </a:lnTo>
                <a:lnTo>
                  <a:pt x="868883" y="628164"/>
                </a:lnTo>
                <a:lnTo>
                  <a:pt x="889505" y="617039"/>
                </a:lnTo>
                <a:lnTo>
                  <a:pt x="910126" y="605460"/>
                </a:lnTo>
                <a:lnTo>
                  <a:pt x="930068" y="593655"/>
                </a:lnTo>
                <a:lnTo>
                  <a:pt x="950237" y="580941"/>
                </a:lnTo>
                <a:lnTo>
                  <a:pt x="970178" y="568000"/>
                </a:lnTo>
                <a:lnTo>
                  <a:pt x="989667" y="554832"/>
                </a:lnTo>
                <a:lnTo>
                  <a:pt x="1008929" y="540982"/>
                </a:lnTo>
                <a:lnTo>
                  <a:pt x="1027964" y="526906"/>
                </a:lnTo>
                <a:lnTo>
                  <a:pt x="1046773" y="512149"/>
                </a:lnTo>
                <a:lnTo>
                  <a:pt x="1065355" y="497165"/>
                </a:lnTo>
                <a:lnTo>
                  <a:pt x="1083937" y="481726"/>
                </a:lnTo>
                <a:lnTo>
                  <a:pt x="1102066" y="466061"/>
                </a:lnTo>
                <a:lnTo>
                  <a:pt x="1119742" y="449714"/>
                </a:lnTo>
                <a:lnTo>
                  <a:pt x="1137644" y="433141"/>
                </a:lnTo>
                <a:lnTo>
                  <a:pt x="1154866" y="416113"/>
                </a:lnTo>
                <a:lnTo>
                  <a:pt x="1171862" y="398859"/>
                </a:lnTo>
                <a:lnTo>
                  <a:pt x="1184779" y="385236"/>
                </a:lnTo>
                <a:lnTo>
                  <a:pt x="1197469" y="371841"/>
                </a:lnTo>
                <a:lnTo>
                  <a:pt x="1209480" y="358219"/>
                </a:lnTo>
                <a:lnTo>
                  <a:pt x="1221037" y="344597"/>
                </a:lnTo>
                <a:lnTo>
                  <a:pt x="1232367" y="331429"/>
                </a:lnTo>
                <a:lnTo>
                  <a:pt x="1243245" y="318261"/>
                </a:lnTo>
                <a:lnTo>
                  <a:pt x="1253895" y="305093"/>
                </a:lnTo>
                <a:lnTo>
                  <a:pt x="1263866" y="292606"/>
                </a:lnTo>
                <a:lnTo>
                  <a:pt x="1273384" y="279665"/>
                </a:lnTo>
                <a:lnTo>
                  <a:pt x="1282675" y="267178"/>
                </a:lnTo>
                <a:lnTo>
                  <a:pt x="1291739" y="255145"/>
                </a:lnTo>
                <a:lnTo>
                  <a:pt x="1300124" y="242886"/>
                </a:lnTo>
                <a:lnTo>
                  <a:pt x="1308282" y="231307"/>
                </a:lnTo>
                <a:lnTo>
                  <a:pt x="1316213" y="219728"/>
                </a:lnTo>
                <a:lnTo>
                  <a:pt x="1330263" y="197706"/>
                </a:lnTo>
                <a:lnTo>
                  <a:pt x="1107958" y="281027"/>
                </a:lnTo>
                <a:lnTo>
                  <a:pt x="1102746" y="282390"/>
                </a:lnTo>
                <a:lnTo>
                  <a:pt x="1097534" y="283525"/>
                </a:lnTo>
                <a:lnTo>
                  <a:pt x="1092322" y="283979"/>
                </a:lnTo>
                <a:lnTo>
                  <a:pt x="1087110" y="283979"/>
                </a:lnTo>
                <a:lnTo>
                  <a:pt x="1081898" y="283752"/>
                </a:lnTo>
                <a:lnTo>
                  <a:pt x="1076686" y="282844"/>
                </a:lnTo>
                <a:lnTo>
                  <a:pt x="1071927" y="281255"/>
                </a:lnTo>
                <a:lnTo>
                  <a:pt x="1067168" y="279438"/>
                </a:lnTo>
                <a:lnTo>
                  <a:pt x="1062636" y="277168"/>
                </a:lnTo>
                <a:lnTo>
                  <a:pt x="1058103" y="274216"/>
                </a:lnTo>
                <a:lnTo>
                  <a:pt x="1054251" y="270811"/>
                </a:lnTo>
                <a:lnTo>
                  <a:pt x="1050399" y="267178"/>
                </a:lnTo>
                <a:lnTo>
                  <a:pt x="1047226" y="263319"/>
                </a:lnTo>
                <a:lnTo>
                  <a:pt x="1044054" y="259005"/>
                </a:lnTo>
                <a:lnTo>
                  <a:pt x="1041561" y="254237"/>
                </a:lnTo>
                <a:lnTo>
                  <a:pt x="1039295" y="249470"/>
                </a:lnTo>
                <a:lnTo>
                  <a:pt x="1037482" y="244021"/>
                </a:lnTo>
                <a:lnTo>
                  <a:pt x="1036575" y="238799"/>
                </a:lnTo>
                <a:lnTo>
                  <a:pt x="1036122" y="233350"/>
                </a:lnTo>
                <a:lnTo>
                  <a:pt x="1036122" y="228355"/>
                </a:lnTo>
                <a:lnTo>
                  <a:pt x="1036349" y="223134"/>
                </a:lnTo>
                <a:lnTo>
                  <a:pt x="1037255" y="218139"/>
                </a:lnTo>
                <a:lnTo>
                  <a:pt x="1038841" y="213144"/>
                </a:lnTo>
                <a:lnTo>
                  <a:pt x="1040654" y="208376"/>
                </a:lnTo>
                <a:lnTo>
                  <a:pt x="1042920" y="203836"/>
                </a:lnTo>
                <a:lnTo>
                  <a:pt x="1045866" y="199295"/>
                </a:lnTo>
                <a:lnTo>
                  <a:pt x="1049266" y="195435"/>
                </a:lnTo>
                <a:lnTo>
                  <a:pt x="1052891" y="191576"/>
                </a:lnTo>
                <a:lnTo>
                  <a:pt x="1056744" y="188170"/>
                </a:lnTo>
                <a:lnTo>
                  <a:pt x="1061049" y="185219"/>
                </a:lnTo>
                <a:lnTo>
                  <a:pt x="1065582" y="182494"/>
                </a:lnTo>
                <a:lnTo>
                  <a:pt x="1070567" y="180451"/>
                </a:lnTo>
                <a:lnTo>
                  <a:pt x="1443569" y="41279"/>
                </a:lnTo>
                <a:lnTo>
                  <a:pt x="1446288" y="40370"/>
                </a:lnTo>
                <a:lnTo>
                  <a:pt x="1449461" y="39462"/>
                </a:lnTo>
                <a:lnTo>
                  <a:pt x="1452633" y="38781"/>
                </a:lnTo>
                <a:lnTo>
                  <a:pt x="1455579" y="38327"/>
                </a:lnTo>
                <a:lnTo>
                  <a:pt x="1458752" y="38100"/>
                </a:lnTo>
                <a:close/>
                <a:moveTo>
                  <a:pt x="102528" y="0"/>
                </a:moveTo>
                <a:lnTo>
                  <a:pt x="107971" y="454"/>
                </a:lnTo>
                <a:lnTo>
                  <a:pt x="113189" y="681"/>
                </a:lnTo>
                <a:lnTo>
                  <a:pt x="118406" y="1361"/>
                </a:lnTo>
                <a:lnTo>
                  <a:pt x="123169" y="2268"/>
                </a:lnTo>
                <a:lnTo>
                  <a:pt x="128386" y="3403"/>
                </a:lnTo>
                <a:lnTo>
                  <a:pt x="133376" y="4764"/>
                </a:lnTo>
                <a:lnTo>
                  <a:pt x="137913" y="6578"/>
                </a:lnTo>
                <a:lnTo>
                  <a:pt x="142450" y="8393"/>
                </a:lnTo>
                <a:lnTo>
                  <a:pt x="147213" y="10434"/>
                </a:lnTo>
                <a:lnTo>
                  <a:pt x="151523" y="12476"/>
                </a:lnTo>
                <a:lnTo>
                  <a:pt x="156059" y="14971"/>
                </a:lnTo>
                <a:lnTo>
                  <a:pt x="160143" y="17693"/>
                </a:lnTo>
                <a:lnTo>
                  <a:pt x="164225" y="20642"/>
                </a:lnTo>
                <a:lnTo>
                  <a:pt x="168082" y="23590"/>
                </a:lnTo>
                <a:lnTo>
                  <a:pt x="171711" y="26993"/>
                </a:lnTo>
                <a:lnTo>
                  <a:pt x="175340" y="30169"/>
                </a:lnTo>
                <a:lnTo>
                  <a:pt x="178743" y="33798"/>
                </a:lnTo>
                <a:lnTo>
                  <a:pt x="181918" y="37427"/>
                </a:lnTo>
                <a:lnTo>
                  <a:pt x="185094" y="41510"/>
                </a:lnTo>
                <a:lnTo>
                  <a:pt x="188043" y="45593"/>
                </a:lnTo>
                <a:lnTo>
                  <a:pt x="190538" y="49676"/>
                </a:lnTo>
                <a:lnTo>
                  <a:pt x="193033" y="53986"/>
                </a:lnTo>
                <a:lnTo>
                  <a:pt x="195074" y="58296"/>
                </a:lnTo>
                <a:lnTo>
                  <a:pt x="197343" y="63059"/>
                </a:lnTo>
                <a:lnTo>
                  <a:pt x="199157" y="67596"/>
                </a:lnTo>
                <a:lnTo>
                  <a:pt x="200745" y="72359"/>
                </a:lnTo>
                <a:lnTo>
                  <a:pt x="202106" y="77122"/>
                </a:lnTo>
                <a:lnTo>
                  <a:pt x="203467" y="82340"/>
                </a:lnTo>
                <a:lnTo>
                  <a:pt x="204148" y="87330"/>
                </a:lnTo>
                <a:lnTo>
                  <a:pt x="205055" y="92320"/>
                </a:lnTo>
                <a:lnTo>
                  <a:pt x="205282" y="97537"/>
                </a:lnTo>
                <a:lnTo>
                  <a:pt x="205509" y="102981"/>
                </a:lnTo>
                <a:lnTo>
                  <a:pt x="205509" y="2092965"/>
                </a:lnTo>
                <a:lnTo>
                  <a:pt x="2195719" y="2092965"/>
                </a:lnTo>
                <a:lnTo>
                  <a:pt x="2201163" y="2093192"/>
                </a:lnTo>
                <a:lnTo>
                  <a:pt x="2206380" y="2093419"/>
                </a:lnTo>
                <a:lnTo>
                  <a:pt x="2211597" y="2094326"/>
                </a:lnTo>
                <a:lnTo>
                  <a:pt x="2216587" y="2095233"/>
                </a:lnTo>
                <a:lnTo>
                  <a:pt x="2221578" y="2096367"/>
                </a:lnTo>
                <a:lnTo>
                  <a:pt x="2226568" y="2097501"/>
                </a:lnTo>
                <a:lnTo>
                  <a:pt x="2231105" y="2099316"/>
                </a:lnTo>
                <a:lnTo>
                  <a:pt x="2235868" y="2101131"/>
                </a:lnTo>
                <a:lnTo>
                  <a:pt x="2240405" y="2103172"/>
                </a:lnTo>
                <a:lnTo>
                  <a:pt x="2244714" y="2105667"/>
                </a:lnTo>
                <a:lnTo>
                  <a:pt x="2249251" y="2107936"/>
                </a:lnTo>
                <a:lnTo>
                  <a:pt x="2253334" y="2110658"/>
                </a:lnTo>
                <a:lnTo>
                  <a:pt x="2257417" y="2113606"/>
                </a:lnTo>
                <a:lnTo>
                  <a:pt x="2261273" y="2116328"/>
                </a:lnTo>
                <a:lnTo>
                  <a:pt x="2264902" y="2119731"/>
                </a:lnTo>
                <a:lnTo>
                  <a:pt x="2268532" y="2123133"/>
                </a:lnTo>
                <a:lnTo>
                  <a:pt x="2271934" y="2126763"/>
                </a:lnTo>
                <a:lnTo>
                  <a:pt x="2275337" y="2130619"/>
                </a:lnTo>
                <a:lnTo>
                  <a:pt x="2278285" y="2134475"/>
                </a:lnTo>
                <a:lnTo>
                  <a:pt x="2281234" y="2138331"/>
                </a:lnTo>
                <a:lnTo>
                  <a:pt x="2283729" y="2142414"/>
                </a:lnTo>
                <a:lnTo>
                  <a:pt x="2286224" y="2146724"/>
                </a:lnTo>
                <a:lnTo>
                  <a:pt x="2288720" y="2151260"/>
                </a:lnTo>
                <a:lnTo>
                  <a:pt x="2290761" y="2155797"/>
                </a:lnTo>
                <a:lnTo>
                  <a:pt x="2292576" y="2160560"/>
                </a:lnTo>
                <a:lnTo>
                  <a:pt x="2294164" y="2165324"/>
                </a:lnTo>
                <a:lnTo>
                  <a:pt x="2295298" y="2170087"/>
                </a:lnTo>
                <a:lnTo>
                  <a:pt x="2296659" y="2175304"/>
                </a:lnTo>
                <a:lnTo>
                  <a:pt x="2297339" y="2180068"/>
                </a:lnTo>
                <a:lnTo>
                  <a:pt x="2298246" y="2185285"/>
                </a:lnTo>
                <a:lnTo>
                  <a:pt x="2298473" y="2190729"/>
                </a:lnTo>
                <a:lnTo>
                  <a:pt x="2298700" y="2195946"/>
                </a:lnTo>
                <a:lnTo>
                  <a:pt x="2298473" y="2201163"/>
                </a:lnTo>
                <a:lnTo>
                  <a:pt x="2298246" y="2206380"/>
                </a:lnTo>
                <a:lnTo>
                  <a:pt x="2297339" y="2211597"/>
                </a:lnTo>
                <a:lnTo>
                  <a:pt x="2296659" y="2216361"/>
                </a:lnTo>
                <a:lnTo>
                  <a:pt x="2295298" y="2221578"/>
                </a:lnTo>
                <a:lnTo>
                  <a:pt x="2294164" y="2226568"/>
                </a:lnTo>
                <a:lnTo>
                  <a:pt x="2292576" y="2231105"/>
                </a:lnTo>
                <a:lnTo>
                  <a:pt x="2290761" y="2235868"/>
                </a:lnTo>
                <a:lnTo>
                  <a:pt x="2288720" y="2240405"/>
                </a:lnTo>
                <a:lnTo>
                  <a:pt x="2286224" y="2244941"/>
                </a:lnTo>
                <a:lnTo>
                  <a:pt x="2283729" y="2249251"/>
                </a:lnTo>
                <a:lnTo>
                  <a:pt x="2281234" y="2253334"/>
                </a:lnTo>
                <a:lnTo>
                  <a:pt x="2278285" y="2257417"/>
                </a:lnTo>
                <a:lnTo>
                  <a:pt x="2275337" y="2261273"/>
                </a:lnTo>
                <a:lnTo>
                  <a:pt x="2271934" y="2264902"/>
                </a:lnTo>
                <a:lnTo>
                  <a:pt x="2268532" y="2268532"/>
                </a:lnTo>
                <a:lnTo>
                  <a:pt x="2264902" y="2271934"/>
                </a:lnTo>
                <a:lnTo>
                  <a:pt x="2261273" y="2275337"/>
                </a:lnTo>
                <a:lnTo>
                  <a:pt x="2257417" y="2278059"/>
                </a:lnTo>
                <a:lnTo>
                  <a:pt x="2253334" y="2281234"/>
                </a:lnTo>
                <a:lnTo>
                  <a:pt x="2249251" y="2283729"/>
                </a:lnTo>
                <a:lnTo>
                  <a:pt x="2244714" y="2286451"/>
                </a:lnTo>
                <a:lnTo>
                  <a:pt x="2240405" y="2288493"/>
                </a:lnTo>
                <a:lnTo>
                  <a:pt x="2235868" y="2290534"/>
                </a:lnTo>
                <a:lnTo>
                  <a:pt x="2231105" y="2292349"/>
                </a:lnTo>
                <a:lnTo>
                  <a:pt x="2226568" y="2294164"/>
                </a:lnTo>
                <a:lnTo>
                  <a:pt x="2221578" y="2295298"/>
                </a:lnTo>
                <a:lnTo>
                  <a:pt x="2216587" y="2296659"/>
                </a:lnTo>
                <a:lnTo>
                  <a:pt x="2211597" y="2297566"/>
                </a:lnTo>
                <a:lnTo>
                  <a:pt x="2206380" y="2298246"/>
                </a:lnTo>
                <a:lnTo>
                  <a:pt x="2201163" y="2298473"/>
                </a:lnTo>
                <a:lnTo>
                  <a:pt x="2195719" y="2298700"/>
                </a:lnTo>
                <a:lnTo>
                  <a:pt x="102528" y="2298700"/>
                </a:lnTo>
                <a:lnTo>
                  <a:pt x="97310" y="2298473"/>
                </a:lnTo>
                <a:lnTo>
                  <a:pt x="92093" y="2298246"/>
                </a:lnTo>
                <a:lnTo>
                  <a:pt x="86876" y="2297566"/>
                </a:lnTo>
                <a:lnTo>
                  <a:pt x="81886" y="2296659"/>
                </a:lnTo>
                <a:lnTo>
                  <a:pt x="77122" y="2295298"/>
                </a:lnTo>
                <a:lnTo>
                  <a:pt x="72132" y="2294164"/>
                </a:lnTo>
                <a:lnTo>
                  <a:pt x="67142" y="2292349"/>
                </a:lnTo>
                <a:lnTo>
                  <a:pt x="62605" y="2290534"/>
                </a:lnTo>
                <a:lnTo>
                  <a:pt x="57842" y="2288493"/>
                </a:lnTo>
                <a:lnTo>
                  <a:pt x="53532" y="2286451"/>
                </a:lnTo>
                <a:lnTo>
                  <a:pt x="49449" y="2283729"/>
                </a:lnTo>
                <a:lnTo>
                  <a:pt x="45139" y="2281234"/>
                </a:lnTo>
                <a:lnTo>
                  <a:pt x="41283" y="2278059"/>
                </a:lnTo>
                <a:lnTo>
                  <a:pt x="37200" y="2275337"/>
                </a:lnTo>
                <a:lnTo>
                  <a:pt x="33344" y="2271934"/>
                </a:lnTo>
                <a:lnTo>
                  <a:pt x="29715" y="2268532"/>
                </a:lnTo>
                <a:lnTo>
                  <a:pt x="26539" y="2264902"/>
                </a:lnTo>
                <a:lnTo>
                  <a:pt x="23364" y="2261273"/>
                </a:lnTo>
                <a:lnTo>
                  <a:pt x="20188" y="2257417"/>
                </a:lnTo>
                <a:lnTo>
                  <a:pt x="17466" y="2253334"/>
                </a:lnTo>
                <a:lnTo>
                  <a:pt x="14517" y="2249251"/>
                </a:lnTo>
                <a:lnTo>
                  <a:pt x="12249" y="2244941"/>
                </a:lnTo>
                <a:lnTo>
                  <a:pt x="9981" y="2240405"/>
                </a:lnTo>
                <a:lnTo>
                  <a:pt x="7939" y="2235868"/>
                </a:lnTo>
                <a:lnTo>
                  <a:pt x="6125" y="2231105"/>
                </a:lnTo>
                <a:lnTo>
                  <a:pt x="4537" y="2226568"/>
                </a:lnTo>
                <a:lnTo>
                  <a:pt x="2949" y="2221578"/>
                </a:lnTo>
                <a:lnTo>
                  <a:pt x="2042" y="2216361"/>
                </a:lnTo>
                <a:lnTo>
                  <a:pt x="907" y="2211597"/>
                </a:lnTo>
                <a:lnTo>
                  <a:pt x="454" y="2206380"/>
                </a:lnTo>
                <a:lnTo>
                  <a:pt x="0" y="2201163"/>
                </a:lnTo>
                <a:lnTo>
                  <a:pt x="0" y="2195946"/>
                </a:lnTo>
                <a:lnTo>
                  <a:pt x="0" y="102981"/>
                </a:lnTo>
                <a:lnTo>
                  <a:pt x="0" y="97537"/>
                </a:lnTo>
                <a:lnTo>
                  <a:pt x="454" y="92320"/>
                </a:lnTo>
                <a:lnTo>
                  <a:pt x="907" y="87330"/>
                </a:lnTo>
                <a:lnTo>
                  <a:pt x="2042" y="82340"/>
                </a:lnTo>
                <a:lnTo>
                  <a:pt x="2949" y="77122"/>
                </a:lnTo>
                <a:lnTo>
                  <a:pt x="4537" y="72359"/>
                </a:lnTo>
                <a:lnTo>
                  <a:pt x="6125" y="67596"/>
                </a:lnTo>
                <a:lnTo>
                  <a:pt x="7939" y="63059"/>
                </a:lnTo>
                <a:lnTo>
                  <a:pt x="9981" y="58296"/>
                </a:lnTo>
                <a:lnTo>
                  <a:pt x="12249" y="53986"/>
                </a:lnTo>
                <a:lnTo>
                  <a:pt x="14517" y="49676"/>
                </a:lnTo>
                <a:lnTo>
                  <a:pt x="17466" y="45593"/>
                </a:lnTo>
                <a:lnTo>
                  <a:pt x="20188" y="41510"/>
                </a:lnTo>
                <a:lnTo>
                  <a:pt x="23364" y="37427"/>
                </a:lnTo>
                <a:lnTo>
                  <a:pt x="26539" y="33798"/>
                </a:lnTo>
                <a:lnTo>
                  <a:pt x="29715" y="30169"/>
                </a:lnTo>
                <a:lnTo>
                  <a:pt x="33344" y="26993"/>
                </a:lnTo>
                <a:lnTo>
                  <a:pt x="37200" y="23590"/>
                </a:lnTo>
                <a:lnTo>
                  <a:pt x="41283" y="20642"/>
                </a:lnTo>
                <a:lnTo>
                  <a:pt x="45139" y="17693"/>
                </a:lnTo>
                <a:lnTo>
                  <a:pt x="49449" y="14971"/>
                </a:lnTo>
                <a:lnTo>
                  <a:pt x="53532" y="12476"/>
                </a:lnTo>
                <a:lnTo>
                  <a:pt x="57842" y="10434"/>
                </a:lnTo>
                <a:lnTo>
                  <a:pt x="62605" y="8393"/>
                </a:lnTo>
                <a:lnTo>
                  <a:pt x="67142" y="6578"/>
                </a:lnTo>
                <a:lnTo>
                  <a:pt x="72132" y="4764"/>
                </a:lnTo>
                <a:lnTo>
                  <a:pt x="77122" y="3403"/>
                </a:lnTo>
                <a:lnTo>
                  <a:pt x="81886" y="2268"/>
                </a:lnTo>
                <a:lnTo>
                  <a:pt x="86876" y="1361"/>
                </a:lnTo>
                <a:lnTo>
                  <a:pt x="92093" y="681"/>
                </a:lnTo>
                <a:lnTo>
                  <a:pt x="97310" y="454"/>
                </a:lnTo>
                <a:lnTo>
                  <a:pt x="1025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SVN</a:t>
            </a:r>
            <a:r>
              <a:rPr lang="zh-CN" altLang="en-US" sz="2800" dirty="0"/>
              <a:t>的服务端和客户端</a:t>
            </a:r>
            <a:endParaRPr lang="zh-CN" altLang="en-US" sz="2800" dirty="0"/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1408430" y="3830955"/>
            <a:ext cx="38627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965835" y="3636010"/>
            <a:ext cx="885825" cy="390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燕尾形 5"/>
          <p:cNvSpPr/>
          <p:nvPr>
            <p:custDataLst>
              <p:tags r:id="rId3"/>
            </p:custDataLst>
          </p:nvPr>
        </p:nvSpPr>
        <p:spPr>
          <a:xfrm rot="5400000">
            <a:off x="1275715" y="4015105"/>
            <a:ext cx="266065" cy="50482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2771140" y="3636010"/>
            <a:ext cx="885825" cy="390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燕尾形 11"/>
          <p:cNvSpPr/>
          <p:nvPr>
            <p:custDataLst>
              <p:tags r:id="rId5"/>
            </p:custDataLst>
          </p:nvPr>
        </p:nvSpPr>
        <p:spPr>
          <a:xfrm rot="16200000">
            <a:off x="3081020" y="3159125"/>
            <a:ext cx="266065" cy="50482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4577080" y="3636010"/>
            <a:ext cx="885825" cy="390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燕尾形 14"/>
          <p:cNvSpPr/>
          <p:nvPr>
            <p:custDataLst>
              <p:tags r:id="rId7"/>
            </p:custDataLst>
          </p:nvPr>
        </p:nvSpPr>
        <p:spPr>
          <a:xfrm rot="5400000">
            <a:off x="4886960" y="4015105"/>
            <a:ext cx="266065" cy="504825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>
            <p:custDataLst>
              <p:tags r:id="rId8"/>
            </p:custDataLst>
          </p:nvPr>
        </p:nvSpPr>
        <p:spPr>
          <a:xfrm>
            <a:off x="2286635" y="2658745"/>
            <a:ext cx="1847215" cy="528320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/>
              <a:t>响应式网站</a:t>
            </a:r>
            <a:endParaRPr lang="zh-CN" altLang="en-US" dirty="0"/>
          </a:p>
        </p:txBody>
      </p:sp>
      <p:sp>
        <p:nvSpPr>
          <p:cNvPr id="27" name="矩形 26"/>
          <p:cNvSpPr/>
          <p:nvPr>
            <p:custDataLst>
              <p:tags r:id="rId9"/>
            </p:custDataLst>
          </p:nvPr>
        </p:nvSpPr>
        <p:spPr>
          <a:xfrm>
            <a:off x="480695" y="4545965"/>
            <a:ext cx="1847215" cy="528320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/>
              <a:t>网站（</a:t>
            </a:r>
            <a:r>
              <a:rPr lang="en-US" altLang="zh-CN" dirty="0"/>
              <a:t>pc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前端可以做的项目有哪些呢？</a:t>
            </a:r>
            <a:endParaRPr lang="zh-CN" altLang="en-US" sz="2800" dirty="0"/>
          </a:p>
        </p:txBody>
      </p:sp>
      <p:sp>
        <p:nvSpPr>
          <p:cNvPr id="8" name="椭圆 7"/>
          <p:cNvSpPr/>
          <p:nvPr/>
        </p:nvSpPr>
        <p:spPr>
          <a:xfrm>
            <a:off x="4191635" y="4545965"/>
            <a:ext cx="1647825" cy="71437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noAutofit/>
          </a:bodyPr>
          <a:p>
            <a:endParaRPr lang="zh-CN" altLang="en-US" sz="1400">
              <a:solidFill>
                <a:prstClr val="black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5462905" y="4328795"/>
            <a:ext cx="1452245" cy="453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>
            <p:custDataLst>
              <p:tags r:id="rId11"/>
            </p:custDataLst>
          </p:nvPr>
        </p:nvSpPr>
        <p:spPr>
          <a:xfrm>
            <a:off x="4091940" y="4669790"/>
            <a:ext cx="1847215" cy="443230"/>
          </a:xfrm>
          <a:prstGeom prst="rect">
            <a:avLst/>
          </a:prstGeom>
        </p:spPr>
        <p:txBody>
          <a:bodyPr wrap="square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/>
              <a:t>APP</a:t>
            </a:r>
            <a:endParaRPr lang="en-US" altLang="zh-CN" dirty="0"/>
          </a:p>
        </p:txBody>
      </p:sp>
      <p:pic>
        <p:nvPicPr>
          <p:cNvPr id="9" name="图片 8" descr="APPfenlei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39155" y="2369820"/>
            <a:ext cx="6206490" cy="165671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7505700" y="2245360"/>
            <a:ext cx="148463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noAutofit/>
          </a:bodyPr>
          <a:p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990330" y="2245995"/>
            <a:ext cx="148463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noAutofit/>
          </a:bodyPr>
          <a:p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19" name="上箭头 18"/>
          <p:cNvSpPr/>
          <p:nvPr/>
        </p:nvSpPr>
        <p:spPr>
          <a:xfrm>
            <a:off x="8220075" y="4328795"/>
            <a:ext cx="323850" cy="714375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20" name="上箭头 19"/>
          <p:cNvSpPr/>
          <p:nvPr/>
        </p:nvSpPr>
        <p:spPr>
          <a:xfrm>
            <a:off x="9656445" y="4328795"/>
            <a:ext cx="323850" cy="714375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505700" y="5433695"/>
            <a:ext cx="3611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这两个是前端可以开发完成的</a:t>
            </a:r>
            <a:r>
              <a:rPr lang="en-US" altLang="zh-CN"/>
              <a:t>APP</a:t>
            </a:r>
            <a:endParaRPr lang="en-US" altLang="zh-CN"/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前端图解</a:t>
            </a:r>
            <a:endParaRPr lang="zh-CN" altLang="en-US" dirty="0"/>
          </a:p>
        </p:txBody>
      </p:sp>
      <p:pic>
        <p:nvPicPr>
          <p:cNvPr id="2" name="图片 1" descr="前端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4319905"/>
            <a:ext cx="2178050" cy="1882140"/>
          </a:xfrm>
          <a:prstGeom prst="rect">
            <a:avLst/>
          </a:prstGeom>
        </p:spPr>
      </p:pic>
      <p:pic>
        <p:nvPicPr>
          <p:cNvPr id="3" name="图片 2" descr="前端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460" y="4319905"/>
            <a:ext cx="4175125" cy="1884045"/>
          </a:xfrm>
          <a:prstGeom prst="rect">
            <a:avLst/>
          </a:prstGeom>
        </p:spPr>
      </p:pic>
      <p:pic>
        <p:nvPicPr>
          <p:cNvPr id="5" name="图片 4" descr="前端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305" y="1313815"/>
            <a:ext cx="4624070" cy="2728595"/>
          </a:xfrm>
          <a:prstGeom prst="rect">
            <a:avLst/>
          </a:prstGeom>
        </p:spPr>
      </p:pic>
      <p:pic>
        <p:nvPicPr>
          <p:cNvPr id="8" name="图片 7" descr="前端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319905"/>
            <a:ext cx="2190750" cy="191706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>
            <p:custDataLst>
              <p:tags r:id="rId1"/>
            </p:custDataLst>
          </p:nvPr>
        </p:nvSpPr>
        <p:spPr bwMode="auto">
          <a:xfrm>
            <a:off x="552450" y="2778760"/>
            <a:ext cx="1701165" cy="1772920"/>
          </a:xfrm>
          <a:custGeom>
            <a:avLst/>
            <a:gdLst>
              <a:gd name="T0" fmla="*/ 311 w 622"/>
              <a:gd name="T1" fmla="*/ 702 h 702"/>
              <a:gd name="T2" fmla="*/ 91 w 622"/>
              <a:gd name="T3" fmla="*/ 512 h 702"/>
              <a:gd name="T4" fmla="*/ 0 w 622"/>
              <a:gd name="T5" fmla="*/ 159 h 702"/>
              <a:gd name="T6" fmla="*/ 7 w 622"/>
              <a:gd name="T7" fmla="*/ 29 h 702"/>
              <a:gd name="T8" fmla="*/ 146 w 622"/>
              <a:gd name="T9" fmla="*/ 84 h 702"/>
              <a:gd name="T10" fmla="*/ 312 w 622"/>
              <a:gd name="T11" fmla="*/ 0 h 702"/>
              <a:gd name="T12" fmla="*/ 477 w 622"/>
              <a:gd name="T13" fmla="*/ 84 h 702"/>
              <a:gd name="T14" fmla="*/ 616 w 622"/>
              <a:gd name="T15" fmla="*/ 29 h 702"/>
              <a:gd name="T16" fmla="*/ 622 w 622"/>
              <a:gd name="T17" fmla="*/ 159 h 702"/>
              <a:gd name="T18" fmla="*/ 532 w 622"/>
              <a:gd name="T19" fmla="*/ 512 h 702"/>
              <a:gd name="T20" fmla="*/ 311 w 622"/>
              <a:gd name="T21" fmla="*/ 702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2" h="702">
                <a:moveTo>
                  <a:pt x="311" y="702"/>
                </a:moveTo>
                <a:cubicBezTo>
                  <a:pt x="225" y="675"/>
                  <a:pt x="147" y="607"/>
                  <a:pt x="91" y="512"/>
                </a:cubicBezTo>
                <a:cubicBezTo>
                  <a:pt x="33" y="412"/>
                  <a:pt x="0" y="287"/>
                  <a:pt x="0" y="159"/>
                </a:cubicBezTo>
                <a:cubicBezTo>
                  <a:pt x="0" y="123"/>
                  <a:pt x="3" y="71"/>
                  <a:pt x="7" y="29"/>
                </a:cubicBezTo>
                <a:cubicBezTo>
                  <a:pt x="44" y="64"/>
                  <a:pt x="94" y="84"/>
                  <a:pt x="146" y="84"/>
                </a:cubicBezTo>
                <a:cubicBezTo>
                  <a:pt x="212" y="84"/>
                  <a:pt x="273" y="52"/>
                  <a:pt x="312" y="0"/>
                </a:cubicBezTo>
                <a:cubicBezTo>
                  <a:pt x="350" y="52"/>
                  <a:pt x="412" y="84"/>
                  <a:pt x="477" y="84"/>
                </a:cubicBezTo>
                <a:cubicBezTo>
                  <a:pt x="529" y="84"/>
                  <a:pt x="578" y="64"/>
                  <a:pt x="616" y="29"/>
                </a:cubicBezTo>
                <a:cubicBezTo>
                  <a:pt x="620" y="71"/>
                  <a:pt x="622" y="124"/>
                  <a:pt x="622" y="159"/>
                </a:cubicBezTo>
                <a:cubicBezTo>
                  <a:pt x="622" y="287"/>
                  <a:pt x="590" y="412"/>
                  <a:pt x="532" y="512"/>
                </a:cubicBezTo>
                <a:cubicBezTo>
                  <a:pt x="475" y="607"/>
                  <a:pt x="397" y="675"/>
                  <a:pt x="311" y="702"/>
                </a:cubicBezTo>
                <a:close/>
              </a:path>
            </a:pathLst>
          </a:custGeom>
          <a:solidFill>
            <a:schemeClr val="accent1"/>
          </a:solidFill>
          <a:ln w="38100">
            <a:solidFill>
              <a:schemeClr val="bg1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10" name="任意多边形 9"/>
          <p:cNvSpPr/>
          <p:nvPr>
            <p:custDataLst>
              <p:tags r:id="rId2"/>
            </p:custDataLst>
          </p:nvPr>
        </p:nvSpPr>
        <p:spPr bwMode="auto">
          <a:xfrm>
            <a:off x="1113155" y="3157855"/>
            <a:ext cx="562610" cy="519430"/>
          </a:xfrm>
          <a:custGeom>
            <a:avLst/>
            <a:gdLst>
              <a:gd name="connsiteX0" fmla="*/ 302224 w 615327"/>
              <a:gd name="connsiteY0" fmla="*/ 116972 h 614914"/>
              <a:gd name="connsiteX1" fmla="*/ 536427 w 615327"/>
              <a:gd name="connsiteY1" fmla="*/ 393820 h 614914"/>
              <a:gd name="connsiteX2" fmla="*/ 536427 w 615327"/>
              <a:gd name="connsiteY2" fmla="*/ 589921 h 614914"/>
              <a:gd name="connsiteX3" fmla="*/ 507632 w 615327"/>
              <a:gd name="connsiteY3" fmla="*/ 614914 h 614914"/>
              <a:gd name="connsiteX4" fmla="*/ 355976 w 615327"/>
              <a:gd name="connsiteY4" fmla="*/ 614914 h 614914"/>
              <a:gd name="connsiteX5" fmla="*/ 355976 w 615327"/>
              <a:gd name="connsiteY5" fmla="*/ 438039 h 614914"/>
              <a:gd name="connsiteX6" fmla="*/ 250393 w 615327"/>
              <a:gd name="connsiteY6" fmla="*/ 438039 h 614914"/>
              <a:gd name="connsiteX7" fmla="*/ 250393 w 615327"/>
              <a:gd name="connsiteY7" fmla="*/ 614914 h 614914"/>
              <a:gd name="connsiteX8" fmla="*/ 96817 w 615327"/>
              <a:gd name="connsiteY8" fmla="*/ 614914 h 614914"/>
              <a:gd name="connsiteX9" fmla="*/ 66102 w 615327"/>
              <a:gd name="connsiteY9" fmla="*/ 589921 h 614914"/>
              <a:gd name="connsiteX10" fmla="*/ 66102 w 615327"/>
              <a:gd name="connsiteY10" fmla="*/ 414968 h 614914"/>
              <a:gd name="connsiteX11" fmla="*/ 302224 w 615327"/>
              <a:gd name="connsiteY11" fmla="*/ 116972 h 614914"/>
              <a:gd name="connsiteX12" fmla="*/ 300632 w 615327"/>
              <a:gd name="connsiteY12" fmla="*/ 0 h 614914"/>
              <a:gd name="connsiteX13" fmla="*/ 321767 w 615327"/>
              <a:gd name="connsiteY13" fmla="*/ 9609 h 614914"/>
              <a:gd name="connsiteX14" fmla="*/ 609972 w 615327"/>
              <a:gd name="connsiteY14" fmla="*/ 353593 h 614914"/>
              <a:gd name="connsiteX15" fmla="*/ 606129 w 615327"/>
              <a:gd name="connsiteY15" fmla="*/ 393948 h 614914"/>
              <a:gd name="connsiteX16" fmla="*/ 571544 w 615327"/>
              <a:gd name="connsiteY16" fmla="*/ 397792 h 614914"/>
              <a:gd name="connsiteX17" fmla="*/ 302554 w 615327"/>
              <a:gd name="connsiteY17" fmla="*/ 80711 h 614914"/>
              <a:gd name="connsiteX18" fmla="*/ 43170 w 615327"/>
              <a:gd name="connsiteY18" fmla="*/ 405479 h 614914"/>
              <a:gd name="connsiteX19" fmla="*/ 8585 w 615327"/>
              <a:gd name="connsiteY19" fmla="*/ 401635 h 614914"/>
              <a:gd name="connsiteX20" fmla="*/ 4743 w 615327"/>
              <a:gd name="connsiteY20" fmla="*/ 361280 h 614914"/>
              <a:gd name="connsiteX21" fmla="*/ 279497 w 615327"/>
              <a:gd name="connsiteY21" fmla="*/ 9609 h 614914"/>
              <a:gd name="connsiteX22" fmla="*/ 300632 w 615327"/>
              <a:gd name="connsiteY22" fmla="*/ 0 h 61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15327" h="614914">
                <a:moveTo>
                  <a:pt x="302224" y="116972"/>
                </a:moveTo>
                <a:cubicBezTo>
                  <a:pt x="302224" y="116972"/>
                  <a:pt x="536427" y="380362"/>
                  <a:pt x="536427" y="393820"/>
                </a:cubicBezTo>
                <a:cubicBezTo>
                  <a:pt x="536427" y="393820"/>
                  <a:pt x="536427" y="393820"/>
                  <a:pt x="536427" y="589921"/>
                </a:cubicBezTo>
                <a:cubicBezTo>
                  <a:pt x="536427" y="603379"/>
                  <a:pt x="522989" y="614914"/>
                  <a:pt x="507632" y="614914"/>
                </a:cubicBezTo>
                <a:cubicBezTo>
                  <a:pt x="507632" y="614914"/>
                  <a:pt x="507632" y="614914"/>
                  <a:pt x="355976" y="614914"/>
                </a:cubicBezTo>
                <a:cubicBezTo>
                  <a:pt x="355976" y="614914"/>
                  <a:pt x="355976" y="614914"/>
                  <a:pt x="355976" y="438039"/>
                </a:cubicBezTo>
                <a:cubicBezTo>
                  <a:pt x="355976" y="438039"/>
                  <a:pt x="355976" y="438039"/>
                  <a:pt x="250393" y="438039"/>
                </a:cubicBezTo>
                <a:cubicBezTo>
                  <a:pt x="250393" y="438039"/>
                  <a:pt x="250393" y="438039"/>
                  <a:pt x="250393" y="614914"/>
                </a:cubicBezTo>
                <a:cubicBezTo>
                  <a:pt x="250393" y="614914"/>
                  <a:pt x="250393" y="614914"/>
                  <a:pt x="96817" y="614914"/>
                </a:cubicBezTo>
                <a:cubicBezTo>
                  <a:pt x="79540" y="614914"/>
                  <a:pt x="66102" y="603379"/>
                  <a:pt x="66102" y="589921"/>
                </a:cubicBezTo>
                <a:cubicBezTo>
                  <a:pt x="66102" y="589921"/>
                  <a:pt x="66102" y="589921"/>
                  <a:pt x="66102" y="414968"/>
                </a:cubicBezTo>
                <a:cubicBezTo>
                  <a:pt x="66102" y="414968"/>
                  <a:pt x="66102" y="414968"/>
                  <a:pt x="302224" y="116972"/>
                </a:cubicBezTo>
                <a:close/>
                <a:moveTo>
                  <a:pt x="300632" y="0"/>
                </a:moveTo>
                <a:cubicBezTo>
                  <a:pt x="308318" y="0"/>
                  <a:pt x="316003" y="1922"/>
                  <a:pt x="321767" y="9609"/>
                </a:cubicBezTo>
                <a:cubicBezTo>
                  <a:pt x="325610" y="13452"/>
                  <a:pt x="609972" y="353593"/>
                  <a:pt x="609972" y="353593"/>
                </a:cubicBezTo>
                <a:cubicBezTo>
                  <a:pt x="617657" y="363201"/>
                  <a:pt x="617657" y="382418"/>
                  <a:pt x="606129" y="393948"/>
                </a:cubicBezTo>
                <a:cubicBezTo>
                  <a:pt x="596522" y="407400"/>
                  <a:pt x="581151" y="409322"/>
                  <a:pt x="571544" y="397792"/>
                </a:cubicBezTo>
                <a:cubicBezTo>
                  <a:pt x="571544" y="397792"/>
                  <a:pt x="571544" y="397792"/>
                  <a:pt x="302554" y="80711"/>
                </a:cubicBezTo>
                <a:cubicBezTo>
                  <a:pt x="302554" y="80711"/>
                  <a:pt x="302554" y="80711"/>
                  <a:pt x="43170" y="405479"/>
                </a:cubicBezTo>
                <a:cubicBezTo>
                  <a:pt x="35484" y="415087"/>
                  <a:pt x="20113" y="413165"/>
                  <a:pt x="8585" y="401635"/>
                </a:cubicBezTo>
                <a:cubicBezTo>
                  <a:pt x="-1022" y="390105"/>
                  <a:pt x="-2943" y="372810"/>
                  <a:pt x="4743" y="361280"/>
                </a:cubicBezTo>
                <a:cubicBezTo>
                  <a:pt x="4743" y="361280"/>
                  <a:pt x="275655" y="15374"/>
                  <a:pt x="279497" y="9609"/>
                </a:cubicBezTo>
                <a:cubicBezTo>
                  <a:pt x="285261" y="1922"/>
                  <a:pt x="292947" y="0"/>
                  <a:pt x="3006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sz="1400">
              <a:solidFill>
                <a:prstClr val="black"/>
              </a:solidFill>
            </a:endParaRPr>
          </a:p>
        </p:txBody>
      </p: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>
            <a:off x="910590" y="3799840"/>
            <a:ext cx="9328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804545" y="3902075"/>
            <a:ext cx="1254125" cy="321945"/>
          </a:xfrm>
          <a:prstGeom prst="rect">
            <a:avLst/>
          </a:prstGeom>
        </p:spPr>
        <p:txBody>
          <a:bodyPr wrap="none" anchor="ctr" anchorCtr="0">
            <a:normAutofit fontScale="900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HTML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3" name="Freeform 6"/>
          <p:cNvSpPr/>
          <p:nvPr>
            <p:custDataLst>
              <p:tags r:id="rId5"/>
            </p:custDataLst>
          </p:nvPr>
        </p:nvSpPr>
        <p:spPr bwMode="auto">
          <a:xfrm>
            <a:off x="3647440" y="2778760"/>
            <a:ext cx="1701165" cy="1772920"/>
          </a:xfrm>
          <a:custGeom>
            <a:avLst/>
            <a:gdLst>
              <a:gd name="T0" fmla="*/ 311 w 622"/>
              <a:gd name="T1" fmla="*/ 702 h 702"/>
              <a:gd name="T2" fmla="*/ 91 w 622"/>
              <a:gd name="T3" fmla="*/ 512 h 702"/>
              <a:gd name="T4" fmla="*/ 0 w 622"/>
              <a:gd name="T5" fmla="*/ 159 h 702"/>
              <a:gd name="T6" fmla="*/ 7 w 622"/>
              <a:gd name="T7" fmla="*/ 29 h 702"/>
              <a:gd name="T8" fmla="*/ 146 w 622"/>
              <a:gd name="T9" fmla="*/ 84 h 702"/>
              <a:gd name="T10" fmla="*/ 312 w 622"/>
              <a:gd name="T11" fmla="*/ 0 h 702"/>
              <a:gd name="T12" fmla="*/ 477 w 622"/>
              <a:gd name="T13" fmla="*/ 84 h 702"/>
              <a:gd name="T14" fmla="*/ 616 w 622"/>
              <a:gd name="T15" fmla="*/ 29 h 702"/>
              <a:gd name="T16" fmla="*/ 622 w 622"/>
              <a:gd name="T17" fmla="*/ 159 h 702"/>
              <a:gd name="T18" fmla="*/ 532 w 622"/>
              <a:gd name="T19" fmla="*/ 512 h 702"/>
              <a:gd name="T20" fmla="*/ 311 w 622"/>
              <a:gd name="T21" fmla="*/ 702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2" h="702">
                <a:moveTo>
                  <a:pt x="311" y="702"/>
                </a:moveTo>
                <a:cubicBezTo>
                  <a:pt x="225" y="675"/>
                  <a:pt x="147" y="607"/>
                  <a:pt x="91" y="512"/>
                </a:cubicBezTo>
                <a:cubicBezTo>
                  <a:pt x="33" y="412"/>
                  <a:pt x="0" y="287"/>
                  <a:pt x="0" y="159"/>
                </a:cubicBezTo>
                <a:cubicBezTo>
                  <a:pt x="0" y="123"/>
                  <a:pt x="3" y="71"/>
                  <a:pt x="7" y="29"/>
                </a:cubicBezTo>
                <a:cubicBezTo>
                  <a:pt x="44" y="64"/>
                  <a:pt x="94" y="84"/>
                  <a:pt x="146" y="84"/>
                </a:cubicBezTo>
                <a:cubicBezTo>
                  <a:pt x="212" y="84"/>
                  <a:pt x="273" y="52"/>
                  <a:pt x="312" y="0"/>
                </a:cubicBezTo>
                <a:cubicBezTo>
                  <a:pt x="350" y="52"/>
                  <a:pt x="412" y="84"/>
                  <a:pt x="477" y="84"/>
                </a:cubicBezTo>
                <a:cubicBezTo>
                  <a:pt x="529" y="84"/>
                  <a:pt x="578" y="64"/>
                  <a:pt x="616" y="29"/>
                </a:cubicBezTo>
                <a:cubicBezTo>
                  <a:pt x="620" y="71"/>
                  <a:pt x="622" y="124"/>
                  <a:pt x="622" y="159"/>
                </a:cubicBezTo>
                <a:cubicBezTo>
                  <a:pt x="622" y="287"/>
                  <a:pt x="590" y="412"/>
                  <a:pt x="532" y="512"/>
                </a:cubicBezTo>
                <a:cubicBezTo>
                  <a:pt x="475" y="607"/>
                  <a:pt x="397" y="675"/>
                  <a:pt x="311" y="702"/>
                </a:cubicBezTo>
                <a:close/>
              </a:path>
            </a:pathLst>
          </a:custGeom>
          <a:solidFill>
            <a:schemeClr val="accent1"/>
          </a:solidFill>
          <a:ln w="38100">
            <a:solidFill>
              <a:schemeClr val="bg1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400">
              <a:solidFill>
                <a:prstClr val="black"/>
              </a:solidFill>
            </a:endParaRPr>
          </a:p>
        </p:txBody>
      </p:sp>
      <p:cxnSp>
        <p:nvCxnSpPr>
          <p:cNvPr id="25" name="直接连接符 24"/>
          <p:cNvCxnSpPr/>
          <p:nvPr>
            <p:custDataLst>
              <p:tags r:id="rId6"/>
            </p:custDataLst>
          </p:nvPr>
        </p:nvCxnSpPr>
        <p:spPr>
          <a:xfrm>
            <a:off x="4005580" y="3799840"/>
            <a:ext cx="9328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>
            <p:custDataLst>
              <p:tags r:id="rId7"/>
            </p:custDataLst>
          </p:nvPr>
        </p:nvSpPr>
        <p:spPr>
          <a:xfrm>
            <a:off x="3899535" y="3902075"/>
            <a:ext cx="1254125" cy="321945"/>
          </a:xfrm>
          <a:prstGeom prst="rect">
            <a:avLst/>
          </a:prstGeom>
        </p:spPr>
        <p:txBody>
          <a:bodyPr wrap="none" anchor="ctr" anchorCtr="0">
            <a:normAutofit fontScale="900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CSS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Freeform 6"/>
          <p:cNvSpPr/>
          <p:nvPr>
            <p:custDataLst>
              <p:tags r:id="rId8"/>
            </p:custDataLst>
          </p:nvPr>
        </p:nvSpPr>
        <p:spPr bwMode="auto">
          <a:xfrm>
            <a:off x="6741795" y="2778760"/>
            <a:ext cx="1701165" cy="1772920"/>
          </a:xfrm>
          <a:custGeom>
            <a:avLst/>
            <a:gdLst>
              <a:gd name="T0" fmla="*/ 311 w 622"/>
              <a:gd name="T1" fmla="*/ 702 h 702"/>
              <a:gd name="T2" fmla="*/ 91 w 622"/>
              <a:gd name="T3" fmla="*/ 512 h 702"/>
              <a:gd name="T4" fmla="*/ 0 w 622"/>
              <a:gd name="T5" fmla="*/ 159 h 702"/>
              <a:gd name="T6" fmla="*/ 7 w 622"/>
              <a:gd name="T7" fmla="*/ 29 h 702"/>
              <a:gd name="T8" fmla="*/ 146 w 622"/>
              <a:gd name="T9" fmla="*/ 84 h 702"/>
              <a:gd name="T10" fmla="*/ 312 w 622"/>
              <a:gd name="T11" fmla="*/ 0 h 702"/>
              <a:gd name="T12" fmla="*/ 477 w 622"/>
              <a:gd name="T13" fmla="*/ 84 h 702"/>
              <a:gd name="T14" fmla="*/ 616 w 622"/>
              <a:gd name="T15" fmla="*/ 29 h 702"/>
              <a:gd name="T16" fmla="*/ 622 w 622"/>
              <a:gd name="T17" fmla="*/ 159 h 702"/>
              <a:gd name="T18" fmla="*/ 532 w 622"/>
              <a:gd name="T19" fmla="*/ 512 h 702"/>
              <a:gd name="T20" fmla="*/ 311 w 622"/>
              <a:gd name="T21" fmla="*/ 702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2" h="702">
                <a:moveTo>
                  <a:pt x="311" y="702"/>
                </a:moveTo>
                <a:cubicBezTo>
                  <a:pt x="225" y="675"/>
                  <a:pt x="147" y="607"/>
                  <a:pt x="91" y="512"/>
                </a:cubicBezTo>
                <a:cubicBezTo>
                  <a:pt x="33" y="412"/>
                  <a:pt x="0" y="287"/>
                  <a:pt x="0" y="159"/>
                </a:cubicBezTo>
                <a:cubicBezTo>
                  <a:pt x="0" y="123"/>
                  <a:pt x="3" y="71"/>
                  <a:pt x="7" y="29"/>
                </a:cubicBezTo>
                <a:cubicBezTo>
                  <a:pt x="44" y="64"/>
                  <a:pt x="94" y="84"/>
                  <a:pt x="146" y="84"/>
                </a:cubicBezTo>
                <a:cubicBezTo>
                  <a:pt x="212" y="84"/>
                  <a:pt x="273" y="52"/>
                  <a:pt x="312" y="0"/>
                </a:cubicBezTo>
                <a:cubicBezTo>
                  <a:pt x="350" y="52"/>
                  <a:pt x="412" y="84"/>
                  <a:pt x="477" y="84"/>
                </a:cubicBezTo>
                <a:cubicBezTo>
                  <a:pt x="529" y="84"/>
                  <a:pt x="578" y="64"/>
                  <a:pt x="616" y="29"/>
                </a:cubicBezTo>
                <a:cubicBezTo>
                  <a:pt x="620" y="71"/>
                  <a:pt x="622" y="124"/>
                  <a:pt x="622" y="159"/>
                </a:cubicBezTo>
                <a:cubicBezTo>
                  <a:pt x="622" y="287"/>
                  <a:pt x="590" y="412"/>
                  <a:pt x="532" y="512"/>
                </a:cubicBezTo>
                <a:cubicBezTo>
                  <a:pt x="475" y="607"/>
                  <a:pt x="397" y="675"/>
                  <a:pt x="311" y="702"/>
                </a:cubicBezTo>
                <a:close/>
              </a:path>
            </a:pathLst>
          </a:custGeom>
          <a:solidFill>
            <a:schemeClr val="accent1"/>
          </a:solidFill>
          <a:ln w="38100">
            <a:solidFill>
              <a:schemeClr val="bg1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400">
              <a:solidFill>
                <a:prstClr val="black"/>
              </a:solidFill>
            </a:endParaRPr>
          </a:p>
        </p:txBody>
      </p:sp>
      <p:cxnSp>
        <p:nvCxnSpPr>
          <p:cNvPr id="30" name="直接连接符 29"/>
          <p:cNvCxnSpPr/>
          <p:nvPr>
            <p:custDataLst>
              <p:tags r:id="rId9"/>
            </p:custDataLst>
          </p:nvPr>
        </p:nvCxnSpPr>
        <p:spPr>
          <a:xfrm>
            <a:off x="7099935" y="3799840"/>
            <a:ext cx="9328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>
            <p:custDataLst>
              <p:tags r:id="rId10"/>
            </p:custDataLst>
          </p:nvPr>
        </p:nvSpPr>
        <p:spPr>
          <a:xfrm>
            <a:off x="6993890" y="3902075"/>
            <a:ext cx="1254125" cy="321945"/>
          </a:xfrm>
          <a:prstGeom prst="rect">
            <a:avLst/>
          </a:prstGeom>
        </p:spPr>
        <p:txBody>
          <a:bodyPr wrap="none" anchor="ctr" anchorCtr="0">
            <a:normAutofit fontScale="900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javascript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48" name="Freeform 6"/>
          <p:cNvSpPr/>
          <p:nvPr>
            <p:custDataLst>
              <p:tags r:id="rId11"/>
            </p:custDataLst>
          </p:nvPr>
        </p:nvSpPr>
        <p:spPr bwMode="auto">
          <a:xfrm>
            <a:off x="2099945" y="4436745"/>
            <a:ext cx="1701165" cy="1772920"/>
          </a:xfrm>
          <a:custGeom>
            <a:avLst/>
            <a:gdLst>
              <a:gd name="T0" fmla="*/ 311 w 622"/>
              <a:gd name="T1" fmla="*/ 702 h 702"/>
              <a:gd name="T2" fmla="*/ 91 w 622"/>
              <a:gd name="T3" fmla="*/ 512 h 702"/>
              <a:gd name="T4" fmla="*/ 0 w 622"/>
              <a:gd name="T5" fmla="*/ 159 h 702"/>
              <a:gd name="T6" fmla="*/ 7 w 622"/>
              <a:gd name="T7" fmla="*/ 29 h 702"/>
              <a:gd name="T8" fmla="*/ 146 w 622"/>
              <a:gd name="T9" fmla="*/ 84 h 702"/>
              <a:gd name="T10" fmla="*/ 312 w 622"/>
              <a:gd name="T11" fmla="*/ 0 h 702"/>
              <a:gd name="T12" fmla="*/ 477 w 622"/>
              <a:gd name="T13" fmla="*/ 84 h 702"/>
              <a:gd name="T14" fmla="*/ 616 w 622"/>
              <a:gd name="T15" fmla="*/ 29 h 702"/>
              <a:gd name="T16" fmla="*/ 622 w 622"/>
              <a:gd name="T17" fmla="*/ 159 h 702"/>
              <a:gd name="T18" fmla="*/ 532 w 622"/>
              <a:gd name="T19" fmla="*/ 512 h 702"/>
              <a:gd name="T20" fmla="*/ 311 w 622"/>
              <a:gd name="T21" fmla="*/ 702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2" h="702">
                <a:moveTo>
                  <a:pt x="311" y="702"/>
                </a:moveTo>
                <a:cubicBezTo>
                  <a:pt x="225" y="675"/>
                  <a:pt x="147" y="607"/>
                  <a:pt x="91" y="512"/>
                </a:cubicBezTo>
                <a:cubicBezTo>
                  <a:pt x="33" y="412"/>
                  <a:pt x="0" y="287"/>
                  <a:pt x="0" y="159"/>
                </a:cubicBezTo>
                <a:cubicBezTo>
                  <a:pt x="0" y="123"/>
                  <a:pt x="3" y="71"/>
                  <a:pt x="7" y="29"/>
                </a:cubicBezTo>
                <a:cubicBezTo>
                  <a:pt x="44" y="64"/>
                  <a:pt x="94" y="84"/>
                  <a:pt x="146" y="84"/>
                </a:cubicBezTo>
                <a:cubicBezTo>
                  <a:pt x="212" y="84"/>
                  <a:pt x="273" y="52"/>
                  <a:pt x="312" y="0"/>
                </a:cubicBezTo>
                <a:cubicBezTo>
                  <a:pt x="350" y="52"/>
                  <a:pt x="412" y="84"/>
                  <a:pt x="477" y="84"/>
                </a:cubicBezTo>
                <a:cubicBezTo>
                  <a:pt x="529" y="84"/>
                  <a:pt x="578" y="64"/>
                  <a:pt x="616" y="29"/>
                </a:cubicBezTo>
                <a:cubicBezTo>
                  <a:pt x="620" y="71"/>
                  <a:pt x="622" y="124"/>
                  <a:pt x="622" y="159"/>
                </a:cubicBezTo>
                <a:cubicBezTo>
                  <a:pt x="622" y="287"/>
                  <a:pt x="590" y="412"/>
                  <a:pt x="532" y="512"/>
                </a:cubicBezTo>
                <a:cubicBezTo>
                  <a:pt x="475" y="607"/>
                  <a:pt x="397" y="675"/>
                  <a:pt x="311" y="702"/>
                </a:cubicBezTo>
                <a:close/>
              </a:path>
            </a:pathLst>
          </a:custGeom>
          <a:solidFill>
            <a:schemeClr val="accent1"/>
          </a:solidFill>
          <a:ln w="38100">
            <a:solidFill>
              <a:schemeClr val="bg1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400">
              <a:solidFill>
                <a:prstClr val="black"/>
              </a:solidFill>
            </a:endParaRPr>
          </a:p>
        </p:txBody>
      </p:sp>
      <p:cxnSp>
        <p:nvCxnSpPr>
          <p:cNvPr id="50" name="直接连接符 49"/>
          <p:cNvCxnSpPr/>
          <p:nvPr>
            <p:custDataLst>
              <p:tags r:id="rId12"/>
            </p:custDataLst>
          </p:nvPr>
        </p:nvCxnSpPr>
        <p:spPr>
          <a:xfrm>
            <a:off x="2458085" y="5458460"/>
            <a:ext cx="9328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>
            <p:custDataLst>
              <p:tags r:id="rId13"/>
            </p:custDataLst>
          </p:nvPr>
        </p:nvSpPr>
        <p:spPr>
          <a:xfrm>
            <a:off x="2352040" y="5560695"/>
            <a:ext cx="1254125" cy="321945"/>
          </a:xfrm>
          <a:prstGeom prst="rect">
            <a:avLst/>
          </a:prstGeom>
        </p:spPr>
        <p:txBody>
          <a:bodyPr wrap="none" anchor="ctr" anchorCtr="0">
            <a:normAutofit fontScale="90000" lnSpcReduction="100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响应式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3" name="Freeform 6"/>
          <p:cNvSpPr/>
          <p:nvPr>
            <p:custDataLst>
              <p:tags r:id="rId14"/>
            </p:custDataLst>
          </p:nvPr>
        </p:nvSpPr>
        <p:spPr bwMode="auto">
          <a:xfrm>
            <a:off x="5194300" y="4436745"/>
            <a:ext cx="1701165" cy="1772920"/>
          </a:xfrm>
          <a:custGeom>
            <a:avLst/>
            <a:gdLst>
              <a:gd name="T0" fmla="*/ 311 w 622"/>
              <a:gd name="T1" fmla="*/ 702 h 702"/>
              <a:gd name="T2" fmla="*/ 91 w 622"/>
              <a:gd name="T3" fmla="*/ 512 h 702"/>
              <a:gd name="T4" fmla="*/ 0 w 622"/>
              <a:gd name="T5" fmla="*/ 159 h 702"/>
              <a:gd name="T6" fmla="*/ 7 w 622"/>
              <a:gd name="T7" fmla="*/ 29 h 702"/>
              <a:gd name="T8" fmla="*/ 146 w 622"/>
              <a:gd name="T9" fmla="*/ 84 h 702"/>
              <a:gd name="T10" fmla="*/ 312 w 622"/>
              <a:gd name="T11" fmla="*/ 0 h 702"/>
              <a:gd name="T12" fmla="*/ 477 w 622"/>
              <a:gd name="T13" fmla="*/ 84 h 702"/>
              <a:gd name="T14" fmla="*/ 616 w 622"/>
              <a:gd name="T15" fmla="*/ 29 h 702"/>
              <a:gd name="T16" fmla="*/ 622 w 622"/>
              <a:gd name="T17" fmla="*/ 159 h 702"/>
              <a:gd name="T18" fmla="*/ 532 w 622"/>
              <a:gd name="T19" fmla="*/ 512 h 702"/>
              <a:gd name="T20" fmla="*/ 311 w 622"/>
              <a:gd name="T21" fmla="*/ 702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2" h="702">
                <a:moveTo>
                  <a:pt x="311" y="702"/>
                </a:moveTo>
                <a:cubicBezTo>
                  <a:pt x="225" y="675"/>
                  <a:pt x="147" y="607"/>
                  <a:pt x="91" y="512"/>
                </a:cubicBezTo>
                <a:cubicBezTo>
                  <a:pt x="33" y="412"/>
                  <a:pt x="0" y="287"/>
                  <a:pt x="0" y="159"/>
                </a:cubicBezTo>
                <a:cubicBezTo>
                  <a:pt x="0" y="123"/>
                  <a:pt x="3" y="71"/>
                  <a:pt x="7" y="29"/>
                </a:cubicBezTo>
                <a:cubicBezTo>
                  <a:pt x="44" y="64"/>
                  <a:pt x="94" y="84"/>
                  <a:pt x="146" y="84"/>
                </a:cubicBezTo>
                <a:cubicBezTo>
                  <a:pt x="212" y="84"/>
                  <a:pt x="273" y="52"/>
                  <a:pt x="312" y="0"/>
                </a:cubicBezTo>
                <a:cubicBezTo>
                  <a:pt x="350" y="52"/>
                  <a:pt x="412" y="84"/>
                  <a:pt x="477" y="84"/>
                </a:cubicBezTo>
                <a:cubicBezTo>
                  <a:pt x="529" y="84"/>
                  <a:pt x="578" y="64"/>
                  <a:pt x="616" y="29"/>
                </a:cubicBezTo>
                <a:cubicBezTo>
                  <a:pt x="620" y="71"/>
                  <a:pt x="622" y="124"/>
                  <a:pt x="622" y="159"/>
                </a:cubicBezTo>
                <a:cubicBezTo>
                  <a:pt x="622" y="287"/>
                  <a:pt x="590" y="412"/>
                  <a:pt x="532" y="512"/>
                </a:cubicBezTo>
                <a:cubicBezTo>
                  <a:pt x="475" y="607"/>
                  <a:pt x="397" y="675"/>
                  <a:pt x="311" y="702"/>
                </a:cubicBezTo>
                <a:close/>
              </a:path>
            </a:pathLst>
          </a:custGeom>
          <a:solidFill>
            <a:schemeClr val="accent1"/>
          </a:solidFill>
          <a:ln w="38100">
            <a:solidFill>
              <a:schemeClr val="bg1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400">
              <a:solidFill>
                <a:prstClr val="black"/>
              </a:solidFill>
            </a:endParaRPr>
          </a:p>
        </p:txBody>
      </p:sp>
      <p:cxnSp>
        <p:nvCxnSpPr>
          <p:cNvPr id="55" name="直接连接符 54"/>
          <p:cNvCxnSpPr/>
          <p:nvPr>
            <p:custDataLst>
              <p:tags r:id="rId15"/>
            </p:custDataLst>
          </p:nvPr>
        </p:nvCxnSpPr>
        <p:spPr>
          <a:xfrm>
            <a:off x="5552440" y="5458460"/>
            <a:ext cx="9328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>
            <p:custDataLst>
              <p:tags r:id="rId16"/>
            </p:custDataLst>
          </p:nvPr>
        </p:nvSpPr>
        <p:spPr>
          <a:xfrm>
            <a:off x="5446395" y="5560695"/>
            <a:ext cx="1254125" cy="321945"/>
          </a:xfrm>
          <a:prstGeom prst="rect">
            <a:avLst/>
          </a:prstGeom>
        </p:spPr>
        <p:txBody>
          <a:bodyPr wrap="none" anchor="ctr" anchorCtr="0">
            <a:normAutofit fontScale="900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AJAX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8" name="Freeform 6"/>
          <p:cNvSpPr/>
          <p:nvPr>
            <p:custDataLst>
              <p:tags r:id="rId17"/>
            </p:custDataLst>
          </p:nvPr>
        </p:nvSpPr>
        <p:spPr bwMode="auto">
          <a:xfrm>
            <a:off x="8289290" y="4436745"/>
            <a:ext cx="1701165" cy="1772920"/>
          </a:xfrm>
          <a:custGeom>
            <a:avLst/>
            <a:gdLst>
              <a:gd name="T0" fmla="*/ 311 w 622"/>
              <a:gd name="T1" fmla="*/ 702 h 702"/>
              <a:gd name="T2" fmla="*/ 91 w 622"/>
              <a:gd name="T3" fmla="*/ 512 h 702"/>
              <a:gd name="T4" fmla="*/ 0 w 622"/>
              <a:gd name="T5" fmla="*/ 159 h 702"/>
              <a:gd name="T6" fmla="*/ 7 w 622"/>
              <a:gd name="T7" fmla="*/ 29 h 702"/>
              <a:gd name="T8" fmla="*/ 146 w 622"/>
              <a:gd name="T9" fmla="*/ 84 h 702"/>
              <a:gd name="T10" fmla="*/ 312 w 622"/>
              <a:gd name="T11" fmla="*/ 0 h 702"/>
              <a:gd name="T12" fmla="*/ 477 w 622"/>
              <a:gd name="T13" fmla="*/ 84 h 702"/>
              <a:gd name="T14" fmla="*/ 616 w 622"/>
              <a:gd name="T15" fmla="*/ 29 h 702"/>
              <a:gd name="T16" fmla="*/ 622 w 622"/>
              <a:gd name="T17" fmla="*/ 159 h 702"/>
              <a:gd name="T18" fmla="*/ 532 w 622"/>
              <a:gd name="T19" fmla="*/ 512 h 702"/>
              <a:gd name="T20" fmla="*/ 311 w 622"/>
              <a:gd name="T21" fmla="*/ 702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2" h="702">
                <a:moveTo>
                  <a:pt x="311" y="702"/>
                </a:moveTo>
                <a:cubicBezTo>
                  <a:pt x="225" y="675"/>
                  <a:pt x="147" y="607"/>
                  <a:pt x="91" y="512"/>
                </a:cubicBezTo>
                <a:cubicBezTo>
                  <a:pt x="33" y="412"/>
                  <a:pt x="0" y="287"/>
                  <a:pt x="0" y="159"/>
                </a:cubicBezTo>
                <a:cubicBezTo>
                  <a:pt x="0" y="123"/>
                  <a:pt x="3" y="71"/>
                  <a:pt x="7" y="29"/>
                </a:cubicBezTo>
                <a:cubicBezTo>
                  <a:pt x="44" y="64"/>
                  <a:pt x="94" y="84"/>
                  <a:pt x="146" y="84"/>
                </a:cubicBezTo>
                <a:cubicBezTo>
                  <a:pt x="212" y="84"/>
                  <a:pt x="273" y="52"/>
                  <a:pt x="312" y="0"/>
                </a:cubicBezTo>
                <a:cubicBezTo>
                  <a:pt x="350" y="52"/>
                  <a:pt x="412" y="84"/>
                  <a:pt x="477" y="84"/>
                </a:cubicBezTo>
                <a:cubicBezTo>
                  <a:pt x="529" y="84"/>
                  <a:pt x="578" y="64"/>
                  <a:pt x="616" y="29"/>
                </a:cubicBezTo>
                <a:cubicBezTo>
                  <a:pt x="620" y="71"/>
                  <a:pt x="622" y="124"/>
                  <a:pt x="622" y="159"/>
                </a:cubicBezTo>
                <a:cubicBezTo>
                  <a:pt x="622" y="287"/>
                  <a:pt x="590" y="412"/>
                  <a:pt x="532" y="512"/>
                </a:cubicBezTo>
                <a:cubicBezTo>
                  <a:pt x="475" y="607"/>
                  <a:pt x="397" y="675"/>
                  <a:pt x="311" y="702"/>
                </a:cubicBezTo>
                <a:close/>
              </a:path>
            </a:pathLst>
          </a:custGeom>
          <a:solidFill>
            <a:schemeClr val="accent1"/>
          </a:solidFill>
          <a:ln w="38100">
            <a:solidFill>
              <a:schemeClr val="bg1"/>
            </a:solidFill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400">
              <a:solidFill>
                <a:prstClr val="black"/>
              </a:solidFill>
            </a:endParaRPr>
          </a:p>
        </p:txBody>
      </p:sp>
      <p:cxnSp>
        <p:nvCxnSpPr>
          <p:cNvPr id="60" name="直接连接符 59"/>
          <p:cNvCxnSpPr/>
          <p:nvPr>
            <p:custDataLst>
              <p:tags r:id="rId18"/>
            </p:custDataLst>
          </p:nvPr>
        </p:nvCxnSpPr>
        <p:spPr>
          <a:xfrm>
            <a:off x="8647430" y="5458460"/>
            <a:ext cx="9328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>
            <p:custDataLst>
              <p:tags r:id="rId19"/>
            </p:custDataLst>
          </p:nvPr>
        </p:nvSpPr>
        <p:spPr>
          <a:xfrm>
            <a:off x="8541385" y="5560695"/>
            <a:ext cx="1254125" cy="321945"/>
          </a:xfrm>
          <a:prstGeom prst="rect">
            <a:avLst/>
          </a:prstGeom>
        </p:spPr>
        <p:txBody>
          <a:bodyPr wrap="none" anchor="ctr" anchorCtr="0">
            <a:normAutofit fontScale="90000" lnSpcReduction="20000"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PS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4" name="KSO_Shape"/>
          <p:cNvSpPr>
            <a:spLocks noChangeAspect="1"/>
          </p:cNvSpPr>
          <p:nvPr>
            <p:custDataLst>
              <p:tags r:id="rId20"/>
            </p:custDataLst>
          </p:nvPr>
        </p:nvSpPr>
        <p:spPr bwMode="auto">
          <a:xfrm>
            <a:off x="4208145" y="3157855"/>
            <a:ext cx="562610" cy="520065"/>
          </a:xfrm>
          <a:custGeom>
            <a:avLst/>
            <a:gdLst>
              <a:gd name="T0" fmla="*/ 883582 w 2298700"/>
              <a:gd name="T1" fmla="*/ 1295872 h 2298700"/>
              <a:gd name="T2" fmla="*/ 899660 w 2298700"/>
              <a:gd name="T3" fmla="*/ 1824434 h 2298700"/>
              <a:gd name="T4" fmla="*/ 870674 w 2298700"/>
              <a:gd name="T5" fmla="*/ 1867800 h 2298700"/>
              <a:gd name="T6" fmla="*/ 472571 w 2298700"/>
              <a:gd name="T7" fmla="*/ 1870524 h 2298700"/>
              <a:gd name="T8" fmla="*/ 439282 w 2298700"/>
              <a:gd name="T9" fmla="*/ 1829883 h 2298700"/>
              <a:gd name="T10" fmla="*/ 450831 w 2298700"/>
              <a:gd name="T11" fmla="*/ 1299959 h 2298700"/>
              <a:gd name="T12" fmla="*/ 1168971 w 2298700"/>
              <a:gd name="T13" fmla="*/ 903287 h 2298700"/>
              <a:gd name="T14" fmla="*/ 1561900 w 2298700"/>
              <a:gd name="T15" fmla="*/ 923717 h 2298700"/>
              <a:gd name="T16" fmla="*/ 1573443 w 2298700"/>
              <a:gd name="T17" fmla="*/ 1829892 h 2298700"/>
              <a:gd name="T18" fmla="*/ 1540624 w 2298700"/>
              <a:gd name="T19" fmla="*/ 1870524 h 2298700"/>
              <a:gd name="T20" fmla="*/ 1142262 w 2298700"/>
              <a:gd name="T21" fmla="*/ 1867800 h 2298700"/>
              <a:gd name="T22" fmla="*/ 1113291 w 2298700"/>
              <a:gd name="T23" fmla="*/ 1824444 h 2298700"/>
              <a:gd name="T24" fmla="*/ 1129361 w 2298700"/>
              <a:gd name="T25" fmla="*/ 919404 h 2298700"/>
              <a:gd name="T26" fmla="*/ 2191940 w 2298700"/>
              <a:gd name="T27" fmla="*/ 450850 h 2298700"/>
              <a:gd name="T28" fmla="*/ 2238385 w 2298700"/>
              <a:gd name="T29" fmla="*/ 475582 h 2298700"/>
              <a:gd name="T30" fmla="*/ 2245636 w 2298700"/>
              <a:gd name="T31" fmla="*/ 1835358 h 2298700"/>
              <a:gd name="T32" fmla="*/ 2208706 w 2298700"/>
              <a:gd name="T33" fmla="*/ 1872115 h 2298700"/>
              <a:gd name="T34" fmla="*/ 1810633 w 2298700"/>
              <a:gd name="T35" fmla="*/ 1865309 h 2298700"/>
              <a:gd name="T36" fmla="*/ 1785938 w 2298700"/>
              <a:gd name="T37" fmla="*/ 1818568 h 2298700"/>
              <a:gd name="T38" fmla="*/ 1806329 w 2298700"/>
              <a:gd name="T39" fmla="*/ 463556 h 2298700"/>
              <a:gd name="T40" fmla="*/ 1464870 w 2298700"/>
              <a:gd name="T41" fmla="*/ 38100 h 2298700"/>
              <a:gd name="T42" fmla="*/ 1493876 w 2298700"/>
              <a:gd name="T43" fmla="*/ 48317 h 2298700"/>
              <a:gd name="T44" fmla="*/ 1512005 w 2298700"/>
              <a:gd name="T45" fmla="*/ 72609 h 2298700"/>
              <a:gd name="T46" fmla="*/ 1540105 w 2298700"/>
              <a:gd name="T47" fmla="*/ 509198 h 2298700"/>
              <a:gd name="T48" fmla="*/ 1503847 w 2298700"/>
              <a:gd name="T49" fmla="*/ 543253 h 2298700"/>
              <a:gd name="T50" fmla="*/ 1459205 w 2298700"/>
              <a:gd name="T51" fmla="*/ 535761 h 2298700"/>
              <a:gd name="T52" fmla="*/ 1437677 w 2298700"/>
              <a:gd name="T53" fmla="*/ 503749 h 2298700"/>
              <a:gd name="T54" fmla="*/ 1348845 w 2298700"/>
              <a:gd name="T55" fmla="*/ 357311 h 2298700"/>
              <a:gd name="T56" fmla="*/ 1214465 w 2298700"/>
              <a:gd name="T57" fmla="*/ 507608 h 2298700"/>
              <a:gd name="T58" fmla="*/ 1010062 w 2298700"/>
              <a:gd name="T59" fmla="*/ 669711 h 2298700"/>
              <a:gd name="T60" fmla="*/ 834212 w 2298700"/>
              <a:gd name="T61" fmla="*/ 763477 h 2298700"/>
              <a:gd name="T62" fmla="*/ 682609 w 2298700"/>
              <a:gd name="T63" fmla="*/ 817965 h 2298700"/>
              <a:gd name="T64" fmla="*/ 523528 w 2298700"/>
              <a:gd name="T65" fmla="*/ 852928 h 2298700"/>
              <a:gd name="T66" fmla="*/ 404104 w 2298700"/>
              <a:gd name="T67" fmla="*/ 862464 h 2298700"/>
              <a:gd name="T68" fmla="*/ 374191 w 2298700"/>
              <a:gd name="T69" fmla="*/ 838852 h 2298700"/>
              <a:gd name="T70" fmla="*/ 369206 w 2298700"/>
              <a:gd name="T71" fmla="*/ 795034 h 2298700"/>
              <a:gd name="T72" fmla="*/ 405237 w 2298700"/>
              <a:gd name="T73" fmla="*/ 760071 h 2298700"/>
              <a:gd name="T74" fmla="*/ 535765 w 2298700"/>
              <a:gd name="T75" fmla="*/ 742589 h 2298700"/>
              <a:gd name="T76" fmla="*/ 679890 w 2298700"/>
              <a:gd name="T77" fmla="*/ 706945 h 2298700"/>
              <a:gd name="T78" fmla="*/ 816536 w 2298700"/>
              <a:gd name="T79" fmla="*/ 654273 h 2298700"/>
              <a:gd name="T80" fmla="*/ 989667 w 2298700"/>
              <a:gd name="T81" fmla="*/ 554832 h 2298700"/>
              <a:gd name="T82" fmla="*/ 1171862 w 2298700"/>
              <a:gd name="T83" fmla="*/ 398859 h 2298700"/>
              <a:gd name="T84" fmla="*/ 1282675 w 2298700"/>
              <a:gd name="T85" fmla="*/ 267178 h 2298700"/>
              <a:gd name="T86" fmla="*/ 1087110 w 2298700"/>
              <a:gd name="T87" fmla="*/ 283979 h 2298700"/>
              <a:gd name="T88" fmla="*/ 1044054 w 2298700"/>
              <a:gd name="T89" fmla="*/ 259005 h 2298700"/>
              <a:gd name="T90" fmla="*/ 1040654 w 2298700"/>
              <a:gd name="T91" fmla="*/ 208376 h 2298700"/>
              <a:gd name="T92" fmla="*/ 1446288 w 2298700"/>
              <a:gd name="T93" fmla="*/ 40370 h 2298700"/>
              <a:gd name="T94" fmla="*/ 128386 w 2298700"/>
              <a:gd name="T95" fmla="*/ 3403 h 2298700"/>
              <a:gd name="T96" fmla="*/ 171711 w 2298700"/>
              <a:gd name="T97" fmla="*/ 26993 h 2298700"/>
              <a:gd name="T98" fmla="*/ 199157 w 2298700"/>
              <a:gd name="T99" fmla="*/ 67596 h 2298700"/>
              <a:gd name="T100" fmla="*/ 2201163 w 2298700"/>
              <a:gd name="T101" fmla="*/ 2093192 h 2298700"/>
              <a:gd name="T102" fmla="*/ 2249251 w 2298700"/>
              <a:gd name="T103" fmla="*/ 2107936 h 2298700"/>
              <a:gd name="T104" fmla="*/ 2283729 w 2298700"/>
              <a:gd name="T105" fmla="*/ 2142414 h 2298700"/>
              <a:gd name="T106" fmla="*/ 2298473 w 2298700"/>
              <a:gd name="T107" fmla="*/ 2190729 h 2298700"/>
              <a:gd name="T108" fmla="*/ 2288720 w 2298700"/>
              <a:gd name="T109" fmla="*/ 2240405 h 2298700"/>
              <a:gd name="T110" fmla="*/ 2257417 w 2298700"/>
              <a:gd name="T111" fmla="*/ 2278059 h 2298700"/>
              <a:gd name="T112" fmla="*/ 2211597 w 2298700"/>
              <a:gd name="T113" fmla="*/ 2297566 h 2298700"/>
              <a:gd name="T114" fmla="*/ 72132 w 2298700"/>
              <a:gd name="T115" fmla="*/ 2294164 h 2298700"/>
              <a:gd name="T116" fmla="*/ 29715 w 2298700"/>
              <a:gd name="T117" fmla="*/ 2268532 h 2298700"/>
              <a:gd name="T118" fmla="*/ 4537 w 2298700"/>
              <a:gd name="T119" fmla="*/ 2226568 h 2298700"/>
              <a:gd name="T120" fmla="*/ 907 w 2298700"/>
              <a:gd name="T121" fmla="*/ 87330 h 2298700"/>
              <a:gd name="T122" fmla="*/ 20188 w 2298700"/>
              <a:gd name="T123" fmla="*/ 41510 h 2298700"/>
              <a:gd name="T124" fmla="*/ 57842 w 2298700"/>
              <a:gd name="T125" fmla="*/ 10434 h 2298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98700" h="2298700">
                <a:moveTo>
                  <a:pt x="494084" y="1279525"/>
                </a:moveTo>
                <a:lnTo>
                  <a:pt x="844179" y="1279525"/>
                </a:lnTo>
                <a:lnTo>
                  <a:pt x="849841" y="1279752"/>
                </a:lnTo>
                <a:lnTo>
                  <a:pt x="855502" y="1280660"/>
                </a:lnTo>
                <a:lnTo>
                  <a:pt x="860710" y="1282023"/>
                </a:lnTo>
                <a:lnTo>
                  <a:pt x="865692" y="1283839"/>
                </a:lnTo>
                <a:lnTo>
                  <a:pt x="870674" y="1286109"/>
                </a:lnTo>
                <a:lnTo>
                  <a:pt x="875203" y="1289061"/>
                </a:lnTo>
                <a:lnTo>
                  <a:pt x="879732" y="1292467"/>
                </a:lnTo>
                <a:lnTo>
                  <a:pt x="883582" y="1295872"/>
                </a:lnTo>
                <a:lnTo>
                  <a:pt x="887205" y="1299959"/>
                </a:lnTo>
                <a:lnTo>
                  <a:pt x="890602" y="1304273"/>
                </a:lnTo>
                <a:lnTo>
                  <a:pt x="893320" y="1308814"/>
                </a:lnTo>
                <a:lnTo>
                  <a:pt x="895584" y="1313809"/>
                </a:lnTo>
                <a:lnTo>
                  <a:pt x="897396" y="1319031"/>
                </a:lnTo>
                <a:lnTo>
                  <a:pt x="898981" y="1324480"/>
                </a:lnTo>
                <a:lnTo>
                  <a:pt x="899660" y="1329702"/>
                </a:lnTo>
                <a:lnTo>
                  <a:pt x="900113" y="1335378"/>
                </a:lnTo>
                <a:lnTo>
                  <a:pt x="900113" y="1818531"/>
                </a:lnTo>
                <a:lnTo>
                  <a:pt x="899660" y="1824434"/>
                </a:lnTo>
                <a:lnTo>
                  <a:pt x="898981" y="1829883"/>
                </a:lnTo>
                <a:lnTo>
                  <a:pt x="897396" y="1835332"/>
                </a:lnTo>
                <a:lnTo>
                  <a:pt x="895584" y="1840554"/>
                </a:lnTo>
                <a:lnTo>
                  <a:pt x="893320" y="1845322"/>
                </a:lnTo>
                <a:lnTo>
                  <a:pt x="890602" y="1850090"/>
                </a:lnTo>
                <a:lnTo>
                  <a:pt x="887205" y="1854404"/>
                </a:lnTo>
                <a:lnTo>
                  <a:pt x="883582" y="1858264"/>
                </a:lnTo>
                <a:lnTo>
                  <a:pt x="879732" y="1861897"/>
                </a:lnTo>
                <a:lnTo>
                  <a:pt x="875203" y="1865302"/>
                </a:lnTo>
                <a:lnTo>
                  <a:pt x="870674" y="1867800"/>
                </a:lnTo>
                <a:lnTo>
                  <a:pt x="865692" y="1870524"/>
                </a:lnTo>
                <a:lnTo>
                  <a:pt x="860710" y="1872114"/>
                </a:lnTo>
                <a:lnTo>
                  <a:pt x="855502" y="1873476"/>
                </a:lnTo>
                <a:lnTo>
                  <a:pt x="849841" y="1874611"/>
                </a:lnTo>
                <a:lnTo>
                  <a:pt x="844179" y="1874838"/>
                </a:lnTo>
                <a:lnTo>
                  <a:pt x="494084" y="1874838"/>
                </a:lnTo>
                <a:lnTo>
                  <a:pt x="488423" y="1874611"/>
                </a:lnTo>
                <a:lnTo>
                  <a:pt x="482761" y="1873476"/>
                </a:lnTo>
                <a:lnTo>
                  <a:pt x="477326" y="1872114"/>
                </a:lnTo>
                <a:lnTo>
                  <a:pt x="472571" y="1870524"/>
                </a:lnTo>
                <a:lnTo>
                  <a:pt x="467589" y="1867800"/>
                </a:lnTo>
                <a:lnTo>
                  <a:pt x="463060" y="1865302"/>
                </a:lnTo>
                <a:lnTo>
                  <a:pt x="458531" y="1861897"/>
                </a:lnTo>
                <a:lnTo>
                  <a:pt x="454455" y="1858264"/>
                </a:lnTo>
                <a:lnTo>
                  <a:pt x="450831" y="1854404"/>
                </a:lnTo>
                <a:lnTo>
                  <a:pt x="447661" y="1850090"/>
                </a:lnTo>
                <a:lnTo>
                  <a:pt x="444944" y="1845322"/>
                </a:lnTo>
                <a:lnTo>
                  <a:pt x="442679" y="1840554"/>
                </a:lnTo>
                <a:lnTo>
                  <a:pt x="440868" y="1835332"/>
                </a:lnTo>
                <a:lnTo>
                  <a:pt x="439282" y="1829883"/>
                </a:lnTo>
                <a:lnTo>
                  <a:pt x="438603" y="1824434"/>
                </a:lnTo>
                <a:lnTo>
                  <a:pt x="438150" y="1818531"/>
                </a:lnTo>
                <a:lnTo>
                  <a:pt x="438150" y="1335378"/>
                </a:lnTo>
                <a:lnTo>
                  <a:pt x="438603" y="1329702"/>
                </a:lnTo>
                <a:lnTo>
                  <a:pt x="439282" y="1324480"/>
                </a:lnTo>
                <a:lnTo>
                  <a:pt x="440868" y="1319031"/>
                </a:lnTo>
                <a:lnTo>
                  <a:pt x="442679" y="1313809"/>
                </a:lnTo>
                <a:lnTo>
                  <a:pt x="444944" y="1308814"/>
                </a:lnTo>
                <a:lnTo>
                  <a:pt x="447661" y="1304273"/>
                </a:lnTo>
                <a:lnTo>
                  <a:pt x="450831" y="1299959"/>
                </a:lnTo>
                <a:lnTo>
                  <a:pt x="454455" y="1295872"/>
                </a:lnTo>
                <a:lnTo>
                  <a:pt x="458531" y="1292467"/>
                </a:lnTo>
                <a:lnTo>
                  <a:pt x="463060" y="1289061"/>
                </a:lnTo>
                <a:lnTo>
                  <a:pt x="467589" y="1286109"/>
                </a:lnTo>
                <a:lnTo>
                  <a:pt x="472571" y="1283839"/>
                </a:lnTo>
                <a:lnTo>
                  <a:pt x="477326" y="1282023"/>
                </a:lnTo>
                <a:lnTo>
                  <a:pt x="482761" y="1280660"/>
                </a:lnTo>
                <a:lnTo>
                  <a:pt x="488423" y="1279752"/>
                </a:lnTo>
                <a:lnTo>
                  <a:pt x="494084" y="1279525"/>
                </a:lnTo>
                <a:close/>
                <a:moveTo>
                  <a:pt x="1168971" y="903287"/>
                </a:moveTo>
                <a:lnTo>
                  <a:pt x="1518668" y="903287"/>
                </a:lnTo>
                <a:lnTo>
                  <a:pt x="1524553" y="903514"/>
                </a:lnTo>
                <a:lnTo>
                  <a:pt x="1529985" y="904195"/>
                </a:lnTo>
                <a:lnTo>
                  <a:pt x="1535418" y="905557"/>
                </a:lnTo>
                <a:lnTo>
                  <a:pt x="1540624" y="907600"/>
                </a:lnTo>
                <a:lnTo>
                  <a:pt x="1545377" y="909870"/>
                </a:lnTo>
                <a:lnTo>
                  <a:pt x="1550130" y="912821"/>
                </a:lnTo>
                <a:lnTo>
                  <a:pt x="1554430" y="915999"/>
                </a:lnTo>
                <a:lnTo>
                  <a:pt x="1558278" y="919404"/>
                </a:lnTo>
                <a:lnTo>
                  <a:pt x="1561900" y="923717"/>
                </a:lnTo>
                <a:lnTo>
                  <a:pt x="1565295" y="927803"/>
                </a:lnTo>
                <a:lnTo>
                  <a:pt x="1567784" y="932343"/>
                </a:lnTo>
                <a:lnTo>
                  <a:pt x="1570274" y="937337"/>
                </a:lnTo>
                <a:lnTo>
                  <a:pt x="1572085" y="942558"/>
                </a:lnTo>
                <a:lnTo>
                  <a:pt x="1573443" y="948006"/>
                </a:lnTo>
                <a:lnTo>
                  <a:pt x="1574575" y="953681"/>
                </a:lnTo>
                <a:lnTo>
                  <a:pt x="1574801" y="959355"/>
                </a:lnTo>
                <a:lnTo>
                  <a:pt x="1574801" y="1818542"/>
                </a:lnTo>
                <a:lnTo>
                  <a:pt x="1574575" y="1824444"/>
                </a:lnTo>
                <a:lnTo>
                  <a:pt x="1573443" y="1829892"/>
                </a:lnTo>
                <a:lnTo>
                  <a:pt x="1572085" y="1835340"/>
                </a:lnTo>
                <a:lnTo>
                  <a:pt x="1570274" y="1840560"/>
                </a:lnTo>
                <a:lnTo>
                  <a:pt x="1567784" y="1845327"/>
                </a:lnTo>
                <a:lnTo>
                  <a:pt x="1565295" y="1850094"/>
                </a:lnTo>
                <a:lnTo>
                  <a:pt x="1561900" y="1854407"/>
                </a:lnTo>
                <a:lnTo>
                  <a:pt x="1558278" y="1858266"/>
                </a:lnTo>
                <a:lnTo>
                  <a:pt x="1554430" y="1861898"/>
                </a:lnTo>
                <a:lnTo>
                  <a:pt x="1550130" y="1865303"/>
                </a:lnTo>
                <a:lnTo>
                  <a:pt x="1545377" y="1867800"/>
                </a:lnTo>
                <a:lnTo>
                  <a:pt x="1540624" y="1870524"/>
                </a:lnTo>
                <a:lnTo>
                  <a:pt x="1535418" y="1872113"/>
                </a:lnTo>
                <a:lnTo>
                  <a:pt x="1529985" y="1873475"/>
                </a:lnTo>
                <a:lnTo>
                  <a:pt x="1524553" y="1874610"/>
                </a:lnTo>
                <a:lnTo>
                  <a:pt x="1518668" y="1874837"/>
                </a:lnTo>
                <a:lnTo>
                  <a:pt x="1168971" y="1874837"/>
                </a:lnTo>
                <a:lnTo>
                  <a:pt x="1163312" y="1874610"/>
                </a:lnTo>
                <a:lnTo>
                  <a:pt x="1157654" y="1873475"/>
                </a:lnTo>
                <a:lnTo>
                  <a:pt x="1152221" y="1872113"/>
                </a:lnTo>
                <a:lnTo>
                  <a:pt x="1147242" y="1870524"/>
                </a:lnTo>
                <a:lnTo>
                  <a:pt x="1142262" y="1867800"/>
                </a:lnTo>
                <a:lnTo>
                  <a:pt x="1137736" y="1865303"/>
                </a:lnTo>
                <a:lnTo>
                  <a:pt x="1133435" y="1861898"/>
                </a:lnTo>
                <a:lnTo>
                  <a:pt x="1129361" y="1858266"/>
                </a:lnTo>
                <a:lnTo>
                  <a:pt x="1125740" y="1854407"/>
                </a:lnTo>
                <a:lnTo>
                  <a:pt x="1122797" y="1850094"/>
                </a:lnTo>
                <a:lnTo>
                  <a:pt x="1119855" y="1845327"/>
                </a:lnTo>
                <a:lnTo>
                  <a:pt x="1117365" y="1840560"/>
                </a:lnTo>
                <a:lnTo>
                  <a:pt x="1115554" y="1835340"/>
                </a:lnTo>
                <a:lnTo>
                  <a:pt x="1114196" y="1829892"/>
                </a:lnTo>
                <a:lnTo>
                  <a:pt x="1113291" y="1824444"/>
                </a:lnTo>
                <a:lnTo>
                  <a:pt x="1112838" y="1818542"/>
                </a:lnTo>
                <a:lnTo>
                  <a:pt x="1112838" y="959355"/>
                </a:lnTo>
                <a:lnTo>
                  <a:pt x="1113291" y="953681"/>
                </a:lnTo>
                <a:lnTo>
                  <a:pt x="1114196" y="948006"/>
                </a:lnTo>
                <a:lnTo>
                  <a:pt x="1115554" y="942558"/>
                </a:lnTo>
                <a:lnTo>
                  <a:pt x="1117365" y="937337"/>
                </a:lnTo>
                <a:lnTo>
                  <a:pt x="1119855" y="932343"/>
                </a:lnTo>
                <a:lnTo>
                  <a:pt x="1122797" y="927803"/>
                </a:lnTo>
                <a:lnTo>
                  <a:pt x="1125740" y="923717"/>
                </a:lnTo>
                <a:lnTo>
                  <a:pt x="1129361" y="919404"/>
                </a:lnTo>
                <a:lnTo>
                  <a:pt x="1133435" y="915999"/>
                </a:lnTo>
                <a:lnTo>
                  <a:pt x="1137736" y="912821"/>
                </a:lnTo>
                <a:lnTo>
                  <a:pt x="1142262" y="909870"/>
                </a:lnTo>
                <a:lnTo>
                  <a:pt x="1147242" y="907600"/>
                </a:lnTo>
                <a:lnTo>
                  <a:pt x="1152221" y="905557"/>
                </a:lnTo>
                <a:lnTo>
                  <a:pt x="1157654" y="904195"/>
                </a:lnTo>
                <a:lnTo>
                  <a:pt x="1163312" y="903514"/>
                </a:lnTo>
                <a:lnTo>
                  <a:pt x="1168971" y="903287"/>
                </a:lnTo>
                <a:close/>
                <a:moveTo>
                  <a:pt x="1841899" y="450850"/>
                </a:moveTo>
                <a:lnTo>
                  <a:pt x="2191940" y="450850"/>
                </a:lnTo>
                <a:lnTo>
                  <a:pt x="2197604" y="451077"/>
                </a:lnTo>
                <a:lnTo>
                  <a:pt x="2203268" y="451985"/>
                </a:lnTo>
                <a:lnTo>
                  <a:pt x="2208706" y="453573"/>
                </a:lnTo>
                <a:lnTo>
                  <a:pt x="2213917" y="455388"/>
                </a:lnTo>
                <a:lnTo>
                  <a:pt x="2218674" y="457657"/>
                </a:lnTo>
                <a:lnTo>
                  <a:pt x="2223206" y="460380"/>
                </a:lnTo>
                <a:lnTo>
                  <a:pt x="2227510" y="463556"/>
                </a:lnTo>
                <a:lnTo>
                  <a:pt x="2231589" y="467186"/>
                </a:lnTo>
                <a:lnTo>
                  <a:pt x="2235214" y="471271"/>
                </a:lnTo>
                <a:lnTo>
                  <a:pt x="2238385" y="475582"/>
                </a:lnTo>
                <a:lnTo>
                  <a:pt x="2241104" y="480119"/>
                </a:lnTo>
                <a:lnTo>
                  <a:pt x="2243596" y="484884"/>
                </a:lnTo>
                <a:lnTo>
                  <a:pt x="2245636" y="490103"/>
                </a:lnTo>
                <a:lnTo>
                  <a:pt x="2246768" y="495548"/>
                </a:lnTo>
                <a:lnTo>
                  <a:pt x="2247675" y="501221"/>
                </a:lnTo>
                <a:lnTo>
                  <a:pt x="2247901" y="506893"/>
                </a:lnTo>
                <a:lnTo>
                  <a:pt x="2247901" y="1818568"/>
                </a:lnTo>
                <a:lnTo>
                  <a:pt x="2247675" y="1824468"/>
                </a:lnTo>
                <a:lnTo>
                  <a:pt x="2246768" y="1829913"/>
                </a:lnTo>
                <a:lnTo>
                  <a:pt x="2245636" y="1835358"/>
                </a:lnTo>
                <a:lnTo>
                  <a:pt x="2243596" y="1840577"/>
                </a:lnTo>
                <a:lnTo>
                  <a:pt x="2241104" y="1845342"/>
                </a:lnTo>
                <a:lnTo>
                  <a:pt x="2238385" y="1850107"/>
                </a:lnTo>
                <a:lnTo>
                  <a:pt x="2235214" y="1854418"/>
                </a:lnTo>
                <a:lnTo>
                  <a:pt x="2231589" y="1858275"/>
                </a:lnTo>
                <a:lnTo>
                  <a:pt x="2227510" y="1861905"/>
                </a:lnTo>
                <a:lnTo>
                  <a:pt x="2223206" y="1865309"/>
                </a:lnTo>
                <a:lnTo>
                  <a:pt x="2218674" y="1867804"/>
                </a:lnTo>
                <a:lnTo>
                  <a:pt x="2213917" y="1870527"/>
                </a:lnTo>
                <a:lnTo>
                  <a:pt x="2208706" y="1872115"/>
                </a:lnTo>
                <a:lnTo>
                  <a:pt x="2203268" y="1873477"/>
                </a:lnTo>
                <a:lnTo>
                  <a:pt x="2197604" y="1874611"/>
                </a:lnTo>
                <a:lnTo>
                  <a:pt x="2191940" y="1874838"/>
                </a:lnTo>
                <a:lnTo>
                  <a:pt x="1841899" y="1874838"/>
                </a:lnTo>
                <a:lnTo>
                  <a:pt x="1836235" y="1874611"/>
                </a:lnTo>
                <a:lnTo>
                  <a:pt x="1830798" y="1873477"/>
                </a:lnTo>
                <a:lnTo>
                  <a:pt x="1825360" y="1872115"/>
                </a:lnTo>
                <a:lnTo>
                  <a:pt x="1820149" y="1870527"/>
                </a:lnTo>
                <a:lnTo>
                  <a:pt x="1815165" y="1867804"/>
                </a:lnTo>
                <a:lnTo>
                  <a:pt x="1810633" y="1865309"/>
                </a:lnTo>
                <a:lnTo>
                  <a:pt x="1806329" y="1861905"/>
                </a:lnTo>
                <a:lnTo>
                  <a:pt x="1802477" y="1858275"/>
                </a:lnTo>
                <a:lnTo>
                  <a:pt x="1798852" y="1854418"/>
                </a:lnTo>
                <a:lnTo>
                  <a:pt x="1795454" y="1850107"/>
                </a:lnTo>
                <a:lnTo>
                  <a:pt x="1792508" y="1845342"/>
                </a:lnTo>
                <a:lnTo>
                  <a:pt x="1790243" y="1840577"/>
                </a:lnTo>
                <a:lnTo>
                  <a:pt x="1788430" y="1835358"/>
                </a:lnTo>
                <a:lnTo>
                  <a:pt x="1786844" y="1829913"/>
                </a:lnTo>
                <a:lnTo>
                  <a:pt x="1786165" y="1824468"/>
                </a:lnTo>
                <a:lnTo>
                  <a:pt x="1785938" y="1818568"/>
                </a:lnTo>
                <a:lnTo>
                  <a:pt x="1785938" y="506893"/>
                </a:lnTo>
                <a:lnTo>
                  <a:pt x="1786165" y="501221"/>
                </a:lnTo>
                <a:lnTo>
                  <a:pt x="1786844" y="495548"/>
                </a:lnTo>
                <a:lnTo>
                  <a:pt x="1788430" y="490103"/>
                </a:lnTo>
                <a:lnTo>
                  <a:pt x="1790243" y="484884"/>
                </a:lnTo>
                <a:lnTo>
                  <a:pt x="1792508" y="480119"/>
                </a:lnTo>
                <a:lnTo>
                  <a:pt x="1795454" y="475582"/>
                </a:lnTo>
                <a:lnTo>
                  <a:pt x="1798852" y="471271"/>
                </a:lnTo>
                <a:lnTo>
                  <a:pt x="1802477" y="467186"/>
                </a:lnTo>
                <a:lnTo>
                  <a:pt x="1806329" y="463556"/>
                </a:lnTo>
                <a:lnTo>
                  <a:pt x="1810633" y="460380"/>
                </a:lnTo>
                <a:lnTo>
                  <a:pt x="1815165" y="457657"/>
                </a:lnTo>
                <a:lnTo>
                  <a:pt x="1820149" y="455388"/>
                </a:lnTo>
                <a:lnTo>
                  <a:pt x="1825360" y="453573"/>
                </a:lnTo>
                <a:lnTo>
                  <a:pt x="1830798" y="451985"/>
                </a:lnTo>
                <a:lnTo>
                  <a:pt x="1836235" y="451077"/>
                </a:lnTo>
                <a:lnTo>
                  <a:pt x="1841899" y="450850"/>
                </a:lnTo>
                <a:close/>
                <a:moveTo>
                  <a:pt x="1458752" y="38100"/>
                </a:moveTo>
                <a:lnTo>
                  <a:pt x="1461698" y="38100"/>
                </a:lnTo>
                <a:lnTo>
                  <a:pt x="1464870" y="38100"/>
                </a:lnTo>
                <a:lnTo>
                  <a:pt x="1468043" y="38327"/>
                </a:lnTo>
                <a:lnTo>
                  <a:pt x="1470989" y="38554"/>
                </a:lnTo>
                <a:lnTo>
                  <a:pt x="1473935" y="39235"/>
                </a:lnTo>
                <a:lnTo>
                  <a:pt x="1477107" y="40143"/>
                </a:lnTo>
                <a:lnTo>
                  <a:pt x="1479827" y="40825"/>
                </a:lnTo>
                <a:lnTo>
                  <a:pt x="1482773" y="42187"/>
                </a:lnTo>
                <a:lnTo>
                  <a:pt x="1485718" y="43322"/>
                </a:lnTo>
                <a:lnTo>
                  <a:pt x="1488438" y="44684"/>
                </a:lnTo>
                <a:lnTo>
                  <a:pt x="1491157" y="46500"/>
                </a:lnTo>
                <a:lnTo>
                  <a:pt x="1493876" y="48317"/>
                </a:lnTo>
                <a:lnTo>
                  <a:pt x="1496143" y="50133"/>
                </a:lnTo>
                <a:lnTo>
                  <a:pt x="1498409" y="52176"/>
                </a:lnTo>
                <a:lnTo>
                  <a:pt x="1500675" y="54447"/>
                </a:lnTo>
                <a:lnTo>
                  <a:pt x="1502714" y="56490"/>
                </a:lnTo>
                <a:lnTo>
                  <a:pt x="1504754" y="59214"/>
                </a:lnTo>
                <a:lnTo>
                  <a:pt x="1506567" y="61485"/>
                </a:lnTo>
                <a:lnTo>
                  <a:pt x="1508153" y="64436"/>
                </a:lnTo>
                <a:lnTo>
                  <a:pt x="1509739" y="66934"/>
                </a:lnTo>
                <a:lnTo>
                  <a:pt x="1511099" y="69658"/>
                </a:lnTo>
                <a:lnTo>
                  <a:pt x="1512005" y="72609"/>
                </a:lnTo>
                <a:lnTo>
                  <a:pt x="1513138" y="75334"/>
                </a:lnTo>
                <a:lnTo>
                  <a:pt x="1514045" y="78512"/>
                </a:lnTo>
                <a:lnTo>
                  <a:pt x="1514725" y="81691"/>
                </a:lnTo>
                <a:lnTo>
                  <a:pt x="1515178" y="84642"/>
                </a:lnTo>
                <a:lnTo>
                  <a:pt x="1515405" y="87821"/>
                </a:lnTo>
                <a:lnTo>
                  <a:pt x="1543051" y="488083"/>
                </a:lnTo>
                <a:lnTo>
                  <a:pt x="1543051" y="493305"/>
                </a:lnTo>
                <a:lnTo>
                  <a:pt x="1542371" y="498754"/>
                </a:lnTo>
                <a:lnTo>
                  <a:pt x="1541691" y="503976"/>
                </a:lnTo>
                <a:lnTo>
                  <a:pt x="1540105" y="509198"/>
                </a:lnTo>
                <a:lnTo>
                  <a:pt x="1538066" y="513965"/>
                </a:lnTo>
                <a:lnTo>
                  <a:pt x="1535800" y="518506"/>
                </a:lnTo>
                <a:lnTo>
                  <a:pt x="1532854" y="522820"/>
                </a:lnTo>
                <a:lnTo>
                  <a:pt x="1529908" y="526906"/>
                </a:lnTo>
                <a:lnTo>
                  <a:pt x="1526282" y="530539"/>
                </a:lnTo>
                <a:lnTo>
                  <a:pt x="1522429" y="533944"/>
                </a:lnTo>
                <a:lnTo>
                  <a:pt x="1518350" y="537123"/>
                </a:lnTo>
                <a:lnTo>
                  <a:pt x="1513592" y="539620"/>
                </a:lnTo>
                <a:lnTo>
                  <a:pt x="1509059" y="541663"/>
                </a:lnTo>
                <a:lnTo>
                  <a:pt x="1503847" y="543253"/>
                </a:lnTo>
                <a:lnTo>
                  <a:pt x="1498635" y="544615"/>
                </a:lnTo>
                <a:lnTo>
                  <a:pt x="1493197" y="545069"/>
                </a:lnTo>
                <a:lnTo>
                  <a:pt x="1488211" y="545296"/>
                </a:lnTo>
                <a:lnTo>
                  <a:pt x="1482999" y="544842"/>
                </a:lnTo>
                <a:lnTo>
                  <a:pt x="1478014" y="543934"/>
                </a:lnTo>
                <a:lnTo>
                  <a:pt x="1473481" y="542799"/>
                </a:lnTo>
                <a:lnTo>
                  <a:pt x="1469629" y="541437"/>
                </a:lnTo>
                <a:lnTo>
                  <a:pt x="1466003" y="539847"/>
                </a:lnTo>
                <a:lnTo>
                  <a:pt x="1462604" y="537804"/>
                </a:lnTo>
                <a:lnTo>
                  <a:pt x="1459205" y="535761"/>
                </a:lnTo>
                <a:lnTo>
                  <a:pt x="1456032" y="533490"/>
                </a:lnTo>
                <a:lnTo>
                  <a:pt x="1453086" y="530766"/>
                </a:lnTo>
                <a:lnTo>
                  <a:pt x="1450367" y="528041"/>
                </a:lnTo>
                <a:lnTo>
                  <a:pt x="1447874" y="525090"/>
                </a:lnTo>
                <a:lnTo>
                  <a:pt x="1445382" y="522139"/>
                </a:lnTo>
                <a:lnTo>
                  <a:pt x="1443342" y="518733"/>
                </a:lnTo>
                <a:lnTo>
                  <a:pt x="1441529" y="515100"/>
                </a:lnTo>
                <a:lnTo>
                  <a:pt x="1439943" y="511468"/>
                </a:lnTo>
                <a:lnTo>
                  <a:pt x="1438583" y="507608"/>
                </a:lnTo>
                <a:lnTo>
                  <a:pt x="1437677" y="503749"/>
                </a:lnTo>
                <a:lnTo>
                  <a:pt x="1436770" y="499662"/>
                </a:lnTo>
                <a:lnTo>
                  <a:pt x="1436317" y="495348"/>
                </a:lnTo>
                <a:lnTo>
                  <a:pt x="1419775" y="256735"/>
                </a:lnTo>
                <a:lnTo>
                  <a:pt x="1404592" y="280119"/>
                </a:lnTo>
                <a:lnTo>
                  <a:pt x="1396434" y="292606"/>
                </a:lnTo>
                <a:lnTo>
                  <a:pt x="1387596" y="304866"/>
                </a:lnTo>
                <a:lnTo>
                  <a:pt x="1378531" y="317580"/>
                </a:lnTo>
                <a:lnTo>
                  <a:pt x="1369014" y="330748"/>
                </a:lnTo>
                <a:lnTo>
                  <a:pt x="1359270" y="343916"/>
                </a:lnTo>
                <a:lnTo>
                  <a:pt x="1348845" y="357311"/>
                </a:lnTo>
                <a:lnTo>
                  <a:pt x="1338421" y="370933"/>
                </a:lnTo>
                <a:lnTo>
                  <a:pt x="1327317" y="384782"/>
                </a:lnTo>
                <a:lnTo>
                  <a:pt x="1315760" y="398632"/>
                </a:lnTo>
                <a:lnTo>
                  <a:pt x="1303750" y="412935"/>
                </a:lnTo>
                <a:lnTo>
                  <a:pt x="1291513" y="426784"/>
                </a:lnTo>
                <a:lnTo>
                  <a:pt x="1278823" y="441314"/>
                </a:lnTo>
                <a:lnTo>
                  <a:pt x="1265679" y="455390"/>
                </a:lnTo>
                <a:lnTo>
                  <a:pt x="1252082" y="469920"/>
                </a:lnTo>
                <a:lnTo>
                  <a:pt x="1233500" y="488991"/>
                </a:lnTo>
                <a:lnTo>
                  <a:pt x="1214465" y="507608"/>
                </a:lnTo>
                <a:lnTo>
                  <a:pt x="1195430" y="525998"/>
                </a:lnTo>
                <a:lnTo>
                  <a:pt x="1175715" y="543707"/>
                </a:lnTo>
                <a:lnTo>
                  <a:pt x="1156226" y="560961"/>
                </a:lnTo>
                <a:lnTo>
                  <a:pt x="1136058" y="577762"/>
                </a:lnTo>
                <a:lnTo>
                  <a:pt x="1115663" y="594336"/>
                </a:lnTo>
                <a:lnTo>
                  <a:pt x="1095041" y="610455"/>
                </a:lnTo>
                <a:lnTo>
                  <a:pt x="1074193" y="625893"/>
                </a:lnTo>
                <a:lnTo>
                  <a:pt x="1053118" y="641105"/>
                </a:lnTo>
                <a:lnTo>
                  <a:pt x="1031590" y="655408"/>
                </a:lnTo>
                <a:lnTo>
                  <a:pt x="1010062" y="669711"/>
                </a:lnTo>
                <a:lnTo>
                  <a:pt x="988081" y="683333"/>
                </a:lnTo>
                <a:lnTo>
                  <a:pt x="966099" y="696501"/>
                </a:lnTo>
                <a:lnTo>
                  <a:pt x="943891" y="709442"/>
                </a:lnTo>
                <a:lnTo>
                  <a:pt x="921004" y="721702"/>
                </a:lnTo>
                <a:lnTo>
                  <a:pt x="906954" y="729194"/>
                </a:lnTo>
                <a:lnTo>
                  <a:pt x="892451" y="736232"/>
                </a:lnTo>
                <a:lnTo>
                  <a:pt x="878174" y="743497"/>
                </a:lnTo>
                <a:lnTo>
                  <a:pt x="863671" y="750309"/>
                </a:lnTo>
                <a:lnTo>
                  <a:pt x="848941" y="756893"/>
                </a:lnTo>
                <a:lnTo>
                  <a:pt x="834212" y="763477"/>
                </a:lnTo>
                <a:lnTo>
                  <a:pt x="819482" y="769834"/>
                </a:lnTo>
                <a:lnTo>
                  <a:pt x="804526" y="775736"/>
                </a:lnTo>
                <a:lnTo>
                  <a:pt x="789569" y="781866"/>
                </a:lnTo>
                <a:lnTo>
                  <a:pt x="774613" y="787542"/>
                </a:lnTo>
                <a:lnTo>
                  <a:pt x="759430" y="793218"/>
                </a:lnTo>
                <a:lnTo>
                  <a:pt x="744247" y="798440"/>
                </a:lnTo>
                <a:lnTo>
                  <a:pt x="729064" y="803435"/>
                </a:lnTo>
                <a:lnTo>
                  <a:pt x="713655" y="808657"/>
                </a:lnTo>
                <a:lnTo>
                  <a:pt x="698472" y="813197"/>
                </a:lnTo>
                <a:lnTo>
                  <a:pt x="682609" y="817965"/>
                </a:lnTo>
                <a:lnTo>
                  <a:pt x="667199" y="822279"/>
                </a:lnTo>
                <a:lnTo>
                  <a:pt x="651563" y="826365"/>
                </a:lnTo>
                <a:lnTo>
                  <a:pt x="635701" y="830452"/>
                </a:lnTo>
                <a:lnTo>
                  <a:pt x="620064" y="834084"/>
                </a:lnTo>
                <a:lnTo>
                  <a:pt x="604202" y="837717"/>
                </a:lnTo>
                <a:lnTo>
                  <a:pt x="588112" y="841350"/>
                </a:lnTo>
                <a:lnTo>
                  <a:pt x="572249" y="844528"/>
                </a:lnTo>
                <a:lnTo>
                  <a:pt x="555933" y="847479"/>
                </a:lnTo>
                <a:lnTo>
                  <a:pt x="539618" y="850431"/>
                </a:lnTo>
                <a:lnTo>
                  <a:pt x="523528" y="852928"/>
                </a:lnTo>
                <a:lnTo>
                  <a:pt x="507212" y="855653"/>
                </a:lnTo>
                <a:lnTo>
                  <a:pt x="490896" y="857923"/>
                </a:lnTo>
                <a:lnTo>
                  <a:pt x="474353" y="859966"/>
                </a:lnTo>
                <a:lnTo>
                  <a:pt x="458037" y="861783"/>
                </a:lnTo>
                <a:lnTo>
                  <a:pt x="441268" y="863372"/>
                </a:lnTo>
                <a:lnTo>
                  <a:pt x="424726" y="864961"/>
                </a:lnTo>
                <a:lnTo>
                  <a:pt x="419287" y="865188"/>
                </a:lnTo>
                <a:lnTo>
                  <a:pt x="414075" y="864734"/>
                </a:lnTo>
                <a:lnTo>
                  <a:pt x="409089" y="863826"/>
                </a:lnTo>
                <a:lnTo>
                  <a:pt x="404104" y="862464"/>
                </a:lnTo>
                <a:lnTo>
                  <a:pt x="400252" y="861329"/>
                </a:lnTo>
                <a:lnTo>
                  <a:pt x="396626" y="859739"/>
                </a:lnTo>
                <a:lnTo>
                  <a:pt x="393227" y="857923"/>
                </a:lnTo>
                <a:lnTo>
                  <a:pt x="389827" y="855880"/>
                </a:lnTo>
                <a:lnTo>
                  <a:pt x="386882" y="853609"/>
                </a:lnTo>
                <a:lnTo>
                  <a:pt x="383936" y="850885"/>
                </a:lnTo>
                <a:lnTo>
                  <a:pt x="381216" y="848161"/>
                </a:lnTo>
                <a:lnTo>
                  <a:pt x="378497" y="845209"/>
                </a:lnTo>
                <a:lnTo>
                  <a:pt x="376231" y="842258"/>
                </a:lnTo>
                <a:lnTo>
                  <a:pt x="374191" y="838852"/>
                </a:lnTo>
                <a:lnTo>
                  <a:pt x="372378" y="835447"/>
                </a:lnTo>
                <a:lnTo>
                  <a:pt x="370566" y="831814"/>
                </a:lnTo>
                <a:lnTo>
                  <a:pt x="369206" y="827955"/>
                </a:lnTo>
                <a:lnTo>
                  <a:pt x="368299" y="824095"/>
                </a:lnTo>
                <a:lnTo>
                  <a:pt x="367620" y="820008"/>
                </a:lnTo>
                <a:lnTo>
                  <a:pt x="366940" y="815922"/>
                </a:lnTo>
                <a:lnTo>
                  <a:pt x="366713" y="810473"/>
                </a:lnTo>
                <a:lnTo>
                  <a:pt x="367167" y="805024"/>
                </a:lnTo>
                <a:lnTo>
                  <a:pt x="368073" y="799802"/>
                </a:lnTo>
                <a:lnTo>
                  <a:pt x="369206" y="795034"/>
                </a:lnTo>
                <a:lnTo>
                  <a:pt x="371472" y="790040"/>
                </a:lnTo>
                <a:lnTo>
                  <a:pt x="373738" y="785272"/>
                </a:lnTo>
                <a:lnTo>
                  <a:pt x="376231" y="780958"/>
                </a:lnTo>
                <a:lnTo>
                  <a:pt x="379403" y="776872"/>
                </a:lnTo>
                <a:lnTo>
                  <a:pt x="383029" y="773239"/>
                </a:lnTo>
                <a:lnTo>
                  <a:pt x="386882" y="769607"/>
                </a:lnTo>
                <a:lnTo>
                  <a:pt x="390961" y="766882"/>
                </a:lnTo>
                <a:lnTo>
                  <a:pt x="395266" y="763931"/>
                </a:lnTo>
                <a:lnTo>
                  <a:pt x="400252" y="761887"/>
                </a:lnTo>
                <a:lnTo>
                  <a:pt x="405237" y="760071"/>
                </a:lnTo>
                <a:lnTo>
                  <a:pt x="410222" y="758709"/>
                </a:lnTo>
                <a:lnTo>
                  <a:pt x="415661" y="758255"/>
                </a:lnTo>
                <a:lnTo>
                  <a:pt x="431071" y="756666"/>
                </a:lnTo>
                <a:lnTo>
                  <a:pt x="446027" y="755076"/>
                </a:lnTo>
                <a:lnTo>
                  <a:pt x="461210" y="753714"/>
                </a:lnTo>
                <a:lnTo>
                  <a:pt x="476166" y="751898"/>
                </a:lnTo>
                <a:lnTo>
                  <a:pt x="491123" y="749854"/>
                </a:lnTo>
                <a:lnTo>
                  <a:pt x="506079" y="747357"/>
                </a:lnTo>
                <a:lnTo>
                  <a:pt x="521035" y="745087"/>
                </a:lnTo>
                <a:lnTo>
                  <a:pt x="535765" y="742589"/>
                </a:lnTo>
                <a:lnTo>
                  <a:pt x="550495" y="739638"/>
                </a:lnTo>
                <a:lnTo>
                  <a:pt x="565224" y="736913"/>
                </a:lnTo>
                <a:lnTo>
                  <a:pt x="579728" y="733735"/>
                </a:lnTo>
                <a:lnTo>
                  <a:pt x="594231" y="730329"/>
                </a:lnTo>
                <a:lnTo>
                  <a:pt x="608734" y="726697"/>
                </a:lnTo>
                <a:lnTo>
                  <a:pt x="623010" y="723064"/>
                </a:lnTo>
                <a:lnTo>
                  <a:pt x="637287" y="719432"/>
                </a:lnTo>
                <a:lnTo>
                  <a:pt x="651563" y="715345"/>
                </a:lnTo>
                <a:lnTo>
                  <a:pt x="665613" y="711259"/>
                </a:lnTo>
                <a:lnTo>
                  <a:pt x="679890" y="706945"/>
                </a:lnTo>
                <a:lnTo>
                  <a:pt x="693713" y="702404"/>
                </a:lnTo>
                <a:lnTo>
                  <a:pt x="707763" y="697864"/>
                </a:lnTo>
                <a:lnTo>
                  <a:pt x="721586" y="692869"/>
                </a:lnTo>
                <a:lnTo>
                  <a:pt x="735183" y="687874"/>
                </a:lnTo>
                <a:lnTo>
                  <a:pt x="749233" y="682652"/>
                </a:lnTo>
                <a:lnTo>
                  <a:pt x="762603" y="677430"/>
                </a:lnTo>
                <a:lnTo>
                  <a:pt x="776199" y="671755"/>
                </a:lnTo>
                <a:lnTo>
                  <a:pt x="789569" y="666079"/>
                </a:lnTo>
                <a:lnTo>
                  <a:pt x="803166" y="660176"/>
                </a:lnTo>
                <a:lnTo>
                  <a:pt x="816536" y="654273"/>
                </a:lnTo>
                <a:lnTo>
                  <a:pt x="829679" y="648143"/>
                </a:lnTo>
                <a:lnTo>
                  <a:pt x="842823" y="641559"/>
                </a:lnTo>
                <a:lnTo>
                  <a:pt x="855966" y="634975"/>
                </a:lnTo>
                <a:lnTo>
                  <a:pt x="868883" y="628164"/>
                </a:lnTo>
                <a:lnTo>
                  <a:pt x="889505" y="617039"/>
                </a:lnTo>
                <a:lnTo>
                  <a:pt x="910126" y="605460"/>
                </a:lnTo>
                <a:lnTo>
                  <a:pt x="930068" y="593655"/>
                </a:lnTo>
                <a:lnTo>
                  <a:pt x="950237" y="580941"/>
                </a:lnTo>
                <a:lnTo>
                  <a:pt x="970178" y="568000"/>
                </a:lnTo>
                <a:lnTo>
                  <a:pt x="989667" y="554832"/>
                </a:lnTo>
                <a:lnTo>
                  <a:pt x="1008929" y="540982"/>
                </a:lnTo>
                <a:lnTo>
                  <a:pt x="1027964" y="526906"/>
                </a:lnTo>
                <a:lnTo>
                  <a:pt x="1046773" y="512149"/>
                </a:lnTo>
                <a:lnTo>
                  <a:pt x="1065355" y="497165"/>
                </a:lnTo>
                <a:lnTo>
                  <a:pt x="1083937" y="481726"/>
                </a:lnTo>
                <a:lnTo>
                  <a:pt x="1102066" y="466061"/>
                </a:lnTo>
                <a:lnTo>
                  <a:pt x="1119742" y="449714"/>
                </a:lnTo>
                <a:lnTo>
                  <a:pt x="1137644" y="433141"/>
                </a:lnTo>
                <a:lnTo>
                  <a:pt x="1154866" y="416113"/>
                </a:lnTo>
                <a:lnTo>
                  <a:pt x="1171862" y="398859"/>
                </a:lnTo>
                <a:lnTo>
                  <a:pt x="1184779" y="385236"/>
                </a:lnTo>
                <a:lnTo>
                  <a:pt x="1197469" y="371841"/>
                </a:lnTo>
                <a:lnTo>
                  <a:pt x="1209480" y="358219"/>
                </a:lnTo>
                <a:lnTo>
                  <a:pt x="1221037" y="344597"/>
                </a:lnTo>
                <a:lnTo>
                  <a:pt x="1232367" y="331429"/>
                </a:lnTo>
                <a:lnTo>
                  <a:pt x="1243245" y="318261"/>
                </a:lnTo>
                <a:lnTo>
                  <a:pt x="1253895" y="305093"/>
                </a:lnTo>
                <a:lnTo>
                  <a:pt x="1263866" y="292606"/>
                </a:lnTo>
                <a:lnTo>
                  <a:pt x="1273384" y="279665"/>
                </a:lnTo>
                <a:lnTo>
                  <a:pt x="1282675" y="267178"/>
                </a:lnTo>
                <a:lnTo>
                  <a:pt x="1291739" y="255145"/>
                </a:lnTo>
                <a:lnTo>
                  <a:pt x="1300124" y="242886"/>
                </a:lnTo>
                <a:lnTo>
                  <a:pt x="1308282" y="231307"/>
                </a:lnTo>
                <a:lnTo>
                  <a:pt x="1316213" y="219728"/>
                </a:lnTo>
                <a:lnTo>
                  <a:pt x="1330263" y="197706"/>
                </a:lnTo>
                <a:lnTo>
                  <a:pt x="1107958" y="281027"/>
                </a:lnTo>
                <a:lnTo>
                  <a:pt x="1102746" y="282390"/>
                </a:lnTo>
                <a:lnTo>
                  <a:pt x="1097534" y="283525"/>
                </a:lnTo>
                <a:lnTo>
                  <a:pt x="1092322" y="283979"/>
                </a:lnTo>
                <a:lnTo>
                  <a:pt x="1087110" y="283979"/>
                </a:lnTo>
                <a:lnTo>
                  <a:pt x="1081898" y="283752"/>
                </a:lnTo>
                <a:lnTo>
                  <a:pt x="1076686" y="282844"/>
                </a:lnTo>
                <a:lnTo>
                  <a:pt x="1071927" y="281255"/>
                </a:lnTo>
                <a:lnTo>
                  <a:pt x="1067168" y="279438"/>
                </a:lnTo>
                <a:lnTo>
                  <a:pt x="1062636" y="277168"/>
                </a:lnTo>
                <a:lnTo>
                  <a:pt x="1058103" y="274216"/>
                </a:lnTo>
                <a:lnTo>
                  <a:pt x="1054251" y="270811"/>
                </a:lnTo>
                <a:lnTo>
                  <a:pt x="1050399" y="267178"/>
                </a:lnTo>
                <a:lnTo>
                  <a:pt x="1047226" y="263319"/>
                </a:lnTo>
                <a:lnTo>
                  <a:pt x="1044054" y="259005"/>
                </a:lnTo>
                <a:lnTo>
                  <a:pt x="1041561" y="254237"/>
                </a:lnTo>
                <a:lnTo>
                  <a:pt x="1039295" y="249470"/>
                </a:lnTo>
                <a:lnTo>
                  <a:pt x="1037482" y="244021"/>
                </a:lnTo>
                <a:lnTo>
                  <a:pt x="1036575" y="238799"/>
                </a:lnTo>
                <a:lnTo>
                  <a:pt x="1036122" y="233350"/>
                </a:lnTo>
                <a:lnTo>
                  <a:pt x="1036122" y="228355"/>
                </a:lnTo>
                <a:lnTo>
                  <a:pt x="1036349" y="223134"/>
                </a:lnTo>
                <a:lnTo>
                  <a:pt x="1037255" y="218139"/>
                </a:lnTo>
                <a:lnTo>
                  <a:pt x="1038841" y="213144"/>
                </a:lnTo>
                <a:lnTo>
                  <a:pt x="1040654" y="208376"/>
                </a:lnTo>
                <a:lnTo>
                  <a:pt x="1042920" y="203836"/>
                </a:lnTo>
                <a:lnTo>
                  <a:pt x="1045866" y="199295"/>
                </a:lnTo>
                <a:lnTo>
                  <a:pt x="1049266" y="195435"/>
                </a:lnTo>
                <a:lnTo>
                  <a:pt x="1052891" y="191576"/>
                </a:lnTo>
                <a:lnTo>
                  <a:pt x="1056744" y="188170"/>
                </a:lnTo>
                <a:lnTo>
                  <a:pt x="1061049" y="185219"/>
                </a:lnTo>
                <a:lnTo>
                  <a:pt x="1065582" y="182494"/>
                </a:lnTo>
                <a:lnTo>
                  <a:pt x="1070567" y="180451"/>
                </a:lnTo>
                <a:lnTo>
                  <a:pt x="1443569" y="41279"/>
                </a:lnTo>
                <a:lnTo>
                  <a:pt x="1446288" y="40370"/>
                </a:lnTo>
                <a:lnTo>
                  <a:pt x="1449461" y="39462"/>
                </a:lnTo>
                <a:lnTo>
                  <a:pt x="1452633" y="38781"/>
                </a:lnTo>
                <a:lnTo>
                  <a:pt x="1455579" y="38327"/>
                </a:lnTo>
                <a:lnTo>
                  <a:pt x="1458752" y="38100"/>
                </a:lnTo>
                <a:close/>
                <a:moveTo>
                  <a:pt x="102528" y="0"/>
                </a:moveTo>
                <a:lnTo>
                  <a:pt x="107971" y="454"/>
                </a:lnTo>
                <a:lnTo>
                  <a:pt x="113189" y="681"/>
                </a:lnTo>
                <a:lnTo>
                  <a:pt x="118406" y="1361"/>
                </a:lnTo>
                <a:lnTo>
                  <a:pt x="123169" y="2268"/>
                </a:lnTo>
                <a:lnTo>
                  <a:pt x="128386" y="3403"/>
                </a:lnTo>
                <a:lnTo>
                  <a:pt x="133376" y="4764"/>
                </a:lnTo>
                <a:lnTo>
                  <a:pt x="137913" y="6578"/>
                </a:lnTo>
                <a:lnTo>
                  <a:pt x="142450" y="8393"/>
                </a:lnTo>
                <a:lnTo>
                  <a:pt x="147213" y="10434"/>
                </a:lnTo>
                <a:lnTo>
                  <a:pt x="151523" y="12476"/>
                </a:lnTo>
                <a:lnTo>
                  <a:pt x="156059" y="14971"/>
                </a:lnTo>
                <a:lnTo>
                  <a:pt x="160143" y="17693"/>
                </a:lnTo>
                <a:lnTo>
                  <a:pt x="164225" y="20642"/>
                </a:lnTo>
                <a:lnTo>
                  <a:pt x="168082" y="23590"/>
                </a:lnTo>
                <a:lnTo>
                  <a:pt x="171711" y="26993"/>
                </a:lnTo>
                <a:lnTo>
                  <a:pt x="175340" y="30169"/>
                </a:lnTo>
                <a:lnTo>
                  <a:pt x="178743" y="33798"/>
                </a:lnTo>
                <a:lnTo>
                  <a:pt x="181918" y="37427"/>
                </a:lnTo>
                <a:lnTo>
                  <a:pt x="185094" y="41510"/>
                </a:lnTo>
                <a:lnTo>
                  <a:pt x="188043" y="45593"/>
                </a:lnTo>
                <a:lnTo>
                  <a:pt x="190538" y="49676"/>
                </a:lnTo>
                <a:lnTo>
                  <a:pt x="193033" y="53986"/>
                </a:lnTo>
                <a:lnTo>
                  <a:pt x="195074" y="58296"/>
                </a:lnTo>
                <a:lnTo>
                  <a:pt x="197343" y="63059"/>
                </a:lnTo>
                <a:lnTo>
                  <a:pt x="199157" y="67596"/>
                </a:lnTo>
                <a:lnTo>
                  <a:pt x="200745" y="72359"/>
                </a:lnTo>
                <a:lnTo>
                  <a:pt x="202106" y="77122"/>
                </a:lnTo>
                <a:lnTo>
                  <a:pt x="203467" y="82340"/>
                </a:lnTo>
                <a:lnTo>
                  <a:pt x="204148" y="87330"/>
                </a:lnTo>
                <a:lnTo>
                  <a:pt x="205055" y="92320"/>
                </a:lnTo>
                <a:lnTo>
                  <a:pt x="205282" y="97537"/>
                </a:lnTo>
                <a:lnTo>
                  <a:pt x="205509" y="102981"/>
                </a:lnTo>
                <a:lnTo>
                  <a:pt x="205509" y="2092965"/>
                </a:lnTo>
                <a:lnTo>
                  <a:pt x="2195719" y="2092965"/>
                </a:lnTo>
                <a:lnTo>
                  <a:pt x="2201163" y="2093192"/>
                </a:lnTo>
                <a:lnTo>
                  <a:pt x="2206380" y="2093419"/>
                </a:lnTo>
                <a:lnTo>
                  <a:pt x="2211597" y="2094326"/>
                </a:lnTo>
                <a:lnTo>
                  <a:pt x="2216587" y="2095233"/>
                </a:lnTo>
                <a:lnTo>
                  <a:pt x="2221578" y="2096367"/>
                </a:lnTo>
                <a:lnTo>
                  <a:pt x="2226568" y="2097501"/>
                </a:lnTo>
                <a:lnTo>
                  <a:pt x="2231105" y="2099316"/>
                </a:lnTo>
                <a:lnTo>
                  <a:pt x="2235868" y="2101131"/>
                </a:lnTo>
                <a:lnTo>
                  <a:pt x="2240405" y="2103172"/>
                </a:lnTo>
                <a:lnTo>
                  <a:pt x="2244714" y="2105667"/>
                </a:lnTo>
                <a:lnTo>
                  <a:pt x="2249251" y="2107936"/>
                </a:lnTo>
                <a:lnTo>
                  <a:pt x="2253334" y="2110658"/>
                </a:lnTo>
                <a:lnTo>
                  <a:pt x="2257417" y="2113606"/>
                </a:lnTo>
                <a:lnTo>
                  <a:pt x="2261273" y="2116328"/>
                </a:lnTo>
                <a:lnTo>
                  <a:pt x="2264902" y="2119731"/>
                </a:lnTo>
                <a:lnTo>
                  <a:pt x="2268532" y="2123133"/>
                </a:lnTo>
                <a:lnTo>
                  <a:pt x="2271934" y="2126763"/>
                </a:lnTo>
                <a:lnTo>
                  <a:pt x="2275337" y="2130619"/>
                </a:lnTo>
                <a:lnTo>
                  <a:pt x="2278285" y="2134475"/>
                </a:lnTo>
                <a:lnTo>
                  <a:pt x="2281234" y="2138331"/>
                </a:lnTo>
                <a:lnTo>
                  <a:pt x="2283729" y="2142414"/>
                </a:lnTo>
                <a:lnTo>
                  <a:pt x="2286224" y="2146724"/>
                </a:lnTo>
                <a:lnTo>
                  <a:pt x="2288720" y="2151260"/>
                </a:lnTo>
                <a:lnTo>
                  <a:pt x="2290761" y="2155797"/>
                </a:lnTo>
                <a:lnTo>
                  <a:pt x="2292576" y="2160560"/>
                </a:lnTo>
                <a:lnTo>
                  <a:pt x="2294164" y="2165324"/>
                </a:lnTo>
                <a:lnTo>
                  <a:pt x="2295298" y="2170087"/>
                </a:lnTo>
                <a:lnTo>
                  <a:pt x="2296659" y="2175304"/>
                </a:lnTo>
                <a:lnTo>
                  <a:pt x="2297339" y="2180068"/>
                </a:lnTo>
                <a:lnTo>
                  <a:pt x="2298246" y="2185285"/>
                </a:lnTo>
                <a:lnTo>
                  <a:pt x="2298473" y="2190729"/>
                </a:lnTo>
                <a:lnTo>
                  <a:pt x="2298700" y="2195946"/>
                </a:lnTo>
                <a:lnTo>
                  <a:pt x="2298473" y="2201163"/>
                </a:lnTo>
                <a:lnTo>
                  <a:pt x="2298246" y="2206380"/>
                </a:lnTo>
                <a:lnTo>
                  <a:pt x="2297339" y="2211597"/>
                </a:lnTo>
                <a:lnTo>
                  <a:pt x="2296659" y="2216361"/>
                </a:lnTo>
                <a:lnTo>
                  <a:pt x="2295298" y="2221578"/>
                </a:lnTo>
                <a:lnTo>
                  <a:pt x="2294164" y="2226568"/>
                </a:lnTo>
                <a:lnTo>
                  <a:pt x="2292576" y="2231105"/>
                </a:lnTo>
                <a:lnTo>
                  <a:pt x="2290761" y="2235868"/>
                </a:lnTo>
                <a:lnTo>
                  <a:pt x="2288720" y="2240405"/>
                </a:lnTo>
                <a:lnTo>
                  <a:pt x="2286224" y="2244941"/>
                </a:lnTo>
                <a:lnTo>
                  <a:pt x="2283729" y="2249251"/>
                </a:lnTo>
                <a:lnTo>
                  <a:pt x="2281234" y="2253334"/>
                </a:lnTo>
                <a:lnTo>
                  <a:pt x="2278285" y="2257417"/>
                </a:lnTo>
                <a:lnTo>
                  <a:pt x="2275337" y="2261273"/>
                </a:lnTo>
                <a:lnTo>
                  <a:pt x="2271934" y="2264902"/>
                </a:lnTo>
                <a:lnTo>
                  <a:pt x="2268532" y="2268532"/>
                </a:lnTo>
                <a:lnTo>
                  <a:pt x="2264902" y="2271934"/>
                </a:lnTo>
                <a:lnTo>
                  <a:pt x="2261273" y="2275337"/>
                </a:lnTo>
                <a:lnTo>
                  <a:pt x="2257417" y="2278059"/>
                </a:lnTo>
                <a:lnTo>
                  <a:pt x="2253334" y="2281234"/>
                </a:lnTo>
                <a:lnTo>
                  <a:pt x="2249251" y="2283729"/>
                </a:lnTo>
                <a:lnTo>
                  <a:pt x="2244714" y="2286451"/>
                </a:lnTo>
                <a:lnTo>
                  <a:pt x="2240405" y="2288493"/>
                </a:lnTo>
                <a:lnTo>
                  <a:pt x="2235868" y="2290534"/>
                </a:lnTo>
                <a:lnTo>
                  <a:pt x="2231105" y="2292349"/>
                </a:lnTo>
                <a:lnTo>
                  <a:pt x="2226568" y="2294164"/>
                </a:lnTo>
                <a:lnTo>
                  <a:pt x="2221578" y="2295298"/>
                </a:lnTo>
                <a:lnTo>
                  <a:pt x="2216587" y="2296659"/>
                </a:lnTo>
                <a:lnTo>
                  <a:pt x="2211597" y="2297566"/>
                </a:lnTo>
                <a:lnTo>
                  <a:pt x="2206380" y="2298246"/>
                </a:lnTo>
                <a:lnTo>
                  <a:pt x="2201163" y="2298473"/>
                </a:lnTo>
                <a:lnTo>
                  <a:pt x="2195719" y="2298700"/>
                </a:lnTo>
                <a:lnTo>
                  <a:pt x="102528" y="2298700"/>
                </a:lnTo>
                <a:lnTo>
                  <a:pt x="97310" y="2298473"/>
                </a:lnTo>
                <a:lnTo>
                  <a:pt x="92093" y="2298246"/>
                </a:lnTo>
                <a:lnTo>
                  <a:pt x="86876" y="2297566"/>
                </a:lnTo>
                <a:lnTo>
                  <a:pt x="81886" y="2296659"/>
                </a:lnTo>
                <a:lnTo>
                  <a:pt x="77122" y="2295298"/>
                </a:lnTo>
                <a:lnTo>
                  <a:pt x="72132" y="2294164"/>
                </a:lnTo>
                <a:lnTo>
                  <a:pt x="67142" y="2292349"/>
                </a:lnTo>
                <a:lnTo>
                  <a:pt x="62605" y="2290534"/>
                </a:lnTo>
                <a:lnTo>
                  <a:pt x="57842" y="2288493"/>
                </a:lnTo>
                <a:lnTo>
                  <a:pt x="53532" y="2286451"/>
                </a:lnTo>
                <a:lnTo>
                  <a:pt x="49449" y="2283729"/>
                </a:lnTo>
                <a:lnTo>
                  <a:pt x="45139" y="2281234"/>
                </a:lnTo>
                <a:lnTo>
                  <a:pt x="41283" y="2278059"/>
                </a:lnTo>
                <a:lnTo>
                  <a:pt x="37200" y="2275337"/>
                </a:lnTo>
                <a:lnTo>
                  <a:pt x="33344" y="2271934"/>
                </a:lnTo>
                <a:lnTo>
                  <a:pt x="29715" y="2268532"/>
                </a:lnTo>
                <a:lnTo>
                  <a:pt x="26539" y="2264902"/>
                </a:lnTo>
                <a:lnTo>
                  <a:pt x="23364" y="2261273"/>
                </a:lnTo>
                <a:lnTo>
                  <a:pt x="20188" y="2257417"/>
                </a:lnTo>
                <a:lnTo>
                  <a:pt x="17466" y="2253334"/>
                </a:lnTo>
                <a:lnTo>
                  <a:pt x="14517" y="2249251"/>
                </a:lnTo>
                <a:lnTo>
                  <a:pt x="12249" y="2244941"/>
                </a:lnTo>
                <a:lnTo>
                  <a:pt x="9981" y="2240405"/>
                </a:lnTo>
                <a:lnTo>
                  <a:pt x="7939" y="2235868"/>
                </a:lnTo>
                <a:lnTo>
                  <a:pt x="6125" y="2231105"/>
                </a:lnTo>
                <a:lnTo>
                  <a:pt x="4537" y="2226568"/>
                </a:lnTo>
                <a:lnTo>
                  <a:pt x="2949" y="2221578"/>
                </a:lnTo>
                <a:lnTo>
                  <a:pt x="2042" y="2216361"/>
                </a:lnTo>
                <a:lnTo>
                  <a:pt x="907" y="2211597"/>
                </a:lnTo>
                <a:lnTo>
                  <a:pt x="454" y="2206380"/>
                </a:lnTo>
                <a:lnTo>
                  <a:pt x="0" y="2201163"/>
                </a:lnTo>
                <a:lnTo>
                  <a:pt x="0" y="2195946"/>
                </a:lnTo>
                <a:lnTo>
                  <a:pt x="0" y="102981"/>
                </a:lnTo>
                <a:lnTo>
                  <a:pt x="0" y="97537"/>
                </a:lnTo>
                <a:lnTo>
                  <a:pt x="454" y="92320"/>
                </a:lnTo>
                <a:lnTo>
                  <a:pt x="907" y="87330"/>
                </a:lnTo>
                <a:lnTo>
                  <a:pt x="2042" y="82340"/>
                </a:lnTo>
                <a:lnTo>
                  <a:pt x="2949" y="77122"/>
                </a:lnTo>
                <a:lnTo>
                  <a:pt x="4537" y="72359"/>
                </a:lnTo>
                <a:lnTo>
                  <a:pt x="6125" y="67596"/>
                </a:lnTo>
                <a:lnTo>
                  <a:pt x="7939" y="63059"/>
                </a:lnTo>
                <a:lnTo>
                  <a:pt x="9981" y="58296"/>
                </a:lnTo>
                <a:lnTo>
                  <a:pt x="12249" y="53986"/>
                </a:lnTo>
                <a:lnTo>
                  <a:pt x="14517" y="49676"/>
                </a:lnTo>
                <a:lnTo>
                  <a:pt x="17466" y="45593"/>
                </a:lnTo>
                <a:lnTo>
                  <a:pt x="20188" y="41510"/>
                </a:lnTo>
                <a:lnTo>
                  <a:pt x="23364" y="37427"/>
                </a:lnTo>
                <a:lnTo>
                  <a:pt x="26539" y="33798"/>
                </a:lnTo>
                <a:lnTo>
                  <a:pt x="29715" y="30169"/>
                </a:lnTo>
                <a:lnTo>
                  <a:pt x="33344" y="26993"/>
                </a:lnTo>
                <a:lnTo>
                  <a:pt x="37200" y="23590"/>
                </a:lnTo>
                <a:lnTo>
                  <a:pt x="41283" y="20642"/>
                </a:lnTo>
                <a:lnTo>
                  <a:pt x="45139" y="17693"/>
                </a:lnTo>
                <a:lnTo>
                  <a:pt x="49449" y="14971"/>
                </a:lnTo>
                <a:lnTo>
                  <a:pt x="53532" y="12476"/>
                </a:lnTo>
                <a:lnTo>
                  <a:pt x="57842" y="10434"/>
                </a:lnTo>
                <a:lnTo>
                  <a:pt x="62605" y="8393"/>
                </a:lnTo>
                <a:lnTo>
                  <a:pt x="67142" y="6578"/>
                </a:lnTo>
                <a:lnTo>
                  <a:pt x="72132" y="4764"/>
                </a:lnTo>
                <a:lnTo>
                  <a:pt x="77122" y="3403"/>
                </a:lnTo>
                <a:lnTo>
                  <a:pt x="81886" y="2268"/>
                </a:lnTo>
                <a:lnTo>
                  <a:pt x="86876" y="1361"/>
                </a:lnTo>
                <a:lnTo>
                  <a:pt x="92093" y="681"/>
                </a:lnTo>
                <a:lnTo>
                  <a:pt x="97310" y="454"/>
                </a:lnTo>
                <a:lnTo>
                  <a:pt x="102528" y="0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5" name="KSO_Shape"/>
          <p:cNvSpPr>
            <a:spLocks noChangeAspect="1"/>
          </p:cNvSpPr>
          <p:nvPr>
            <p:custDataLst>
              <p:tags r:id="rId21"/>
            </p:custDataLst>
          </p:nvPr>
        </p:nvSpPr>
        <p:spPr bwMode="auto">
          <a:xfrm>
            <a:off x="5755640" y="4866640"/>
            <a:ext cx="562610" cy="418465"/>
          </a:xfrm>
          <a:custGeom>
            <a:avLst/>
            <a:gdLst>
              <a:gd name="T0" fmla="*/ 1282926 w 2516188"/>
              <a:gd name="T1" fmla="*/ 1313726 h 2027237"/>
              <a:gd name="T2" fmla="*/ 1162503 w 2516188"/>
              <a:gd name="T3" fmla="*/ 1450670 h 2027237"/>
              <a:gd name="T4" fmla="*/ 1137784 w 2516188"/>
              <a:gd name="T5" fmla="*/ 1643161 h 2027237"/>
              <a:gd name="T6" fmla="*/ 1220334 w 2516188"/>
              <a:gd name="T7" fmla="*/ 1810486 h 2027237"/>
              <a:gd name="T8" fmla="*/ 1378630 w 2516188"/>
              <a:gd name="T9" fmla="*/ 1898003 h 2027237"/>
              <a:gd name="T10" fmla="*/ 1560512 w 2516188"/>
              <a:gd name="T11" fmla="*/ 1871929 h 2027237"/>
              <a:gd name="T12" fmla="*/ 1689780 w 2516188"/>
              <a:gd name="T13" fmla="*/ 1744735 h 2027237"/>
              <a:gd name="T14" fmla="*/ 1727880 w 2516188"/>
              <a:gd name="T15" fmla="*/ 1555191 h 2027237"/>
              <a:gd name="T16" fmla="*/ 1656670 w 2516188"/>
              <a:gd name="T17" fmla="*/ 1381064 h 2027237"/>
              <a:gd name="T18" fmla="*/ 1505857 w 2516188"/>
              <a:gd name="T19" fmla="*/ 1281985 h 2027237"/>
              <a:gd name="T20" fmla="*/ 1809439 w 2516188"/>
              <a:gd name="T21" fmla="*/ 1277240 h 2027237"/>
              <a:gd name="T22" fmla="*/ 1326696 w 2516188"/>
              <a:gd name="T23" fmla="*/ 1208978 h 2027237"/>
              <a:gd name="T24" fmla="*/ 1406068 w 2516188"/>
              <a:gd name="T25" fmla="*/ 957861 h 2027237"/>
              <a:gd name="T26" fmla="*/ 1514904 w 2516188"/>
              <a:gd name="T27" fmla="*/ 999371 h 2027237"/>
              <a:gd name="T28" fmla="*/ 907730 w 2516188"/>
              <a:gd name="T29" fmla="*/ 714391 h 2027237"/>
              <a:gd name="T30" fmla="*/ 1103087 w 2516188"/>
              <a:gd name="T31" fmla="*/ 791852 h 2027237"/>
              <a:gd name="T32" fmla="*/ 438604 w 2516188"/>
              <a:gd name="T33" fmla="*/ 1110785 h 2027237"/>
              <a:gd name="T34" fmla="*/ 558265 w 2516188"/>
              <a:gd name="T35" fmla="*/ 730292 h 2027237"/>
              <a:gd name="T36" fmla="*/ 1857961 w 2516188"/>
              <a:gd name="T37" fmla="*/ 415732 h 2027237"/>
              <a:gd name="T38" fmla="*/ 1664325 w 2516188"/>
              <a:gd name="T39" fmla="*/ 540944 h 2027237"/>
              <a:gd name="T40" fmla="*/ 1573176 w 2516188"/>
              <a:gd name="T41" fmla="*/ 760971 h 2027237"/>
              <a:gd name="T42" fmla="*/ 1621698 w 2516188"/>
              <a:gd name="T43" fmla="*/ 1000279 h 2027237"/>
              <a:gd name="T44" fmla="*/ 1787899 w 2516188"/>
              <a:gd name="T45" fmla="*/ 1161102 h 2027237"/>
              <a:gd name="T46" fmla="*/ 2020988 w 2516188"/>
              <a:gd name="T47" fmla="*/ 1193993 h 2027237"/>
              <a:gd name="T48" fmla="*/ 2223466 w 2516188"/>
              <a:gd name="T49" fmla="*/ 1083526 h 2027237"/>
              <a:gd name="T50" fmla="*/ 2329354 w 2516188"/>
              <a:gd name="T51" fmla="*/ 872118 h 2027237"/>
              <a:gd name="T52" fmla="*/ 2297837 w 2516188"/>
              <a:gd name="T53" fmla="*/ 628954 h 2027237"/>
              <a:gd name="T54" fmla="*/ 2143427 w 2516188"/>
              <a:gd name="T55" fmla="*/ 455882 h 2027237"/>
              <a:gd name="T56" fmla="*/ 787501 w 2516188"/>
              <a:gd name="T57" fmla="*/ 323394 h 2027237"/>
              <a:gd name="T58" fmla="*/ 928464 w 2516188"/>
              <a:gd name="T59" fmla="*/ 462387 h 2027237"/>
              <a:gd name="T60" fmla="*/ 946638 w 2516188"/>
              <a:gd name="T61" fmla="*/ 532808 h 2027237"/>
              <a:gd name="T62" fmla="*/ 901042 w 2516188"/>
              <a:gd name="T63" fmla="*/ 620622 h 2027237"/>
              <a:gd name="T64" fmla="*/ 722233 w 2516188"/>
              <a:gd name="T65" fmla="*/ 687176 h 2027237"/>
              <a:gd name="T66" fmla="*/ 608843 w 2516188"/>
              <a:gd name="T67" fmla="*/ 555169 h 2027237"/>
              <a:gd name="T68" fmla="*/ 597706 w 2516188"/>
              <a:gd name="T69" fmla="*/ 489683 h 2027237"/>
              <a:gd name="T70" fmla="*/ 667389 w 2516188"/>
              <a:gd name="T71" fmla="*/ 364820 h 2027237"/>
              <a:gd name="T72" fmla="*/ 632363 w 2516188"/>
              <a:gd name="T73" fmla="*/ 228686 h 2027237"/>
              <a:gd name="T74" fmla="*/ 369672 w 2516188"/>
              <a:gd name="T75" fmla="*/ 401391 h 2027237"/>
              <a:gd name="T76" fmla="*/ 250905 w 2516188"/>
              <a:gd name="T77" fmla="*/ 697391 h 2027237"/>
              <a:gd name="T78" fmla="*/ 325701 w 2516188"/>
              <a:gd name="T79" fmla="*/ 1012656 h 2027237"/>
              <a:gd name="T80" fmla="*/ 559834 w 2516188"/>
              <a:gd name="T81" fmla="*/ 1220718 h 2027237"/>
              <a:gd name="T82" fmla="*/ 883269 w 2516188"/>
              <a:gd name="T83" fmla="*/ 1256981 h 2027237"/>
              <a:gd name="T84" fmla="*/ 1159106 w 2516188"/>
              <a:gd name="T85" fmla="*/ 1103542 h 2027237"/>
              <a:gd name="T86" fmla="*/ 1298724 w 2516188"/>
              <a:gd name="T87" fmla="*/ 818647 h 2027237"/>
              <a:gd name="T88" fmla="*/ 1247048 w 2516188"/>
              <a:gd name="T89" fmla="*/ 497036 h 2027237"/>
              <a:gd name="T90" fmla="*/ 1028554 w 2516188"/>
              <a:gd name="T91" fmla="*/ 272656 h 2027237"/>
              <a:gd name="T92" fmla="*/ 993649 w 2516188"/>
              <a:gd name="T93" fmla="*/ 113097 h 2027237"/>
              <a:gd name="T94" fmla="*/ 1388933 w 2516188"/>
              <a:gd name="T95" fmla="*/ 491143 h 2027237"/>
              <a:gd name="T96" fmla="*/ 1791753 w 2516188"/>
              <a:gd name="T97" fmla="*/ 332712 h 2027237"/>
              <a:gd name="T98" fmla="*/ 2237298 w 2516188"/>
              <a:gd name="T99" fmla="*/ 311843 h 2027237"/>
              <a:gd name="T100" fmla="*/ 2429346 w 2516188"/>
              <a:gd name="T101" fmla="*/ 759610 h 2027237"/>
              <a:gd name="T102" fmla="*/ 2299878 w 2516188"/>
              <a:gd name="T103" fmla="*/ 1144544 h 2027237"/>
              <a:gd name="T104" fmla="*/ 1906937 w 2516188"/>
              <a:gd name="T105" fmla="*/ 1297655 h 2027237"/>
              <a:gd name="T106" fmla="*/ 1868941 w 2516188"/>
              <a:gd name="T107" fmla="*/ 1636133 h 2027237"/>
              <a:gd name="T108" fmla="*/ 1607457 w 2516188"/>
              <a:gd name="T109" fmla="*/ 1934959 h 2027237"/>
              <a:gd name="T110" fmla="*/ 1279525 w 2516188"/>
              <a:gd name="T111" fmla="*/ 1947883 h 2027237"/>
              <a:gd name="T112" fmla="*/ 1076098 w 2516188"/>
              <a:gd name="T113" fmla="*/ 1706418 h 2027237"/>
              <a:gd name="T114" fmla="*/ 1082596 w 2516188"/>
              <a:gd name="T115" fmla="*/ 1324488 h 2027237"/>
              <a:gd name="T116" fmla="*/ 578420 w 2516188"/>
              <a:gd name="T117" fmla="*/ 1369398 h 2027237"/>
              <a:gd name="T118" fmla="*/ 171350 w 2516188"/>
              <a:gd name="T119" fmla="*/ 1000871 h 2027237"/>
              <a:gd name="T120" fmla="*/ 174750 w 2516188"/>
              <a:gd name="T121" fmla="*/ 468025 h 2027237"/>
              <a:gd name="T122" fmla="*/ 575926 w 2516188"/>
              <a:gd name="T123" fmla="*/ 24931 h 2027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16188" h="2027237">
                <a:moveTo>
                  <a:pt x="1106296" y="1311603"/>
                </a:moveTo>
                <a:lnTo>
                  <a:pt x="1089354" y="1320965"/>
                </a:lnTo>
                <a:lnTo>
                  <a:pt x="1132793" y="1349777"/>
                </a:lnTo>
                <a:lnTo>
                  <a:pt x="1106296" y="1311603"/>
                </a:lnTo>
                <a:close/>
                <a:moveTo>
                  <a:pt x="1423534" y="1272009"/>
                </a:moveTo>
                <a:lnTo>
                  <a:pt x="1416050" y="1272235"/>
                </a:lnTo>
                <a:lnTo>
                  <a:pt x="1408339" y="1272916"/>
                </a:lnTo>
                <a:lnTo>
                  <a:pt x="1400855" y="1273596"/>
                </a:lnTo>
                <a:lnTo>
                  <a:pt x="1393144" y="1274503"/>
                </a:lnTo>
                <a:lnTo>
                  <a:pt x="1385887" y="1275636"/>
                </a:lnTo>
                <a:lnTo>
                  <a:pt x="1378630" y="1276770"/>
                </a:lnTo>
                <a:lnTo>
                  <a:pt x="1371373" y="1278357"/>
                </a:lnTo>
                <a:lnTo>
                  <a:pt x="1363889" y="1280171"/>
                </a:lnTo>
                <a:lnTo>
                  <a:pt x="1356632" y="1281985"/>
                </a:lnTo>
                <a:lnTo>
                  <a:pt x="1349602" y="1284025"/>
                </a:lnTo>
                <a:lnTo>
                  <a:pt x="1342571" y="1286292"/>
                </a:lnTo>
                <a:lnTo>
                  <a:pt x="1335768" y="1288560"/>
                </a:lnTo>
                <a:lnTo>
                  <a:pt x="1328964" y="1291054"/>
                </a:lnTo>
                <a:lnTo>
                  <a:pt x="1322160" y="1293774"/>
                </a:lnTo>
                <a:lnTo>
                  <a:pt x="1315357" y="1296722"/>
                </a:lnTo>
                <a:lnTo>
                  <a:pt x="1308780" y="1299896"/>
                </a:lnTo>
                <a:lnTo>
                  <a:pt x="1302203" y="1303070"/>
                </a:lnTo>
                <a:lnTo>
                  <a:pt x="1295626" y="1306471"/>
                </a:lnTo>
                <a:lnTo>
                  <a:pt x="1289276" y="1310099"/>
                </a:lnTo>
                <a:lnTo>
                  <a:pt x="1282926" y="1313726"/>
                </a:lnTo>
                <a:lnTo>
                  <a:pt x="1276576" y="1317808"/>
                </a:lnTo>
                <a:lnTo>
                  <a:pt x="1270680" y="1321662"/>
                </a:lnTo>
                <a:lnTo>
                  <a:pt x="1264557" y="1325743"/>
                </a:lnTo>
                <a:lnTo>
                  <a:pt x="1258660" y="1330051"/>
                </a:lnTo>
                <a:lnTo>
                  <a:pt x="1252991" y="1334585"/>
                </a:lnTo>
                <a:lnTo>
                  <a:pt x="1247094" y="1339120"/>
                </a:lnTo>
                <a:lnTo>
                  <a:pt x="1241651" y="1343881"/>
                </a:lnTo>
                <a:lnTo>
                  <a:pt x="1236209" y="1349096"/>
                </a:lnTo>
                <a:lnTo>
                  <a:pt x="1230766" y="1353857"/>
                </a:lnTo>
                <a:lnTo>
                  <a:pt x="1225776" y="1359072"/>
                </a:lnTo>
                <a:lnTo>
                  <a:pt x="1220334" y="1364513"/>
                </a:lnTo>
                <a:lnTo>
                  <a:pt x="1215571" y="1369728"/>
                </a:lnTo>
                <a:lnTo>
                  <a:pt x="1210582" y="1375170"/>
                </a:lnTo>
                <a:lnTo>
                  <a:pt x="1206046" y="1381064"/>
                </a:lnTo>
                <a:lnTo>
                  <a:pt x="1201284" y="1386959"/>
                </a:lnTo>
                <a:lnTo>
                  <a:pt x="1196748" y="1392627"/>
                </a:lnTo>
                <a:lnTo>
                  <a:pt x="1192439" y="1398749"/>
                </a:lnTo>
                <a:lnTo>
                  <a:pt x="1188130" y="1404871"/>
                </a:lnTo>
                <a:lnTo>
                  <a:pt x="1184048" y="1410992"/>
                </a:lnTo>
                <a:lnTo>
                  <a:pt x="1180192" y="1417341"/>
                </a:lnTo>
                <a:lnTo>
                  <a:pt x="1176564" y="1423916"/>
                </a:lnTo>
                <a:lnTo>
                  <a:pt x="1172709" y="1430491"/>
                </a:lnTo>
                <a:lnTo>
                  <a:pt x="1169080" y="1437066"/>
                </a:lnTo>
                <a:lnTo>
                  <a:pt x="1165905" y="1443868"/>
                </a:lnTo>
                <a:lnTo>
                  <a:pt x="1162503" y="1450670"/>
                </a:lnTo>
                <a:lnTo>
                  <a:pt x="1159555" y="1457472"/>
                </a:lnTo>
                <a:lnTo>
                  <a:pt x="1156607" y="1464500"/>
                </a:lnTo>
                <a:lnTo>
                  <a:pt x="1153659" y="1471982"/>
                </a:lnTo>
                <a:lnTo>
                  <a:pt x="1151164" y="1479011"/>
                </a:lnTo>
                <a:lnTo>
                  <a:pt x="1148896" y="1486266"/>
                </a:lnTo>
                <a:lnTo>
                  <a:pt x="1146628" y="1493521"/>
                </a:lnTo>
                <a:lnTo>
                  <a:pt x="1144360" y="1501230"/>
                </a:lnTo>
                <a:lnTo>
                  <a:pt x="1142773" y="1508712"/>
                </a:lnTo>
                <a:lnTo>
                  <a:pt x="1140959" y="1516421"/>
                </a:lnTo>
                <a:lnTo>
                  <a:pt x="1139371" y="1523903"/>
                </a:lnTo>
                <a:lnTo>
                  <a:pt x="1137784" y="1531611"/>
                </a:lnTo>
                <a:lnTo>
                  <a:pt x="1136650" y="1539547"/>
                </a:lnTo>
                <a:lnTo>
                  <a:pt x="1135516" y="1547255"/>
                </a:lnTo>
                <a:lnTo>
                  <a:pt x="1134835" y="1555191"/>
                </a:lnTo>
                <a:lnTo>
                  <a:pt x="1134155" y="1563353"/>
                </a:lnTo>
                <a:lnTo>
                  <a:pt x="1133475" y="1571289"/>
                </a:lnTo>
                <a:lnTo>
                  <a:pt x="1133248" y="1579451"/>
                </a:lnTo>
                <a:lnTo>
                  <a:pt x="1133248" y="1587386"/>
                </a:lnTo>
                <a:lnTo>
                  <a:pt x="1133248" y="1595548"/>
                </a:lnTo>
                <a:lnTo>
                  <a:pt x="1133475" y="1603711"/>
                </a:lnTo>
                <a:lnTo>
                  <a:pt x="1134155" y="1611646"/>
                </a:lnTo>
                <a:lnTo>
                  <a:pt x="1134835" y="1619808"/>
                </a:lnTo>
                <a:lnTo>
                  <a:pt x="1135516" y="1627517"/>
                </a:lnTo>
                <a:lnTo>
                  <a:pt x="1136650" y="1635679"/>
                </a:lnTo>
                <a:lnTo>
                  <a:pt x="1137784" y="1643161"/>
                </a:lnTo>
                <a:lnTo>
                  <a:pt x="1139371" y="1651097"/>
                </a:lnTo>
                <a:lnTo>
                  <a:pt x="1140959" y="1658579"/>
                </a:lnTo>
                <a:lnTo>
                  <a:pt x="1142773" y="1666514"/>
                </a:lnTo>
                <a:lnTo>
                  <a:pt x="1144360" y="1673769"/>
                </a:lnTo>
                <a:lnTo>
                  <a:pt x="1146628" y="1681251"/>
                </a:lnTo>
                <a:lnTo>
                  <a:pt x="1148896" y="1688733"/>
                </a:lnTo>
                <a:lnTo>
                  <a:pt x="1151164" y="1695989"/>
                </a:lnTo>
                <a:lnTo>
                  <a:pt x="1153659" y="1703244"/>
                </a:lnTo>
                <a:lnTo>
                  <a:pt x="1156607" y="1710272"/>
                </a:lnTo>
                <a:lnTo>
                  <a:pt x="1159555" y="1717301"/>
                </a:lnTo>
                <a:lnTo>
                  <a:pt x="1162503" y="1724329"/>
                </a:lnTo>
                <a:lnTo>
                  <a:pt x="1165905" y="1731131"/>
                </a:lnTo>
                <a:lnTo>
                  <a:pt x="1169080" y="1737933"/>
                </a:lnTo>
                <a:lnTo>
                  <a:pt x="1172709" y="1744735"/>
                </a:lnTo>
                <a:lnTo>
                  <a:pt x="1176564" y="1751310"/>
                </a:lnTo>
                <a:lnTo>
                  <a:pt x="1180192" y="1757432"/>
                </a:lnTo>
                <a:lnTo>
                  <a:pt x="1184048" y="1763780"/>
                </a:lnTo>
                <a:lnTo>
                  <a:pt x="1188130" y="1770128"/>
                </a:lnTo>
                <a:lnTo>
                  <a:pt x="1192439" y="1776250"/>
                </a:lnTo>
                <a:lnTo>
                  <a:pt x="1196748" y="1782372"/>
                </a:lnTo>
                <a:lnTo>
                  <a:pt x="1201284" y="1788267"/>
                </a:lnTo>
                <a:lnTo>
                  <a:pt x="1206046" y="1793935"/>
                </a:lnTo>
                <a:lnTo>
                  <a:pt x="1210582" y="1799603"/>
                </a:lnTo>
                <a:lnTo>
                  <a:pt x="1215571" y="1805271"/>
                </a:lnTo>
                <a:lnTo>
                  <a:pt x="1220334" y="1810486"/>
                </a:lnTo>
                <a:lnTo>
                  <a:pt x="1225776" y="1815927"/>
                </a:lnTo>
                <a:lnTo>
                  <a:pt x="1230766" y="1821142"/>
                </a:lnTo>
                <a:lnTo>
                  <a:pt x="1236209" y="1826130"/>
                </a:lnTo>
                <a:lnTo>
                  <a:pt x="1241651" y="1830891"/>
                </a:lnTo>
                <a:lnTo>
                  <a:pt x="1247094" y="1835653"/>
                </a:lnTo>
                <a:lnTo>
                  <a:pt x="1252991" y="1840187"/>
                </a:lnTo>
                <a:lnTo>
                  <a:pt x="1258660" y="1844948"/>
                </a:lnTo>
                <a:lnTo>
                  <a:pt x="1264557" y="1849030"/>
                </a:lnTo>
                <a:lnTo>
                  <a:pt x="1270680" y="1853337"/>
                </a:lnTo>
                <a:lnTo>
                  <a:pt x="1276576" y="1857418"/>
                </a:lnTo>
                <a:lnTo>
                  <a:pt x="1282926" y="1861273"/>
                </a:lnTo>
                <a:lnTo>
                  <a:pt x="1289276" y="1865127"/>
                </a:lnTo>
                <a:lnTo>
                  <a:pt x="1295626" y="1868528"/>
                </a:lnTo>
                <a:lnTo>
                  <a:pt x="1302203" y="1871929"/>
                </a:lnTo>
                <a:lnTo>
                  <a:pt x="1308780" y="1875103"/>
                </a:lnTo>
                <a:lnTo>
                  <a:pt x="1315357" y="1878051"/>
                </a:lnTo>
                <a:lnTo>
                  <a:pt x="1322160" y="1881225"/>
                </a:lnTo>
                <a:lnTo>
                  <a:pt x="1328964" y="1883946"/>
                </a:lnTo>
                <a:lnTo>
                  <a:pt x="1335768" y="1886440"/>
                </a:lnTo>
                <a:lnTo>
                  <a:pt x="1342571" y="1888707"/>
                </a:lnTo>
                <a:lnTo>
                  <a:pt x="1349602" y="1890974"/>
                </a:lnTo>
                <a:lnTo>
                  <a:pt x="1356632" y="1893015"/>
                </a:lnTo>
                <a:lnTo>
                  <a:pt x="1363889" y="1894828"/>
                </a:lnTo>
                <a:lnTo>
                  <a:pt x="1371373" y="1896642"/>
                </a:lnTo>
                <a:lnTo>
                  <a:pt x="1378630" y="1898003"/>
                </a:lnTo>
                <a:lnTo>
                  <a:pt x="1385887" y="1899363"/>
                </a:lnTo>
                <a:lnTo>
                  <a:pt x="1393144" y="1900270"/>
                </a:lnTo>
                <a:lnTo>
                  <a:pt x="1400855" y="1901404"/>
                </a:lnTo>
                <a:lnTo>
                  <a:pt x="1408339" y="1902084"/>
                </a:lnTo>
                <a:lnTo>
                  <a:pt x="1416050" y="1902537"/>
                </a:lnTo>
                <a:lnTo>
                  <a:pt x="1423534" y="1902764"/>
                </a:lnTo>
                <a:lnTo>
                  <a:pt x="1431244" y="1903217"/>
                </a:lnTo>
                <a:lnTo>
                  <a:pt x="1438955" y="1902764"/>
                </a:lnTo>
                <a:lnTo>
                  <a:pt x="1446439" y="1902537"/>
                </a:lnTo>
                <a:lnTo>
                  <a:pt x="1454377" y="1902084"/>
                </a:lnTo>
                <a:lnTo>
                  <a:pt x="1461634" y="1901404"/>
                </a:lnTo>
                <a:lnTo>
                  <a:pt x="1469118" y="1900270"/>
                </a:lnTo>
                <a:lnTo>
                  <a:pt x="1476828" y="1899363"/>
                </a:lnTo>
                <a:lnTo>
                  <a:pt x="1484086" y="1898003"/>
                </a:lnTo>
                <a:lnTo>
                  <a:pt x="1491343" y="1896642"/>
                </a:lnTo>
                <a:lnTo>
                  <a:pt x="1498373" y="1894828"/>
                </a:lnTo>
                <a:lnTo>
                  <a:pt x="1505857" y="1893015"/>
                </a:lnTo>
                <a:lnTo>
                  <a:pt x="1512887" y="1890974"/>
                </a:lnTo>
                <a:lnTo>
                  <a:pt x="1519918" y="1888707"/>
                </a:lnTo>
                <a:lnTo>
                  <a:pt x="1526721" y="1886440"/>
                </a:lnTo>
                <a:lnTo>
                  <a:pt x="1533752" y="1883946"/>
                </a:lnTo>
                <a:lnTo>
                  <a:pt x="1540555" y="1881225"/>
                </a:lnTo>
                <a:lnTo>
                  <a:pt x="1547132" y="1878051"/>
                </a:lnTo>
                <a:lnTo>
                  <a:pt x="1553936" y="1875103"/>
                </a:lnTo>
                <a:lnTo>
                  <a:pt x="1560512" y="1871929"/>
                </a:lnTo>
                <a:lnTo>
                  <a:pt x="1566862" y="1868528"/>
                </a:lnTo>
                <a:lnTo>
                  <a:pt x="1573439" y="1865127"/>
                </a:lnTo>
                <a:lnTo>
                  <a:pt x="1579562" y="1861273"/>
                </a:lnTo>
                <a:lnTo>
                  <a:pt x="1585686" y="1857418"/>
                </a:lnTo>
                <a:lnTo>
                  <a:pt x="1591809" y="1853337"/>
                </a:lnTo>
                <a:lnTo>
                  <a:pt x="1597932" y="1849030"/>
                </a:lnTo>
                <a:lnTo>
                  <a:pt x="1603602" y="1844948"/>
                </a:lnTo>
                <a:lnTo>
                  <a:pt x="1609498" y="1840187"/>
                </a:lnTo>
                <a:lnTo>
                  <a:pt x="1615394" y="1835653"/>
                </a:lnTo>
                <a:lnTo>
                  <a:pt x="1620837" y="1830891"/>
                </a:lnTo>
                <a:lnTo>
                  <a:pt x="1626053" y="1826130"/>
                </a:lnTo>
                <a:lnTo>
                  <a:pt x="1631723" y="1821142"/>
                </a:lnTo>
                <a:lnTo>
                  <a:pt x="1636712" y="1815927"/>
                </a:lnTo>
                <a:lnTo>
                  <a:pt x="1641928" y="1810486"/>
                </a:lnTo>
                <a:lnTo>
                  <a:pt x="1646918" y="1805271"/>
                </a:lnTo>
                <a:lnTo>
                  <a:pt x="1651907" y="1799603"/>
                </a:lnTo>
                <a:lnTo>
                  <a:pt x="1656670" y="1793935"/>
                </a:lnTo>
                <a:lnTo>
                  <a:pt x="1661205" y="1788267"/>
                </a:lnTo>
                <a:lnTo>
                  <a:pt x="1665741" y="1782372"/>
                </a:lnTo>
                <a:lnTo>
                  <a:pt x="1670050" y="1776250"/>
                </a:lnTo>
                <a:lnTo>
                  <a:pt x="1674359" y="1770128"/>
                </a:lnTo>
                <a:lnTo>
                  <a:pt x="1678441" y="1763780"/>
                </a:lnTo>
                <a:lnTo>
                  <a:pt x="1682296" y="1757432"/>
                </a:lnTo>
                <a:lnTo>
                  <a:pt x="1686152" y="1751310"/>
                </a:lnTo>
                <a:lnTo>
                  <a:pt x="1689780" y="1744735"/>
                </a:lnTo>
                <a:lnTo>
                  <a:pt x="1693182" y="1737933"/>
                </a:lnTo>
                <a:lnTo>
                  <a:pt x="1696584" y="1731131"/>
                </a:lnTo>
                <a:lnTo>
                  <a:pt x="1699759" y="1724329"/>
                </a:lnTo>
                <a:lnTo>
                  <a:pt x="1702934" y="1717301"/>
                </a:lnTo>
                <a:lnTo>
                  <a:pt x="1705882" y="1710272"/>
                </a:lnTo>
                <a:lnTo>
                  <a:pt x="1708604" y="1703244"/>
                </a:lnTo>
                <a:lnTo>
                  <a:pt x="1711098" y="1695989"/>
                </a:lnTo>
                <a:lnTo>
                  <a:pt x="1713593" y="1688733"/>
                </a:lnTo>
                <a:lnTo>
                  <a:pt x="1715861" y="1681251"/>
                </a:lnTo>
                <a:lnTo>
                  <a:pt x="1717902" y="1673769"/>
                </a:lnTo>
                <a:lnTo>
                  <a:pt x="1719716" y="1666514"/>
                </a:lnTo>
                <a:lnTo>
                  <a:pt x="1721530" y="1658579"/>
                </a:lnTo>
                <a:lnTo>
                  <a:pt x="1723345" y="1651097"/>
                </a:lnTo>
                <a:lnTo>
                  <a:pt x="1724478" y="1643161"/>
                </a:lnTo>
                <a:lnTo>
                  <a:pt x="1725839" y="1635679"/>
                </a:lnTo>
                <a:lnTo>
                  <a:pt x="1726746" y="1627517"/>
                </a:lnTo>
                <a:lnTo>
                  <a:pt x="1727880" y="1619808"/>
                </a:lnTo>
                <a:lnTo>
                  <a:pt x="1728334" y="1611646"/>
                </a:lnTo>
                <a:lnTo>
                  <a:pt x="1728787" y="1603711"/>
                </a:lnTo>
                <a:lnTo>
                  <a:pt x="1729014" y="1595548"/>
                </a:lnTo>
                <a:lnTo>
                  <a:pt x="1729241" y="1587386"/>
                </a:lnTo>
                <a:lnTo>
                  <a:pt x="1729014" y="1579451"/>
                </a:lnTo>
                <a:lnTo>
                  <a:pt x="1728787" y="1571289"/>
                </a:lnTo>
                <a:lnTo>
                  <a:pt x="1728334" y="1563353"/>
                </a:lnTo>
                <a:lnTo>
                  <a:pt x="1727880" y="1555191"/>
                </a:lnTo>
                <a:lnTo>
                  <a:pt x="1726746" y="1547255"/>
                </a:lnTo>
                <a:lnTo>
                  <a:pt x="1725839" y="1539547"/>
                </a:lnTo>
                <a:lnTo>
                  <a:pt x="1724478" y="1531611"/>
                </a:lnTo>
                <a:lnTo>
                  <a:pt x="1723345" y="1523903"/>
                </a:lnTo>
                <a:lnTo>
                  <a:pt x="1721530" y="1516421"/>
                </a:lnTo>
                <a:lnTo>
                  <a:pt x="1719716" y="1508712"/>
                </a:lnTo>
                <a:lnTo>
                  <a:pt x="1717902" y="1501230"/>
                </a:lnTo>
                <a:lnTo>
                  <a:pt x="1715861" y="1493521"/>
                </a:lnTo>
                <a:lnTo>
                  <a:pt x="1713593" y="1486266"/>
                </a:lnTo>
                <a:lnTo>
                  <a:pt x="1711098" y="1479011"/>
                </a:lnTo>
                <a:lnTo>
                  <a:pt x="1708604" y="1471982"/>
                </a:lnTo>
                <a:lnTo>
                  <a:pt x="1705882" y="1464500"/>
                </a:lnTo>
                <a:lnTo>
                  <a:pt x="1702934" y="1457472"/>
                </a:lnTo>
                <a:lnTo>
                  <a:pt x="1699759" y="1450670"/>
                </a:lnTo>
                <a:lnTo>
                  <a:pt x="1696584" y="1443868"/>
                </a:lnTo>
                <a:lnTo>
                  <a:pt x="1693182" y="1437066"/>
                </a:lnTo>
                <a:lnTo>
                  <a:pt x="1689780" y="1430491"/>
                </a:lnTo>
                <a:lnTo>
                  <a:pt x="1686152" y="1423916"/>
                </a:lnTo>
                <a:lnTo>
                  <a:pt x="1682296" y="1417341"/>
                </a:lnTo>
                <a:lnTo>
                  <a:pt x="1678441" y="1410992"/>
                </a:lnTo>
                <a:lnTo>
                  <a:pt x="1674359" y="1404871"/>
                </a:lnTo>
                <a:lnTo>
                  <a:pt x="1670050" y="1398749"/>
                </a:lnTo>
                <a:lnTo>
                  <a:pt x="1665741" y="1392627"/>
                </a:lnTo>
                <a:lnTo>
                  <a:pt x="1661205" y="1386959"/>
                </a:lnTo>
                <a:lnTo>
                  <a:pt x="1656670" y="1381064"/>
                </a:lnTo>
                <a:lnTo>
                  <a:pt x="1651907" y="1375170"/>
                </a:lnTo>
                <a:lnTo>
                  <a:pt x="1646918" y="1369728"/>
                </a:lnTo>
                <a:lnTo>
                  <a:pt x="1641928" y="1364513"/>
                </a:lnTo>
                <a:lnTo>
                  <a:pt x="1636712" y="1359072"/>
                </a:lnTo>
                <a:lnTo>
                  <a:pt x="1631723" y="1353857"/>
                </a:lnTo>
                <a:lnTo>
                  <a:pt x="1626053" y="1349096"/>
                </a:lnTo>
                <a:lnTo>
                  <a:pt x="1620837" y="1343881"/>
                </a:lnTo>
                <a:lnTo>
                  <a:pt x="1615394" y="1339120"/>
                </a:lnTo>
                <a:lnTo>
                  <a:pt x="1609498" y="1334585"/>
                </a:lnTo>
                <a:lnTo>
                  <a:pt x="1603602" y="1330051"/>
                </a:lnTo>
                <a:lnTo>
                  <a:pt x="1597932" y="1325743"/>
                </a:lnTo>
                <a:lnTo>
                  <a:pt x="1591809" y="1321662"/>
                </a:lnTo>
                <a:lnTo>
                  <a:pt x="1585686" y="1317808"/>
                </a:lnTo>
                <a:lnTo>
                  <a:pt x="1579562" y="1313726"/>
                </a:lnTo>
                <a:lnTo>
                  <a:pt x="1573439" y="1310099"/>
                </a:lnTo>
                <a:lnTo>
                  <a:pt x="1566862" y="1306471"/>
                </a:lnTo>
                <a:lnTo>
                  <a:pt x="1560512" y="1303070"/>
                </a:lnTo>
                <a:lnTo>
                  <a:pt x="1553936" y="1299896"/>
                </a:lnTo>
                <a:lnTo>
                  <a:pt x="1547132" y="1296722"/>
                </a:lnTo>
                <a:lnTo>
                  <a:pt x="1540555" y="1293774"/>
                </a:lnTo>
                <a:lnTo>
                  <a:pt x="1533752" y="1291054"/>
                </a:lnTo>
                <a:lnTo>
                  <a:pt x="1526721" y="1288560"/>
                </a:lnTo>
                <a:lnTo>
                  <a:pt x="1519918" y="1286292"/>
                </a:lnTo>
                <a:lnTo>
                  <a:pt x="1512887" y="1284025"/>
                </a:lnTo>
                <a:lnTo>
                  <a:pt x="1505857" y="1281985"/>
                </a:lnTo>
                <a:lnTo>
                  <a:pt x="1498373" y="1280171"/>
                </a:lnTo>
                <a:lnTo>
                  <a:pt x="1491343" y="1278357"/>
                </a:lnTo>
                <a:lnTo>
                  <a:pt x="1484086" y="1276770"/>
                </a:lnTo>
                <a:lnTo>
                  <a:pt x="1476828" y="1275636"/>
                </a:lnTo>
                <a:lnTo>
                  <a:pt x="1469118" y="1274503"/>
                </a:lnTo>
                <a:lnTo>
                  <a:pt x="1461634" y="1273596"/>
                </a:lnTo>
                <a:lnTo>
                  <a:pt x="1454377" y="1272916"/>
                </a:lnTo>
                <a:lnTo>
                  <a:pt x="1446439" y="1272235"/>
                </a:lnTo>
                <a:lnTo>
                  <a:pt x="1438955" y="1272009"/>
                </a:lnTo>
                <a:lnTo>
                  <a:pt x="1431244" y="1272009"/>
                </a:lnTo>
                <a:lnTo>
                  <a:pt x="1423534" y="1272009"/>
                </a:lnTo>
                <a:close/>
                <a:moveTo>
                  <a:pt x="1710807" y="1230967"/>
                </a:moveTo>
                <a:lnTo>
                  <a:pt x="1681695" y="1273459"/>
                </a:lnTo>
                <a:lnTo>
                  <a:pt x="1672544" y="1286973"/>
                </a:lnTo>
                <a:lnTo>
                  <a:pt x="1679802" y="1294001"/>
                </a:lnTo>
                <a:lnTo>
                  <a:pt x="1687286" y="1301030"/>
                </a:lnTo>
                <a:lnTo>
                  <a:pt x="1694543" y="1308285"/>
                </a:lnTo>
                <a:lnTo>
                  <a:pt x="1701346" y="1315994"/>
                </a:lnTo>
                <a:lnTo>
                  <a:pt x="1708150" y="1323702"/>
                </a:lnTo>
                <a:lnTo>
                  <a:pt x="1714727" y="1331638"/>
                </a:lnTo>
                <a:lnTo>
                  <a:pt x="1721077" y="1339573"/>
                </a:lnTo>
                <a:lnTo>
                  <a:pt x="1726973" y="1347962"/>
                </a:lnTo>
                <a:lnTo>
                  <a:pt x="1782082" y="1310552"/>
                </a:lnTo>
                <a:lnTo>
                  <a:pt x="1797549" y="1334139"/>
                </a:lnTo>
                <a:lnTo>
                  <a:pt x="1809439" y="1277240"/>
                </a:lnTo>
                <a:lnTo>
                  <a:pt x="1796742" y="1272704"/>
                </a:lnTo>
                <a:lnTo>
                  <a:pt x="1783817" y="1267487"/>
                </a:lnTo>
                <a:lnTo>
                  <a:pt x="1771120" y="1262496"/>
                </a:lnTo>
                <a:lnTo>
                  <a:pt x="1758876" y="1257052"/>
                </a:lnTo>
                <a:lnTo>
                  <a:pt x="1746405" y="1250928"/>
                </a:lnTo>
                <a:lnTo>
                  <a:pt x="1734388" y="1244577"/>
                </a:lnTo>
                <a:lnTo>
                  <a:pt x="1722371" y="1237998"/>
                </a:lnTo>
                <a:lnTo>
                  <a:pt x="1710807" y="1230967"/>
                </a:lnTo>
                <a:close/>
                <a:moveTo>
                  <a:pt x="1303938" y="1136405"/>
                </a:moveTo>
                <a:lnTo>
                  <a:pt x="1292378" y="1151137"/>
                </a:lnTo>
                <a:lnTo>
                  <a:pt x="1280592" y="1165643"/>
                </a:lnTo>
                <a:lnTo>
                  <a:pt x="1268126" y="1179695"/>
                </a:lnTo>
                <a:lnTo>
                  <a:pt x="1255660" y="1193520"/>
                </a:lnTo>
                <a:lnTo>
                  <a:pt x="1242514" y="1206892"/>
                </a:lnTo>
                <a:lnTo>
                  <a:pt x="1229142" y="1220038"/>
                </a:lnTo>
                <a:lnTo>
                  <a:pt x="1228678" y="1220464"/>
                </a:lnTo>
                <a:lnTo>
                  <a:pt x="1245280" y="1245708"/>
                </a:lnTo>
                <a:lnTo>
                  <a:pt x="1255032" y="1240040"/>
                </a:lnTo>
                <a:lnTo>
                  <a:pt x="1264784" y="1234825"/>
                </a:lnTo>
                <a:lnTo>
                  <a:pt x="1274535" y="1229611"/>
                </a:lnTo>
                <a:lnTo>
                  <a:pt x="1284741" y="1224849"/>
                </a:lnTo>
                <a:lnTo>
                  <a:pt x="1294719" y="1220315"/>
                </a:lnTo>
                <a:lnTo>
                  <a:pt x="1305378" y="1216234"/>
                </a:lnTo>
                <a:lnTo>
                  <a:pt x="1315810" y="1212606"/>
                </a:lnTo>
                <a:lnTo>
                  <a:pt x="1326696" y="1208978"/>
                </a:lnTo>
                <a:lnTo>
                  <a:pt x="1317851" y="1162499"/>
                </a:lnTo>
                <a:lnTo>
                  <a:pt x="1338634" y="1158125"/>
                </a:lnTo>
                <a:lnTo>
                  <a:pt x="1303938" y="1136405"/>
                </a:lnTo>
                <a:close/>
                <a:moveTo>
                  <a:pt x="1573856" y="1104394"/>
                </a:moveTo>
                <a:lnTo>
                  <a:pt x="1504448" y="1150536"/>
                </a:lnTo>
                <a:lnTo>
                  <a:pt x="1554162" y="1159779"/>
                </a:lnTo>
                <a:lnTo>
                  <a:pt x="1543277" y="1211246"/>
                </a:lnTo>
                <a:lnTo>
                  <a:pt x="1553482" y="1214873"/>
                </a:lnTo>
                <a:lnTo>
                  <a:pt x="1563461" y="1218728"/>
                </a:lnTo>
                <a:lnTo>
                  <a:pt x="1573439" y="1222809"/>
                </a:lnTo>
                <a:lnTo>
                  <a:pt x="1582964" y="1227343"/>
                </a:lnTo>
                <a:lnTo>
                  <a:pt x="1592489" y="1231878"/>
                </a:lnTo>
                <a:lnTo>
                  <a:pt x="1602241" y="1237093"/>
                </a:lnTo>
                <a:lnTo>
                  <a:pt x="1604861" y="1238598"/>
                </a:lnTo>
                <a:lnTo>
                  <a:pt x="1643919" y="1181290"/>
                </a:lnTo>
                <a:lnTo>
                  <a:pt x="1634396" y="1172671"/>
                </a:lnTo>
                <a:lnTo>
                  <a:pt x="1625099" y="1163598"/>
                </a:lnTo>
                <a:lnTo>
                  <a:pt x="1616030" y="1154297"/>
                </a:lnTo>
                <a:lnTo>
                  <a:pt x="1606960" y="1144544"/>
                </a:lnTo>
                <a:lnTo>
                  <a:pt x="1598344" y="1135017"/>
                </a:lnTo>
                <a:lnTo>
                  <a:pt x="1589955" y="1124809"/>
                </a:lnTo>
                <a:lnTo>
                  <a:pt x="1582019" y="1114829"/>
                </a:lnTo>
                <a:lnTo>
                  <a:pt x="1573856" y="1104394"/>
                </a:lnTo>
                <a:close/>
                <a:moveTo>
                  <a:pt x="1494497" y="939488"/>
                </a:moveTo>
                <a:lnTo>
                  <a:pt x="1406068" y="957861"/>
                </a:lnTo>
                <a:lnTo>
                  <a:pt x="1403616" y="944839"/>
                </a:lnTo>
                <a:lnTo>
                  <a:pt x="1398905" y="959168"/>
                </a:lnTo>
                <a:lnTo>
                  <a:pt x="1392786" y="975940"/>
                </a:lnTo>
                <a:lnTo>
                  <a:pt x="1386213" y="992258"/>
                </a:lnTo>
                <a:lnTo>
                  <a:pt x="1379186" y="1008350"/>
                </a:lnTo>
                <a:lnTo>
                  <a:pt x="1371934" y="1024215"/>
                </a:lnTo>
                <a:lnTo>
                  <a:pt x="1364001" y="1039854"/>
                </a:lnTo>
                <a:lnTo>
                  <a:pt x="1453302" y="1096062"/>
                </a:lnTo>
                <a:lnTo>
                  <a:pt x="1389399" y="1186185"/>
                </a:lnTo>
                <a:lnTo>
                  <a:pt x="1391103" y="1195375"/>
                </a:lnTo>
                <a:lnTo>
                  <a:pt x="1401082" y="1194241"/>
                </a:lnTo>
                <a:lnTo>
                  <a:pt x="1411060" y="1193561"/>
                </a:lnTo>
                <a:lnTo>
                  <a:pt x="1421266" y="1193334"/>
                </a:lnTo>
                <a:lnTo>
                  <a:pt x="1431244" y="1193108"/>
                </a:lnTo>
                <a:lnTo>
                  <a:pt x="1443491" y="1193334"/>
                </a:lnTo>
                <a:lnTo>
                  <a:pt x="1455510" y="1193788"/>
                </a:lnTo>
                <a:lnTo>
                  <a:pt x="1467757" y="1195148"/>
                </a:lnTo>
                <a:lnTo>
                  <a:pt x="1479550" y="1196508"/>
                </a:lnTo>
                <a:lnTo>
                  <a:pt x="1489528" y="1147762"/>
                </a:lnTo>
                <a:lnTo>
                  <a:pt x="1502988" y="1150265"/>
                </a:lnTo>
                <a:lnTo>
                  <a:pt x="1457312" y="1082619"/>
                </a:lnTo>
                <a:lnTo>
                  <a:pt x="1530775" y="1033850"/>
                </a:lnTo>
                <a:lnTo>
                  <a:pt x="1525107" y="1022508"/>
                </a:lnTo>
                <a:lnTo>
                  <a:pt x="1519892" y="1011166"/>
                </a:lnTo>
                <a:lnTo>
                  <a:pt x="1514904" y="999371"/>
                </a:lnTo>
                <a:lnTo>
                  <a:pt x="1510369" y="987803"/>
                </a:lnTo>
                <a:lnTo>
                  <a:pt x="1505834" y="976007"/>
                </a:lnTo>
                <a:lnTo>
                  <a:pt x="1501753" y="963759"/>
                </a:lnTo>
                <a:lnTo>
                  <a:pt x="1497898" y="951736"/>
                </a:lnTo>
                <a:lnTo>
                  <a:pt x="1494497" y="939488"/>
                </a:lnTo>
                <a:close/>
                <a:moveTo>
                  <a:pt x="1436598" y="748796"/>
                </a:moveTo>
                <a:lnTo>
                  <a:pt x="1436530" y="753373"/>
                </a:lnTo>
                <a:lnTo>
                  <a:pt x="1435850" y="768558"/>
                </a:lnTo>
                <a:lnTo>
                  <a:pt x="1434943" y="783744"/>
                </a:lnTo>
                <a:lnTo>
                  <a:pt x="1433583" y="798476"/>
                </a:lnTo>
                <a:lnTo>
                  <a:pt x="1475747" y="806068"/>
                </a:lnTo>
                <a:lnTo>
                  <a:pt x="1475678" y="801801"/>
                </a:lnTo>
                <a:lnTo>
                  <a:pt x="1475678" y="790232"/>
                </a:lnTo>
                <a:lnTo>
                  <a:pt x="1476131" y="778890"/>
                </a:lnTo>
                <a:lnTo>
                  <a:pt x="1476811" y="767549"/>
                </a:lnTo>
                <a:lnTo>
                  <a:pt x="1477718" y="756434"/>
                </a:lnTo>
                <a:lnTo>
                  <a:pt x="1436598" y="748796"/>
                </a:lnTo>
                <a:close/>
                <a:moveTo>
                  <a:pt x="742743" y="704850"/>
                </a:moveTo>
                <a:lnTo>
                  <a:pt x="798947" y="704850"/>
                </a:lnTo>
                <a:lnTo>
                  <a:pt x="815945" y="745739"/>
                </a:lnTo>
                <a:lnTo>
                  <a:pt x="784670" y="762776"/>
                </a:lnTo>
                <a:lnTo>
                  <a:pt x="809372" y="847279"/>
                </a:lnTo>
                <a:lnTo>
                  <a:pt x="868297" y="708257"/>
                </a:lnTo>
                <a:lnTo>
                  <a:pt x="887787" y="711211"/>
                </a:lnTo>
                <a:lnTo>
                  <a:pt x="907730" y="714391"/>
                </a:lnTo>
                <a:lnTo>
                  <a:pt x="927447" y="717798"/>
                </a:lnTo>
                <a:lnTo>
                  <a:pt x="946711" y="721660"/>
                </a:lnTo>
                <a:lnTo>
                  <a:pt x="965521" y="725749"/>
                </a:lnTo>
                <a:lnTo>
                  <a:pt x="983652" y="730065"/>
                </a:lnTo>
                <a:lnTo>
                  <a:pt x="1001329" y="734835"/>
                </a:lnTo>
                <a:lnTo>
                  <a:pt x="1017873" y="739606"/>
                </a:lnTo>
                <a:lnTo>
                  <a:pt x="1025805" y="742104"/>
                </a:lnTo>
                <a:lnTo>
                  <a:pt x="1033284" y="744830"/>
                </a:lnTo>
                <a:lnTo>
                  <a:pt x="1040763" y="747329"/>
                </a:lnTo>
                <a:lnTo>
                  <a:pt x="1047789" y="750282"/>
                </a:lnTo>
                <a:lnTo>
                  <a:pt x="1054361" y="753235"/>
                </a:lnTo>
                <a:lnTo>
                  <a:pt x="1060707" y="755961"/>
                </a:lnTo>
                <a:lnTo>
                  <a:pt x="1066599" y="759141"/>
                </a:lnTo>
                <a:lnTo>
                  <a:pt x="1072265" y="762094"/>
                </a:lnTo>
                <a:lnTo>
                  <a:pt x="1077251" y="765048"/>
                </a:lnTo>
                <a:lnTo>
                  <a:pt x="1082010" y="768228"/>
                </a:lnTo>
                <a:lnTo>
                  <a:pt x="1086316" y="771408"/>
                </a:lnTo>
                <a:lnTo>
                  <a:pt x="1090169" y="774815"/>
                </a:lnTo>
                <a:lnTo>
                  <a:pt x="1093341" y="777996"/>
                </a:lnTo>
                <a:lnTo>
                  <a:pt x="1096288" y="781176"/>
                </a:lnTo>
                <a:lnTo>
                  <a:pt x="1098554" y="784810"/>
                </a:lnTo>
                <a:lnTo>
                  <a:pt x="1100140" y="788445"/>
                </a:lnTo>
                <a:lnTo>
                  <a:pt x="1101500" y="789354"/>
                </a:lnTo>
                <a:lnTo>
                  <a:pt x="1102407" y="790717"/>
                </a:lnTo>
                <a:lnTo>
                  <a:pt x="1103087" y="791852"/>
                </a:lnTo>
                <a:lnTo>
                  <a:pt x="1103313" y="793215"/>
                </a:lnTo>
                <a:lnTo>
                  <a:pt x="1103313" y="1108968"/>
                </a:lnTo>
                <a:lnTo>
                  <a:pt x="1103313" y="1109649"/>
                </a:lnTo>
                <a:lnTo>
                  <a:pt x="1103087" y="1110785"/>
                </a:lnTo>
                <a:lnTo>
                  <a:pt x="1101953" y="1112148"/>
                </a:lnTo>
                <a:lnTo>
                  <a:pt x="1100367" y="1113738"/>
                </a:lnTo>
                <a:lnTo>
                  <a:pt x="1098554" y="1115101"/>
                </a:lnTo>
                <a:lnTo>
                  <a:pt x="1095834" y="1116237"/>
                </a:lnTo>
                <a:lnTo>
                  <a:pt x="1093115" y="1116919"/>
                </a:lnTo>
                <a:lnTo>
                  <a:pt x="1089942" y="1117600"/>
                </a:lnTo>
                <a:lnTo>
                  <a:pt x="1086542" y="1117600"/>
                </a:lnTo>
                <a:lnTo>
                  <a:pt x="997076" y="1117600"/>
                </a:lnTo>
                <a:lnTo>
                  <a:pt x="987985" y="890587"/>
                </a:lnTo>
                <a:lnTo>
                  <a:pt x="979297" y="1117600"/>
                </a:lnTo>
                <a:lnTo>
                  <a:pt x="560671" y="1117600"/>
                </a:lnTo>
                <a:lnTo>
                  <a:pt x="552560" y="890587"/>
                </a:lnTo>
                <a:lnTo>
                  <a:pt x="544260" y="1117600"/>
                </a:lnTo>
                <a:lnTo>
                  <a:pt x="454694" y="1117600"/>
                </a:lnTo>
                <a:lnTo>
                  <a:pt x="451295" y="1117600"/>
                </a:lnTo>
                <a:lnTo>
                  <a:pt x="448349" y="1116919"/>
                </a:lnTo>
                <a:lnTo>
                  <a:pt x="445402" y="1116237"/>
                </a:lnTo>
                <a:lnTo>
                  <a:pt x="443136" y="1115101"/>
                </a:lnTo>
                <a:lnTo>
                  <a:pt x="441096" y="1113738"/>
                </a:lnTo>
                <a:lnTo>
                  <a:pt x="439510" y="1112148"/>
                </a:lnTo>
                <a:lnTo>
                  <a:pt x="438604" y="1110785"/>
                </a:lnTo>
                <a:lnTo>
                  <a:pt x="438377" y="1109649"/>
                </a:lnTo>
                <a:lnTo>
                  <a:pt x="438150" y="1108968"/>
                </a:lnTo>
                <a:lnTo>
                  <a:pt x="438150" y="793215"/>
                </a:lnTo>
                <a:lnTo>
                  <a:pt x="438377" y="791852"/>
                </a:lnTo>
                <a:lnTo>
                  <a:pt x="438830" y="790717"/>
                </a:lnTo>
                <a:lnTo>
                  <a:pt x="439737" y="789354"/>
                </a:lnTo>
                <a:lnTo>
                  <a:pt x="441096" y="788445"/>
                </a:lnTo>
                <a:lnTo>
                  <a:pt x="442910" y="784810"/>
                </a:lnTo>
                <a:lnTo>
                  <a:pt x="445176" y="781176"/>
                </a:lnTo>
                <a:lnTo>
                  <a:pt x="447895" y="777996"/>
                </a:lnTo>
                <a:lnTo>
                  <a:pt x="451068" y="774815"/>
                </a:lnTo>
                <a:lnTo>
                  <a:pt x="455148" y="771408"/>
                </a:lnTo>
                <a:lnTo>
                  <a:pt x="459454" y="768228"/>
                </a:lnTo>
                <a:lnTo>
                  <a:pt x="463986" y="765048"/>
                </a:lnTo>
                <a:lnTo>
                  <a:pt x="469199" y="762094"/>
                </a:lnTo>
                <a:lnTo>
                  <a:pt x="474865" y="759141"/>
                </a:lnTo>
                <a:lnTo>
                  <a:pt x="480984" y="755961"/>
                </a:lnTo>
                <a:lnTo>
                  <a:pt x="487103" y="753235"/>
                </a:lnTo>
                <a:lnTo>
                  <a:pt x="494128" y="750282"/>
                </a:lnTo>
                <a:lnTo>
                  <a:pt x="501154" y="747556"/>
                </a:lnTo>
                <a:lnTo>
                  <a:pt x="508406" y="744830"/>
                </a:lnTo>
                <a:lnTo>
                  <a:pt x="516111" y="742331"/>
                </a:lnTo>
                <a:lnTo>
                  <a:pt x="524044" y="739606"/>
                </a:lnTo>
                <a:lnTo>
                  <a:pt x="540588" y="734835"/>
                </a:lnTo>
                <a:lnTo>
                  <a:pt x="558265" y="730292"/>
                </a:lnTo>
                <a:lnTo>
                  <a:pt x="576622" y="725749"/>
                </a:lnTo>
                <a:lnTo>
                  <a:pt x="595659" y="721660"/>
                </a:lnTo>
                <a:lnTo>
                  <a:pt x="615149" y="717798"/>
                </a:lnTo>
                <a:lnTo>
                  <a:pt x="634640" y="714391"/>
                </a:lnTo>
                <a:lnTo>
                  <a:pt x="654357" y="711211"/>
                </a:lnTo>
                <a:lnTo>
                  <a:pt x="674300" y="708257"/>
                </a:lnTo>
                <a:lnTo>
                  <a:pt x="731864" y="847279"/>
                </a:lnTo>
                <a:lnTo>
                  <a:pt x="756567" y="762776"/>
                </a:lnTo>
                <a:lnTo>
                  <a:pt x="725292" y="745739"/>
                </a:lnTo>
                <a:lnTo>
                  <a:pt x="742743" y="704850"/>
                </a:lnTo>
                <a:close/>
                <a:moveTo>
                  <a:pt x="1498274" y="650506"/>
                </a:moveTo>
                <a:lnTo>
                  <a:pt x="1434927" y="663127"/>
                </a:lnTo>
                <a:lnTo>
                  <a:pt x="1491549" y="673641"/>
                </a:lnTo>
                <a:lnTo>
                  <a:pt x="1495177" y="660711"/>
                </a:lnTo>
                <a:lnTo>
                  <a:pt x="1498274" y="650506"/>
                </a:lnTo>
                <a:close/>
                <a:moveTo>
                  <a:pt x="1943442" y="403257"/>
                </a:moveTo>
                <a:lnTo>
                  <a:pt x="1933693" y="403710"/>
                </a:lnTo>
                <a:lnTo>
                  <a:pt x="1923943" y="404391"/>
                </a:lnTo>
                <a:lnTo>
                  <a:pt x="1914193" y="405298"/>
                </a:lnTo>
                <a:lnTo>
                  <a:pt x="1904670" y="406432"/>
                </a:lnTo>
                <a:lnTo>
                  <a:pt x="1895374" y="407793"/>
                </a:lnTo>
                <a:lnTo>
                  <a:pt x="1885624" y="409608"/>
                </a:lnTo>
                <a:lnTo>
                  <a:pt x="1876327" y="411196"/>
                </a:lnTo>
                <a:lnTo>
                  <a:pt x="1867031" y="413237"/>
                </a:lnTo>
                <a:lnTo>
                  <a:pt x="1857961" y="415732"/>
                </a:lnTo>
                <a:lnTo>
                  <a:pt x="1848892" y="418228"/>
                </a:lnTo>
                <a:lnTo>
                  <a:pt x="1839822" y="421176"/>
                </a:lnTo>
                <a:lnTo>
                  <a:pt x="1830753" y="424125"/>
                </a:lnTo>
                <a:lnTo>
                  <a:pt x="1821910" y="427528"/>
                </a:lnTo>
                <a:lnTo>
                  <a:pt x="1813294" y="430703"/>
                </a:lnTo>
                <a:lnTo>
                  <a:pt x="1804677" y="434559"/>
                </a:lnTo>
                <a:lnTo>
                  <a:pt x="1796061" y="438189"/>
                </a:lnTo>
                <a:lnTo>
                  <a:pt x="1787899" y="442499"/>
                </a:lnTo>
                <a:lnTo>
                  <a:pt x="1779509" y="446808"/>
                </a:lnTo>
                <a:lnTo>
                  <a:pt x="1771120" y="451118"/>
                </a:lnTo>
                <a:lnTo>
                  <a:pt x="1763184" y="455882"/>
                </a:lnTo>
                <a:lnTo>
                  <a:pt x="1755248" y="461099"/>
                </a:lnTo>
                <a:lnTo>
                  <a:pt x="1747539" y="466089"/>
                </a:lnTo>
                <a:lnTo>
                  <a:pt x="1739603" y="471306"/>
                </a:lnTo>
                <a:lnTo>
                  <a:pt x="1732121" y="476750"/>
                </a:lnTo>
                <a:lnTo>
                  <a:pt x="1724638" y="482421"/>
                </a:lnTo>
                <a:lnTo>
                  <a:pt x="1717383" y="488319"/>
                </a:lnTo>
                <a:lnTo>
                  <a:pt x="1710354" y="493989"/>
                </a:lnTo>
                <a:lnTo>
                  <a:pt x="1703325" y="500341"/>
                </a:lnTo>
                <a:lnTo>
                  <a:pt x="1696522" y="506692"/>
                </a:lnTo>
                <a:lnTo>
                  <a:pt x="1689720" y="513270"/>
                </a:lnTo>
                <a:lnTo>
                  <a:pt x="1683145" y="519848"/>
                </a:lnTo>
                <a:lnTo>
                  <a:pt x="1676796" y="526653"/>
                </a:lnTo>
                <a:lnTo>
                  <a:pt x="1670447" y="533685"/>
                </a:lnTo>
                <a:lnTo>
                  <a:pt x="1664325" y="540944"/>
                </a:lnTo>
                <a:lnTo>
                  <a:pt x="1658430" y="548429"/>
                </a:lnTo>
                <a:lnTo>
                  <a:pt x="1652762" y="555688"/>
                </a:lnTo>
                <a:lnTo>
                  <a:pt x="1647093" y="563173"/>
                </a:lnTo>
                <a:lnTo>
                  <a:pt x="1641651" y="571112"/>
                </a:lnTo>
                <a:lnTo>
                  <a:pt x="1636436" y="578825"/>
                </a:lnTo>
                <a:lnTo>
                  <a:pt x="1631448" y="586991"/>
                </a:lnTo>
                <a:lnTo>
                  <a:pt x="1626686" y="594930"/>
                </a:lnTo>
                <a:lnTo>
                  <a:pt x="1621698" y="603322"/>
                </a:lnTo>
                <a:lnTo>
                  <a:pt x="1617163" y="611715"/>
                </a:lnTo>
                <a:lnTo>
                  <a:pt x="1613082" y="620335"/>
                </a:lnTo>
                <a:lnTo>
                  <a:pt x="1609001" y="628954"/>
                </a:lnTo>
                <a:lnTo>
                  <a:pt x="1604919" y="637801"/>
                </a:lnTo>
                <a:lnTo>
                  <a:pt x="1601292" y="646647"/>
                </a:lnTo>
                <a:lnTo>
                  <a:pt x="1597890" y="655721"/>
                </a:lnTo>
                <a:lnTo>
                  <a:pt x="1594263" y="664794"/>
                </a:lnTo>
                <a:lnTo>
                  <a:pt x="1591315" y="673867"/>
                </a:lnTo>
                <a:lnTo>
                  <a:pt x="1588594" y="683167"/>
                </a:lnTo>
                <a:lnTo>
                  <a:pt x="1585647" y="692694"/>
                </a:lnTo>
                <a:lnTo>
                  <a:pt x="1583152" y="701994"/>
                </a:lnTo>
                <a:lnTo>
                  <a:pt x="1580885" y="711748"/>
                </a:lnTo>
                <a:lnTo>
                  <a:pt x="1578844" y="721502"/>
                </a:lnTo>
                <a:lnTo>
                  <a:pt x="1577257" y="731029"/>
                </a:lnTo>
                <a:lnTo>
                  <a:pt x="1575670" y="741010"/>
                </a:lnTo>
                <a:lnTo>
                  <a:pt x="1574310" y="750990"/>
                </a:lnTo>
                <a:lnTo>
                  <a:pt x="1573176" y="760971"/>
                </a:lnTo>
                <a:lnTo>
                  <a:pt x="1572269" y="770951"/>
                </a:lnTo>
                <a:lnTo>
                  <a:pt x="1571815" y="781386"/>
                </a:lnTo>
                <a:lnTo>
                  <a:pt x="1571362" y="791366"/>
                </a:lnTo>
                <a:lnTo>
                  <a:pt x="1571362" y="801801"/>
                </a:lnTo>
                <a:lnTo>
                  <a:pt x="1571362" y="812235"/>
                </a:lnTo>
                <a:lnTo>
                  <a:pt x="1571815" y="822215"/>
                </a:lnTo>
                <a:lnTo>
                  <a:pt x="1572269" y="832423"/>
                </a:lnTo>
                <a:lnTo>
                  <a:pt x="1573176" y="842403"/>
                </a:lnTo>
                <a:lnTo>
                  <a:pt x="1574310" y="852611"/>
                </a:lnTo>
                <a:lnTo>
                  <a:pt x="1575670" y="862365"/>
                </a:lnTo>
                <a:lnTo>
                  <a:pt x="1577257" y="872118"/>
                </a:lnTo>
                <a:lnTo>
                  <a:pt x="1578844" y="882099"/>
                </a:lnTo>
                <a:lnTo>
                  <a:pt x="1580885" y="891853"/>
                </a:lnTo>
                <a:lnTo>
                  <a:pt x="1583152" y="901607"/>
                </a:lnTo>
                <a:lnTo>
                  <a:pt x="1585647" y="910907"/>
                </a:lnTo>
                <a:lnTo>
                  <a:pt x="1588594" y="920207"/>
                </a:lnTo>
                <a:lnTo>
                  <a:pt x="1591315" y="929507"/>
                </a:lnTo>
                <a:lnTo>
                  <a:pt x="1594263" y="938807"/>
                </a:lnTo>
                <a:lnTo>
                  <a:pt x="1597890" y="947880"/>
                </a:lnTo>
                <a:lnTo>
                  <a:pt x="1601292" y="956954"/>
                </a:lnTo>
                <a:lnTo>
                  <a:pt x="1604919" y="965800"/>
                </a:lnTo>
                <a:lnTo>
                  <a:pt x="1609001" y="974420"/>
                </a:lnTo>
                <a:lnTo>
                  <a:pt x="1613082" y="983266"/>
                </a:lnTo>
                <a:lnTo>
                  <a:pt x="1617163" y="991886"/>
                </a:lnTo>
                <a:lnTo>
                  <a:pt x="1621698" y="1000279"/>
                </a:lnTo>
                <a:lnTo>
                  <a:pt x="1626686" y="1008444"/>
                </a:lnTo>
                <a:lnTo>
                  <a:pt x="1631448" y="1016610"/>
                </a:lnTo>
                <a:lnTo>
                  <a:pt x="1636436" y="1024776"/>
                </a:lnTo>
                <a:lnTo>
                  <a:pt x="1641651" y="1032489"/>
                </a:lnTo>
                <a:lnTo>
                  <a:pt x="1647093" y="1040428"/>
                </a:lnTo>
                <a:lnTo>
                  <a:pt x="1652762" y="1047913"/>
                </a:lnTo>
                <a:lnTo>
                  <a:pt x="1658430" y="1055172"/>
                </a:lnTo>
                <a:lnTo>
                  <a:pt x="1664325" y="1062657"/>
                </a:lnTo>
                <a:lnTo>
                  <a:pt x="1670447" y="1069916"/>
                </a:lnTo>
                <a:lnTo>
                  <a:pt x="1676796" y="1076721"/>
                </a:lnTo>
                <a:lnTo>
                  <a:pt x="1683145" y="1083526"/>
                </a:lnTo>
                <a:lnTo>
                  <a:pt x="1689720" y="1090331"/>
                </a:lnTo>
                <a:lnTo>
                  <a:pt x="1696522" y="1096909"/>
                </a:lnTo>
                <a:lnTo>
                  <a:pt x="1703325" y="1103260"/>
                </a:lnTo>
                <a:lnTo>
                  <a:pt x="1710354" y="1109158"/>
                </a:lnTo>
                <a:lnTo>
                  <a:pt x="1717383" y="1115282"/>
                </a:lnTo>
                <a:lnTo>
                  <a:pt x="1724638" y="1121180"/>
                </a:lnTo>
                <a:lnTo>
                  <a:pt x="1732121" y="1126851"/>
                </a:lnTo>
                <a:lnTo>
                  <a:pt x="1739603" y="1132295"/>
                </a:lnTo>
                <a:lnTo>
                  <a:pt x="1747539" y="1137512"/>
                </a:lnTo>
                <a:lnTo>
                  <a:pt x="1755248" y="1142502"/>
                </a:lnTo>
                <a:lnTo>
                  <a:pt x="1763184" y="1147719"/>
                </a:lnTo>
                <a:lnTo>
                  <a:pt x="1771120" y="1152256"/>
                </a:lnTo>
                <a:lnTo>
                  <a:pt x="1779509" y="1156793"/>
                </a:lnTo>
                <a:lnTo>
                  <a:pt x="1787899" y="1161102"/>
                </a:lnTo>
                <a:lnTo>
                  <a:pt x="1796061" y="1164959"/>
                </a:lnTo>
                <a:lnTo>
                  <a:pt x="1804677" y="1169042"/>
                </a:lnTo>
                <a:lnTo>
                  <a:pt x="1813294" y="1172671"/>
                </a:lnTo>
                <a:lnTo>
                  <a:pt x="1821910" y="1176073"/>
                </a:lnTo>
                <a:lnTo>
                  <a:pt x="1830753" y="1179476"/>
                </a:lnTo>
                <a:lnTo>
                  <a:pt x="1839822" y="1182425"/>
                </a:lnTo>
                <a:lnTo>
                  <a:pt x="1848892" y="1185147"/>
                </a:lnTo>
                <a:lnTo>
                  <a:pt x="1857961" y="1187869"/>
                </a:lnTo>
                <a:lnTo>
                  <a:pt x="1867031" y="1190364"/>
                </a:lnTo>
                <a:lnTo>
                  <a:pt x="1876327" y="1192405"/>
                </a:lnTo>
                <a:lnTo>
                  <a:pt x="1885624" y="1193993"/>
                </a:lnTo>
                <a:lnTo>
                  <a:pt x="1895374" y="1195808"/>
                </a:lnTo>
                <a:lnTo>
                  <a:pt x="1904670" y="1197169"/>
                </a:lnTo>
                <a:lnTo>
                  <a:pt x="1914193" y="1198303"/>
                </a:lnTo>
                <a:lnTo>
                  <a:pt x="1923943" y="1199210"/>
                </a:lnTo>
                <a:lnTo>
                  <a:pt x="1933693" y="1199891"/>
                </a:lnTo>
                <a:lnTo>
                  <a:pt x="1943442" y="1200118"/>
                </a:lnTo>
                <a:lnTo>
                  <a:pt x="1953192" y="1200344"/>
                </a:lnTo>
                <a:lnTo>
                  <a:pt x="1963169" y="1200118"/>
                </a:lnTo>
                <a:lnTo>
                  <a:pt x="1972919" y="1199891"/>
                </a:lnTo>
                <a:lnTo>
                  <a:pt x="1982895" y="1199210"/>
                </a:lnTo>
                <a:lnTo>
                  <a:pt x="1992418" y="1198303"/>
                </a:lnTo>
                <a:lnTo>
                  <a:pt x="2001941" y="1197169"/>
                </a:lnTo>
                <a:lnTo>
                  <a:pt x="2011691" y="1195808"/>
                </a:lnTo>
                <a:lnTo>
                  <a:pt x="2020988" y="1193993"/>
                </a:lnTo>
                <a:lnTo>
                  <a:pt x="2030284" y="1192405"/>
                </a:lnTo>
                <a:lnTo>
                  <a:pt x="2039580" y="1190364"/>
                </a:lnTo>
                <a:lnTo>
                  <a:pt x="2048877" y="1187869"/>
                </a:lnTo>
                <a:lnTo>
                  <a:pt x="2057946" y="1185147"/>
                </a:lnTo>
                <a:lnTo>
                  <a:pt x="2067016" y="1182425"/>
                </a:lnTo>
                <a:lnTo>
                  <a:pt x="2075859" y="1179476"/>
                </a:lnTo>
                <a:lnTo>
                  <a:pt x="2084702" y="1176073"/>
                </a:lnTo>
                <a:lnTo>
                  <a:pt x="2093544" y="1172671"/>
                </a:lnTo>
                <a:lnTo>
                  <a:pt x="2102160" y="1169042"/>
                </a:lnTo>
                <a:lnTo>
                  <a:pt x="2110777" y="1164959"/>
                </a:lnTo>
                <a:lnTo>
                  <a:pt x="2119166" y="1161102"/>
                </a:lnTo>
                <a:lnTo>
                  <a:pt x="2127329" y="1156793"/>
                </a:lnTo>
                <a:lnTo>
                  <a:pt x="2135491" y="1152256"/>
                </a:lnTo>
                <a:lnTo>
                  <a:pt x="2143427" y="1147719"/>
                </a:lnTo>
                <a:lnTo>
                  <a:pt x="2151590" y="1142502"/>
                </a:lnTo>
                <a:lnTo>
                  <a:pt x="2159526" y="1137512"/>
                </a:lnTo>
                <a:lnTo>
                  <a:pt x="2167008" y="1132295"/>
                </a:lnTo>
                <a:lnTo>
                  <a:pt x="2174491" y="1126851"/>
                </a:lnTo>
                <a:lnTo>
                  <a:pt x="2182200" y="1121180"/>
                </a:lnTo>
                <a:lnTo>
                  <a:pt x="2189229" y="1115282"/>
                </a:lnTo>
                <a:lnTo>
                  <a:pt x="2196484" y="1109158"/>
                </a:lnTo>
                <a:lnTo>
                  <a:pt x="2203513" y="1103260"/>
                </a:lnTo>
                <a:lnTo>
                  <a:pt x="2210316" y="1096909"/>
                </a:lnTo>
                <a:lnTo>
                  <a:pt x="2216891" y="1090331"/>
                </a:lnTo>
                <a:lnTo>
                  <a:pt x="2223466" y="1083526"/>
                </a:lnTo>
                <a:lnTo>
                  <a:pt x="2230042" y="1076721"/>
                </a:lnTo>
                <a:lnTo>
                  <a:pt x="2236391" y="1069916"/>
                </a:lnTo>
                <a:lnTo>
                  <a:pt x="2242513" y="1062657"/>
                </a:lnTo>
                <a:lnTo>
                  <a:pt x="2248181" y="1055172"/>
                </a:lnTo>
                <a:lnTo>
                  <a:pt x="2254076" y="1047913"/>
                </a:lnTo>
                <a:lnTo>
                  <a:pt x="2259518" y="1040428"/>
                </a:lnTo>
                <a:lnTo>
                  <a:pt x="2265187" y="1032489"/>
                </a:lnTo>
                <a:lnTo>
                  <a:pt x="2270175" y="1024776"/>
                </a:lnTo>
                <a:lnTo>
                  <a:pt x="2275163" y="1016610"/>
                </a:lnTo>
                <a:lnTo>
                  <a:pt x="2280152" y="1008444"/>
                </a:lnTo>
                <a:lnTo>
                  <a:pt x="2284913" y="1000279"/>
                </a:lnTo>
                <a:lnTo>
                  <a:pt x="2289448" y="991886"/>
                </a:lnTo>
                <a:lnTo>
                  <a:pt x="2293529" y="983266"/>
                </a:lnTo>
                <a:lnTo>
                  <a:pt x="2297837" y="974420"/>
                </a:lnTo>
                <a:lnTo>
                  <a:pt x="2301692" y="965800"/>
                </a:lnTo>
                <a:lnTo>
                  <a:pt x="2305546" y="956954"/>
                </a:lnTo>
                <a:lnTo>
                  <a:pt x="2308948" y="947880"/>
                </a:lnTo>
                <a:lnTo>
                  <a:pt x="2312349" y="938807"/>
                </a:lnTo>
                <a:lnTo>
                  <a:pt x="2315296" y="929507"/>
                </a:lnTo>
                <a:lnTo>
                  <a:pt x="2318471" y="920207"/>
                </a:lnTo>
                <a:lnTo>
                  <a:pt x="2321192" y="910907"/>
                </a:lnTo>
                <a:lnTo>
                  <a:pt x="2323459" y="901607"/>
                </a:lnTo>
                <a:lnTo>
                  <a:pt x="2325726" y="891853"/>
                </a:lnTo>
                <a:lnTo>
                  <a:pt x="2327767" y="882099"/>
                </a:lnTo>
                <a:lnTo>
                  <a:pt x="2329354" y="872118"/>
                </a:lnTo>
                <a:lnTo>
                  <a:pt x="2331168" y="862365"/>
                </a:lnTo>
                <a:lnTo>
                  <a:pt x="2332528" y="852611"/>
                </a:lnTo>
                <a:lnTo>
                  <a:pt x="2333435" y="842403"/>
                </a:lnTo>
                <a:lnTo>
                  <a:pt x="2334569" y="832423"/>
                </a:lnTo>
                <a:lnTo>
                  <a:pt x="2335023" y="822215"/>
                </a:lnTo>
                <a:lnTo>
                  <a:pt x="2335476" y="812235"/>
                </a:lnTo>
                <a:lnTo>
                  <a:pt x="2335476" y="801801"/>
                </a:lnTo>
                <a:lnTo>
                  <a:pt x="2335476" y="791366"/>
                </a:lnTo>
                <a:lnTo>
                  <a:pt x="2335023" y="781386"/>
                </a:lnTo>
                <a:lnTo>
                  <a:pt x="2334569" y="770951"/>
                </a:lnTo>
                <a:lnTo>
                  <a:pt x="2333435" y="760971"/>
                </a:lnTo>
                <a:lnTo>
                  <a:pt x="2332528" y="750990"/>
                </a:lnTo>
                <a:lnTo>
                  <a:pt x="2331168" y="741010"/>
                </a:lnTo>
                <a:lnTo>
                  <a:pt x="2329354" y="731029"/>
                </a:lnTo>
                <a:lnTo>
                  <a:pt x="2327767" y="721502"/>
                </a:lnTo>
                <a:lnTo>
                  <a:pt x="2325726" y="711748"/>
                </a:lnTo>
                <a:lnTo>
                  <a:pt x="2323459" y="701994"/>
                </a:lnTo>
                <a:lnTo>
                  <a:pt x="2321192" y="692694"/>
                </a:lnTo>
                <a:lnTo>
                  <a:pt x="2318471" y="683167"/>
                </a:lnTo>
                <a:lnTo>
                  <a:pt x="2315296" y="673867"/>
                </a:lnTo>
                <a:lnTo>
                  <a:pt x="2312349" y="664794"/>
                </a:lnTo>
                <a:lnTo>
                  <a:pt x="2308948" y="655721"/>
                </a:lnTo>
                <a:lnTo>
                  <a:pt x="2305546" y="646647"/>
                </a:lnTo>
                <a:lnTo>
                  <a:pt x="2301692" y="637801"/>
                </a:lnTo>
                <a:lnTo>
                  <a:pt x="2297837" y="628954"/>
                </a:lnTo>
                <a:lnTo>
                  <a:pt x="2293529" y="620335"/>
                </a:lnTo>
                <a:lnTo>
                  <a:pt x="2289448" y="611715"/>
                </a:lnTo>
                <a:lnTo>
                  <a:pt x="2284913" y="603322"/>
                </a:lnTo>
                <a:lnTo>
                  <a:pt x="2280152" y="594930"/>
                </a:lnTo>
                <a:lnTo>
                  <a:pt x="2275163" y="586991"/>
                </a:lnTo>
                <a:lnTo>
                  <a:pt x="2270175" y="578825"/>
                </a:lnTo>
                <a:lnTo>
                  <a:pt x="2265187" y="571112"/>
                </a:lnTo>
                <a:lnTo>
                  <a:pt x="2259518" y="563173"/>
                </a:lnTo>
                <a:lnTo>
                  <a:pt x="2254076" y="555688"/>
                </a:lnTo>
                <a:lnTo>
                  <a:pt x="2248181" y="548429"/>
                </a:lnTo>
                <a:lnTo>
                  <a:pt x="2242513" y="540944"/>
                </a:lnTo>
                <a:lnTo>
                  <a:pt x="2236391" y="533685"/>
                </a:lnTo>
                <a:lnTo>
                  <a:pt x="2230042" y="526653"/>
                </a:lnTo>
                <a:lnTo>
                  <a:pt x="2223466" y="519848"/>
                </a:lnTo>
                <a:lnTo>
                  <a:pt x="2216891" y="513270"/>
                </a:lnTo>
                <a:lnTo>
                  <a:pt x="2210316" y="506692"/>
                </a:lnTo>
                <a:lnTo>
                  <a:pt x="2203513" y="500341"/>
                </a:lnTo>
                <a:lnTo>
                  <a:pt x="2196484" y="493989"/>
                </a:lnTo>
                <a:lnTo>
                  <a:pt x="2189229" y="488319"/>
                </a:lnTo>
                <a:lnTo>
                  <a:pt x="2182200" y="482421"/>
                </a:lnTo>
                <a:lnTo>
                  <a:pt x="2174491" y="476750"/>
                </a:lnTo>
                <a:lnTo>
                  <a:pt x="2167008" y="471306"/>
                </a:lnTo>
                <a:lnTo>
                  <a:pt x="2159526" y="466089"/>
                </a:lnTo>
                <a:lnTo>
                  <a:pt x="2151590" y="461099"/>
                </a:lnTo>
                <a:lnTo>
                  <a:pt x="2143427" y="455882"/>
                </a:lnTo>
                <a:lnTo>
                  <a:pt x="2135491" y="451118"/>
                </a:lnTo>
                <a:lnTo>
                  <a:pt x="2127329" y="446808"/>
                </a:lnTo>
                <a:lnTo>
                  <a:pt x="2119166" y="442499"/>
                </a:lnTo>
                <a:lnTo>
                  <a:pt x="2110777" y="438189"/>
                </a:lnTo>
                <a:lnTo>
                  <a:pt x="2102160" y="434559"/>
                </a:lnTo>
                <a:lnTo>
                  <a:pt x="2093544" y="430703"/>
                </a:lnTo>
                <a:lnTo>
                  <a:pt x="2084702" y="427528"/>
                </a:lnTo>
                <a:lnTo>
                  <a:pt x="2075859" y="424125"/>
                </a:lnTo>
                <a:lnTo>
                  <a:pt x="2067016" y="421176"/>
                </a:lnTo>
                <a:lnTo>
                  <a:pt x="2057946" y="418228"/>
                </a:lnTo>
                <a:lnTo>
                  <a:pt x="2048877" y="415732"/>
                </a:lnTo>
                <a:lnTo>
                  <a:pt x="2039580" y="413237"/>
                </a:lnTo>
                <a:lnTo>
                  <a:pt x="2030284" y="411196"/>
                </a:lnTo>
                <a:lnTo>
                  <a:pt x="2020988" y="409608"/>
                </a:lnTo>
                <a:lnTo>
                  <a:pt x="2011691" y="407793"/>
                </a:lnTo>
                <a:lnTo>
                  <a:pt x="2001941" y="406432"/>
                </a:lnTo>
                <a:lnTo>
                  <a:pt x="1992418" y="405298"/>
                </a:lnTo>
                <a:lnTo>
                  <a:pt x="1982895" y="404391"/>
                </a:lnTo>
                <a:lnTo>
                  <a:pt x="1972919" y="403710"/>
                </a:lnTo>
                <a:lnTo>
                  <a:pt x="1963169" y="403257"/>
                </a:lnTo>
                <a:lnTo>
                  <a:pt x="1953192" y="403257"/>
                </a:lnTo>
                <a:lnTo>
                  <a:pt x="1943442" y="403257"/>
                </a:lnTo>
                <a:close/>
                <a:moveTo>
                  <a:pt x="770731" y="322262"/>
                </a:moveTo>
                <a:lnTo>
                  <a:pt x="779116" y="322488"/>
                </a:lnTo>
                <a:lnTo>
                  <a:pt x="787501" y="323394"/>
                </a:lnTo>
                <a:lnTo>
                  <a:pt x="795433" y="324526"/>
                </a:lnTo>
                <a:lnTo>
                  <a:pt x="803592" y="326110"/>
                </a:lnTo>
                <a:lnTo>
                  <a:pt x="811297" y="328374"/>
                </a:lnTo>
                <a:lnTo>
                  <a:pt x="819229" y="330864"/>
                </a:lnTo>
                <a:lnTo>
                  <a:pt x="826708" y="333581"/>
                </a:lnTo>
                <a:lnTo>
                  <a:pt x="833960" y="336976"/>
                </a:lnTo>
                <a:lnTo>
                  <a:pt x="841439" y="340598"/>
                </a:lnTo>
                <a:lnTo>
                  <a:pt x="848464" y="344899"/>
                </a:lnTo>
                <a:lnTo>
                  <a:pt x="855263" y="349427"/>
                </a:lnTo>
                <a:lnTo>
                  <a:pt x="861836" y="354407"/>
                </a:lnTo>
                <a:lnTo>
                  <a:pt x="868181" y="359387"/>
                </a:lnTo>
                <a:lnTo>
                  <a:pt x="874300" y="364820"/>
                </a:lnTo>
                <a:lnTo>
                  <a:pt x="880192" y="370932"/>
                </a:lnTo>
                <a:lnTo>
                  <a:pt x="885631" y="377044"/>
                </a:lnTo>
                <a:lnTo>
                  <a:pt x="891297" y="383609"/>
                </a:lnTo>
                <a:lnTo>
                  <a:pt x="896283" y="390400"/>
                </a:lnTo>
                <a:lnTo>
                  <a:pt x="901042" y="397418"/>
                </a:lnTo>
                <a:lnTo>
                  <a:pt x="905575" y="404662"/>
                </a:lnTo>
                <a:lnTo>
                  <a:pt x="909881" y="412359"/>
                </a:lnTo>
                <a:lnTo>
                  <a:pt x="913733" y="420055"/>
                </a:lnTo>
                <a:lnTo>
                  <a:pt x="917586" y="428205"/>
                </a:lnTo>
                <a:lnTo>
                  <a:pt x="920759" y="436354"/>
                </a:lnTo>
                <a:lnTo>
                  <a:pt x="923478" y="444730"/>
                </a:lnTo>
                <a:lnTo>
                  <a:pt x="926198" y="453558"/>
                </a:lnTo>
                <a:lnTo>
                  <a:pt x="928464" y="462387"/>
                </a:lnTo>
                <a:lnTo>
                  <a:pt x="930051" y="471442"/>
                </a:lnTo>
                <a:lnTo>
                  <a:pt x="931637" y="480497"/>
                </a:lnTo>
                <a:lnTo>
                  <a:pt x="931739" y="481540"/>
                </a:lnTo>
                <a:lnTo>
                  <a:pt x="931911" y="481468"/>
                </a:lnTo>
                <a:lnTo>
                  <a:pt x="933450" y="481012"/>
                </a:lnTo>
                <a:lnTo>
                  <a:pt x="934768" y="481468"/>
                </a:lnTo>
                <a:lnTo>
                  <a:pt x="936307" y="481925"/>
                </a:lnTo>
                <a:lnTo>
                  <a:pt x="937846" y="482837"/>
                </a:lnTo>
                <a:lnTo>
                  <a:pt x="938945" y="484206"/>
                </a:lnTo>
                <a:lnTo>
                  <a:pt x="940264" y="485576"/>
                </a:lnTo>
                <a:lnTo>
                  <a:pt x="941363" y="487401"/>
                </a:lnTo>
                <a:lnTo>
                  <a:pt x="942681" y="489683"/>
                </a:lnTo>
                <a:lnTo>
                  <a:pt x="943780" y="491964"/>
                </a:lnTo>
                <a:lnTo>
                  <a:pt x="944660" y="494931"/>
                </a:lnTo>
                <a:lnTo>
                  <a:pt x="945319" y="497669"/>
                </a:lnTo>
                <a:lnTo>
                  <a:pt x="946198" y="500635"/>
                </a:lnTo>
                <a:lnTo>
                  <a:pt x="946638" y="504058"/>
                </a:lnTo>
                <a:lnTo>
                  <a:pt x="947078" y="507252"/>
                </a:lnTo>
                <a:lnTo>
                  <a:pt x="947517" y="510903"/>
                </a:lnTo>
                <a:lnTo>
                  <a:pt x="947737" y="514554"/>
                </a:lnTo>
                <a:lnTo>
                  <a:pt x="947737" y="518433"/>
                </a:lnTo>
                <a:lnTo>
                  <a:pt x="947737" y="522312"/>
                </a:lnTo>
                <a:lnTo>
                  <a:pt x="947517" y="525734"/>
                </a:lnTo>
                <a:lnTo>
                  <a:pt x="947078" y="529385"/>
                </a:lnTo>
                <a:lnTo>
                  <a:pt x="946638" y="532808"/>
                </a:lnTo>
                <a:lnTo>
                  <a:pt x="946198" y="536230"/>
                </a:lnTo>
                <a:lnTo>
                  <a:pt x="945319" y="539196"/>
                </a:lnTo>
                <a:lnTo>
                  <a:pt x="944660" y="542163"/>
                </a:lnTo>
                <a:lnTo>
                  <a:pt x="943780" y="544673"/>
                </a:lnTo>
                <a:lnTo>
                  <a:pt x="942681" y="547183"/>
                </a:lnTo>
                <a:lnTo>
                  <a:pt x="941363" y="549236"/>
                </a:lnTo>
                <a:lnTo>
                  <a:pt x="940264" y="551290"/>
                </a:lnTo>
                <a:lnTo>
                  <a:pt x="938945" y="552659"/>
                </a:lnTo>
                <a:lnTo>
                  <a:pt x="937846" y="554028"/>
                </a:lnTo>
                <a:lnTo>
                  <a:pt x="936307" y="554712"/>
                </a:lnTo>
                <a:lnTo>
                  <a:pt x="934768" y="555169"/>
                </a:lnTo>
                <a:lnTo>
                  <a:pt x="933450" y="555625"/>
                </a:lnTo>
                <a:lnTo>
                  <a:pt x="931911" y="555169"/>
                </a:lnTo>
                <a:lnTo>
                  <a:pt x="930812" y="554712"/>
                </a:lnTo>
                <a:lnTo>
                  <a:pt x="929273" y="554028"/>
                </a:lnTo>
                <a:lnTo>
                  <a:pt x="928830" y="553567"/>
                </a:lnTo>
                <a:lnTo>
                  <a:pt x="928464" y="555653"/>
                </a:lnTo>
                <a:lnTo>
                  <a:pt x="926198" y="564481"/>
                </a:lnTo>
                <a:lnTo>
                  <a:pt x="923478" y="573084"/>
                </a:lnTo>
                <a:lnTo>
                  <a:pt x="920759" y="581459"/>
                </a:lnTo>
                <a:lnTo>
                  <a:pt x="917586" y="589835"/>
                </a:lnTo>
                <a:lnTo>
                  <a:pt x="913733" y="597985"/>
                </a:lnTo>
                <a:lnTo>
                  <a:pt x="909881" y="605681"/>
                </a:lnTo>
                <a:lnTo>
                  <a:pt x="905575" y="613378"/>
                </a:lnTo>
                <a:lnTo>
                  <a:pt x="901042" y="620622"/>
                </a:lnTo>
                <a:lnTo>
                  <a:pt x="896283" y="627639"/>
                </a:lnTo>
                <a:lnTo>
                  <a:pt x="891297" y="634431"/>
                </a:lnTo>
                <a:lnTo>
                  <a:pt x="885631" y="640769"/>
                </a:lnTo>
                <a:lnTo>
                  <a:pt x="880192" y="647108"/>
                </a:lnTo>
                <a:lnTo>
                  <a:pt x="874300" y="652767"/>
                </a:lnTo>
                <a:lnTo>
                  <a:pt x="868181" y="658426"/>
                </a:lnTo>
                <a:lnTo>
                  <a:pt x="861836" y="663633"/>
                </a:lnTo>
                <a:lnTo>
                  <a:pt x="855263" y="668387"/>
                </a:lnTo>
                <a:lnTo>
                  <a:pt x="848464" y="672914"/>
                </a:lnTo>
                <a:lnTo>
                  <a:pt x="841439" y="676989"/>
                </a:lnTo>
                <a:lnTo>
                  <a:pt x="833960" y="680837"/>
                </a:lnTo>
                <a:lnTo>
                  <a:pt x="826708" y="684006"/>
                </a:lnTo>
                <a:lnTo>
                  <a:pt x="819229" y="687176"/>
                </a:lnTo>
                <a:lnTo>
                  <a:pt x="811297" y="689666"/>
                </a:lnTo>
                <a:lnTo>
                  <a:pt x="803592" y="691703"/>
                </a:lnTo>
                <a:lnTo>
                  <a:pt x="795433" y="693514"/>
                </a:lnTo>
                <a:lnTo>
                  <a:pt x="787501" y="694646"/>
                </a:lnTo>
                <a:lnTo>
                  <a:pt x="779116" y="695099"/>
                </a:lnTo>
                <a:lnTo>
                  <a:pt x="770731" y="695325"/>
                </a:lnTo>
                <a:lnTo>
                  <a:pt x="762346" y="695099"/>
                </a:lnTo>
                <a:lnTo>
                  <a:pt x="754187" y="694646"/>
                </a:lnTo>
                <a:lnTo>
                  <a:pt x="746029" y="693514"/>
                </a:lnTo>
                <a:lnTo>
                  <a:pt x="737870" y="691703"/>
                </a:lnTo>
                <a:lnTo>
                  <a:pt x="730165" y="689666"/>
                </a:lnTo>
                <a:lnTo>
                  <a:pt x="722233" y="687176"/>
                </a:lnTo>
                <a:lnTo>
                  <a:pt x="714754" y="684006"/>
                </a:lnTo>
                <a:lnTo>
                  <a:pt x="707502" y="680837"/>
                </a:lnTo>
                <a:lnTo>
                  <a:pt x="700250" y="676989"/>
                </a:lnTo>
                <a:lnTo>
                  <a:pt x="693451" y="672914"/>
                </a:lnTo>
                <a:lnTo>
                  <a:pt x="686425" y="668387"/>
                </a:lnTo>
                <a:lnTo>
                  <a:pt x="679626" y="663633"/>
                </a:lnTo>
                <a:lnTo>
                  <a:pt x="673508" y="658426"/>
                </a:lnTo>
                <a:lnTo>
                  <a:pt x="667389" y="652767"/>
                </a:lnTo>
                <a:lnTo>
                  <a:pt x="661270" y="647108"/>
                </a:lnTo>
                <a:lnTo>
                  <a:pt x="655831" y="640769"/>
                </a:lnTo>
                <a:lnTo>
                  <a:pt x="650165" y="634431"/>
                </a:lnTo>
                <a:lnTo>
                  <a:pt x="645179" y="627639"/>
                </a:lnTo>
                <a:lnTo>
                  <a:pt x="640420" y="620622"/>
                </a:lnTo>
                <a:lnTo>
                  <a:pt x="635887" y="613378"/>
                </a:lnTo>
                <a:lnTo>
                  <a:pt x="631581" y="605681"/>
                </a:lnTo>
                <a:lnTo>
                  <a:pt x="627729" y="597985"/>
                </a:lnTo>
                <a:lnTo>
                  <a:pt x="624103" y="589835"/>
                </a:lnTo>
                <a:lnTo>
                  <a:pt x="620930" y="581459"/>
                </a:lnTo>
                <a:lnTo>
                  <a:pt x="617984" y="573084"/>
                </a:lnTo>
                <a:lnTo>
                  <a:pt x="615491" y="564481"/>
                </a:lnTo>
                <a:lnTo>
                  <a:pt x="613224" y="555653"/>
                </a:lnTo>
                <a:lnTo>
                  <a:pt x="612715" y="553111"/>
                </a:lnTo>
                <a:lnTo>
                  <a:pt x="611627" y="554028"/>
                </a:lnTo>
                <a:lnTo>
                  <a:pt x="610467" y="554712"/>
                </a:lnTo>
                <a:lnTo>
                  <a:pt x="608843" y="555169"/>
                </a:lnTo>
                <a:lnTo>
                  <a:pt x="607218" y="555625"/>
                </a:lnTo>
                <a:lnTo>
                  <a:pt x="605826" y="555169"/>
                </a:lnTo>
                <a:lnTo>
                  <a:pt x="604202" y="554712"/>
                </a:lnTo>
                <a:lnTo>
                  <a:pt x="602578" y="554028"/>
                </a:lnTo>
                <a:lnTo>
                  <a:pt x="601418" y="552659"/>
                </a:lnTo>
                <a:lnTo>
                  <a:pt x="600026" y="551290"/>
                </a:lnTo>
                <a:lnTo>
                  <a:pt x="598866" y="549236"/>
                </a:lnTo>
                <a:lnTo>
                  <a:pt x="597706" y="547183"/>
                </a:lnTo>
                <a:lnTo>
                  <a:pt x="596545" y="544673"/>
                </a:lnTo>
                <a:lnTo>
                  <a:pt x="595617" y="542163"/>
                </a:lnTo>
                <a:lnTo>
                  <a:pt x="594689" y="539196"/>
                </a:lnTo>
                <a:lnTo>
                  <a:pt x="593993" y="536230"/>
                </a:lnTo>
                <a:lnTo>
                  <a:pt x="593297" y="532808"/>
                </a:lnTo>
                <a:lnTo>
                  <a:pt x="592833" y="529385"/>
                </a:lnTo>
                <a:lnTo>
                  <a:pt x="592369" y="525734"/>
                </a:lnTo>
                <a:lnTo>
                  <a:pt x="592369" y="522312"/>
                </a:lnTo>
                <a:lnTo>
                  <a:pt x="592137" y="518433"/>
                </a:lnTo>
                <a:lnTo>
                  <a:pt x="592369" y="514554"/>
                </a:lnTo>
                <a:lnTo>
                  <a:pt x="592369" y="510903"/>
                </a:lnTo>
                <a:lnTo>
                  <a:pt x="593297" y="504058"/>
                </a:lnTo>
                <a:lnTo>
                  <a:pt x="593993" y="500635"/>
                </a:lnTo>
                <a:lnTo>
                  <a:pt x="594689" y="497669"/>
                </a:lnTo>
                <a:lnTo>
                  <a:pt x="595617" y="494931"/>
                </a:lnTo>
                <a:lnTo>
                  <a:pt x="596545" y="491964"/>
                </a:lnTo>
                <a:lnTo>
                  <a:pt x="597706" y="489683"/>
                </a:lnTo>
                <a:lnTo>
                  <a:pt x="598866" y="487401"/>
                </a:lnTo>
                <a:lnTo>
                  <a:pt x="600026" y="485576"/>
                </a:lnTo>
                <a:lnTo>
                  <a:pt x="601418" y="484206"/>
                </a:lnTo>
                <a:lnTo>
                  <a:pt x="602578" y="482837"/>
                </a:lnTo>
                <a:lnTo>
                  <a:pt x="604202" y="481925"/>
                </a:lnTo>
                <a:lnTo>
                  <a:pt x="605826" y="481468"/>
                </a:lnTo>
                <a:lnTo>
                  <a:pt x="607218" y="481012"/>
                </a:lnTo>
                <a:lnTo>
                  <a:pt x="608843" y="481468"/>
                </a:lnTo>
                <a:lnTo>
                  <a:pt x="609707" y="481711"/>
                </a:lnTo>
                <a:lnTo>
                  <a:pt x="609825" y="480497"/>
                </a:lnTo>
                <a:lnTo>
                  <a:pt x="611411" y="471442"/>
                </a:lnTo>
                <a:lnTo>
                  <a:pt x="613224" y="462387"/>
                </a:lnTo>
                <a:lnTo>
                  <a:pt x="615491" y="453558"/>
                </a:lnTo>
                <a:lnTo>
                  <a:pt x="617984" y="444730"/>
                </a:lnTo>
                <a:lnTo>
                  <a:pt x="620930" y="436354"/>
                </a:lnTo>
                <a:lnTo>
                  <a:pt x="624103" y="428205"/>
                </a:lnTo>
                <a:lnTo>
                  <a:pt x="627729" y="420055"/>
                </a:lnTo>
                <a:lnTo>
                  <a:pt x="631581" y="412359"/>
                </a:lnTo>
                <a:lnTo>
                  <a:pt x="635887" y="404662"/>
                </a:lnTo>
                <a:lnTo>
                  <a:pt x="640420" y="397418"/>
                </a:lnTo>
                <a:lnTo>
                  <a:pt x="645179" y="390400"/>
                </a:lnTo>
                <a:lnTo>
                  <a:pt x="650165" y="383609"/>
                </a:lnTo>
                <a:lnTo>
                  <a:pt x="655831" y="377044"/>
                </a:lnTo>
                <a:lnTo>
                  <a:pt x="661270" y="370932"/>
                </a:lnTo>
                <a:lnTo>
                  <a:pt x="667389" y="364820"/>
                </a:lnTo>
                <a:lnTo>
                  <a:pt x="673508" y="359387"/>
                </a:lnTo>
                <a:lnTo>
                  <a:pt x="679626" y="354407"/>
                </a:lnTo>
                <a:lnTo>
                  <a:pt x="686425" y="349427"/>
                </a:lnTo>
                <a:lnTo>
                  <a:pt x="693451" y="344899"/>
                </a:lnTo>
                <a:lnTo>
                  <a:pt x="700250" y="340598"/>
                </a:lnTo>
                <a:lnTo>
                  <a:pt x="707502" y="336976"/>
                </a:lnTo>
                <a:lnTo>
                  <a:pt x="714754" y="333581"/>
                </a:lnTo>
                <a:lnTo>
                  <a:pt x="722233" y="330864"/>
                </a:lnTo>
                <a:lnTo>
                  <a:pt x="730165" y="328374"/>
                </a:lnTo>
                <a:lnTo>
                  <a:pt x="737870" y="326110"/>
                </a:lnTo>
                <a:lnTo>
                  <a:pt x="746029" y="324526"/>
                </a:lnTo>
                <a:lnTo>
                  <a:pt x="754187" y="323394"/>
                </a:lnTo>
                <a:lnTo>
                  <a:pt x="762346" y="322488"/>
                </a:lnTo>
                <a:lnTo>
                  <a:pt x="770731" y="322262"/>
                </a:lnTo>
                <a:close/>
                <a:moveTo>
                  <a:pt x="763369" y="208742"/>
                </a:moveTo>
                <a:lnTo>
                  <a:pt x="749996" y="209421"/>
                </a:lnTo>
                <a:lnTo>
                  <a:pt x="736397" y="210328"/>
                </a:lnTo>
                <a:lnTo>
                  <a:pt x="723025" y="211461"/>
                </a:lnTo>
                <a:lnTo>
                  <a:pt x="709879" y="212821"/>
                </a:lnTo>
                <a:lnTo>
                  <a:pt x="696733" y="214861"/>
                </a:lnTo>
                <a:lnTo>
                  <a:pt x="683587" y="216901"/>
                </a:lnTo>
                <a:lnTo>
                  <a:pt x="670668" y="219394"/>
                </a:lnTo>
                <a:lnTo>
                  <a:pt x="657975" y="222114"/>
                </a:lnTo>
                <a:lnTo>
                  <a:pt x="645056" y="225513"/>
                </a:lnTo>
                <a:lnTo>
                  <a:pt x="632363" y="228686"/>
                </a:lnTo>
                <a:lnTo>
                  <a:pt x="620124" y="232539"/>
                </a:lnTo>
                <a:lnTo>
                  <a:pt x="607658" y="236619"/>
                </a:lnTo>
                <a:lnTo>
                  <a:pt x="595645" y="240925"/>
                </a:lnTo>
                <a:lnTo>
                  <a:pt x="583633" y="245458"/>
                </a:lnTo>
                <a:lnTo>
                  <a:pt x="571620" y="250445"/>
                </a:lnTo>
                <a:lnTo>
                  <a:pt x="559834" y="255431"/>
                </a:lnTo>
                <a:lnTo>
                  <a:pt x="548275" y="261097"/>
                </a:lnTo>
                <a:lnTo>
                  <a:pt x="536942" y="266536"/>
                </a:lnTo>
                <a:lnTo>
                  <a:pt x="525609" y="272656"/>
                </a:lnTo>
                <a:lnTo>
                  <a:pt x="514503" y="279002"/>
                </a:lnTo>
                <a:lnTo>
                  <a:pt x="503398" y="285348"/>
                </a:lnTo>
                <a:lnTo>
                  <a:pt x="492518" y="292147"/>
                </a:lnTo>
                <a:lnTo>
                  <a:pt x="481866" y="299173"/>
                </a:lnTo>
                <a:lnTo>
                  <a:pt x="471439" y="306426"/>
                </a:lnTo>
                <a:lnTo>
                  <a:pt x="461240" y="313906"/>
                </a:lnTo>
                <a:lnTo>
                  <a:pt x="451041" y="321611"/>
                </a:lnTo>
                <a:lnTo>
                  <a:pt x="441295" y="329544"/>
                </a:lnTo>
                <a:lnTo>
                  <a:pt x="431775" y="337703"/>
                </a:lnTo>
                <a:lnTo>
                  <a:pt x="422029" y="346316"/>
                </a:lnTo>
                <a:lnTo>
                  <a:pt x="412736" y="354929"/>
                </a:lnTo>
                <a:lnTo>
                  <a:pt x="403896" y="363768"/>
                </a:lnTo>
                <a:lnTo>
                  <a:pt x="394830" y="372833"/>
                </a:lnTo>
                <a:lnTo>
                  <a:pt x="386217" y="382126"/>
                </a:lnTo>
                <a:lnTo>
                  <a:pt x="378058" y="391645"/>
                </a:lnTo>
                <a:lnTo>
                  <a:pt x="369672" y="401391"/>
                </a:lnTo>
                <a:lnTo>
                  <a:pt x="361739" y="411363"/>
                </a:lnTo>
                <a:lnTo>
                  <a:pt x="354033" y="421562"/>
                </a:lnTo>
                <a:lnTo>
                  <a:pt x="346780" y="431762"/>
                </a:lnTo>
                <a:lnTo>
                  <a:pt x="339300" y="442187"/>
                </a:lnTo>
                <a:lnTo>
                  <a:pt x="332274" y="452840"/>
                </a:lnTo>
                <a:lnTo>
                  <a:pt x="325701" y="463492"/>
                </a:lnTo>
                <a:lnTo>
                  <a:pt x="319128" y="474598"/>
                </a:lnTo>
                <a:lnTo>
                  <a:pt x="313008" y="485704"/>
                </a:lnTo>
                <a:lnTo>
                  <a:pt x="307115" y="497036"/>
                </a:lnTo>
                <a:lnTo>
                  <a:pt x="301222" y="508821"/>
                </a:lnTo>
                <a:lnTo>
                  <a:pt x="295783" y="520380"/>
                </a:lnTo>
                <a:lnTo>
                  <a:pt x="290796" y="532166"/>
                </a:lnTo>
                <a:lnTo>
                  <a:pt x="286036" y="543952"/>
                </a:lnTo>
                <a:lnTo>
                  <a:pt x="281503" y="556190"/>
                </a:lnTo>
                <a:lnTo>
                  <a:pt x="277197" y="568203"/>
                </a:lnTo>
                <a:lnTo>
                  <a:pt x="273117" y="580668"/>
                </a:lnTo>
                <a:lnTo>
                  <a:pt x="269264" y="593134"/>
                </a:lnTo>
                <a:lnTo>
                  <a:pt x="266091" y="605826"/>
                </a:lnTo>
                <a:lnTo>
                  <a:pt x="262691" y="618745"/>
                </a:lnTo>
                <a:lnTo>
                  <a:pt x="259971" y="631664"/>
                </a:lnTo>
                <a:lnTo>
                  <a:pt x="257478" y="644356"/>
                </a:lnTo>
                <a:lnTo>
                  <a:pt x="255438" y="657501"/>
                </a:lnTo>
                <a:lnTo>
                  <a:pt x="253398" y="670647"/>
                </a:lnTo>
                <a:lnTo>
                  <a:pt x="251812" y="684019"/>
                </a:lnTo>
                <a:lnTo>
                  <a:pt x="250905" y="697391"/>
                </a:lnTo>
                <a:lnTo>
                  <a:pt x="249772" y="710990"/>
                </a:lnTo>
                <a:lnTo>
                  <a:pt x="249319" y="724589"/>
                </a:lnTo>
                <a:lnTo>
                  <a:pt x="249319" y="738188"/>
                </a:lnTo>
                <a:lnTo>
                  <a:pt x="249319" y="752013"/>
                </a:lnTo>
                <a:lnTo>
                  <a:pt x="249772" y="765612"/>
                </a:lnTo>
                <a:lnTo>
                  <a:pt x="250905" y="778984"/>
                </a:lnTo>
                <a:lnTo>
                  <a:pt x="251812" y="792356"/>
                </a:lnTo>
                <a:lnTo>
                  <a:pt x="253398" y="805728"/>
                </a:lnTo>
                <a:lnTo>
                  <a:pt x="255438" y="818647"/>
                </a:lnTo>
                <a:lnTo>
                  <a:pt x="257478" y="831793"/>
                </a:lnTo>
                <a:lnTo>
                  <a:pt x="259971" y="844938"/>
                </a:lnTo>
                <a:lnTo>
                  <a:pt x="262691" y="857857"/>
                </a:lnTo>
                <a:lnTo>
                  <a:pt x="266091" y="870549"/>
                </a:lnTo>
                <a:lnTo>
                  <a:pt x="269264" y="883015"/>
                </a:lnTo>
                <a:lnTo>
                  <a:pt x="273117" y="895707"/>
                </a:lnTo>
                <a:lnTo>
                  <a:pt x="277197" y="907946"/>
                </a:lnTo>
                <a:lnTo>
                  <a:pt x="281503" y="920185"/>
                </a:lnTo>
                <a:lnTo>
                  <a:pt x="286036" y="932197"/>
                </a:lnTo>
                <a:lnTo>
                  <a:pt x="290796" y="944436"/>
                </a:lnTo>
                <a:lnTo>
                  <a:pt x="295783" y="956221"/>
                </a:lnTo>
                <a:lnTo>
                  <a:pt x="301222" y="967780"/>
                </a:lnTo>
                <a:lnTo>
                  <a:pt x="307115" y="979113"/>
                </a:lnTo>
                <a:lnTo>
                  <a:pt x="313008" y="990445"/>
                </a:lnTo>
                <a:lnTo>
                  <a:pt x="319128" y="1001551"/>
                </a:lnTo>
                <a:lnTo>
                  <a:pt x="325701" y="1012656"/>
                </a:lnTo>
                <a:lnTo>
                  <a:pt x="332274" y="1023535"/>
                </a:lnTo>
                <a:lnTo>
                  <a:pt x="339300" y="1034188"/>
                </a:lnTo>
                <a:lnTo>
                  <a:pt x="346780" y="1044840"/>
                </a:lnTo>
                <a:lnTo>
                  <a:pt x="354033" y="1055039"/>
                </a:lnTo>
                <a:lnTo>
                  <a:pt x="361739" y="1065238"/>
                </a:lnTo>
                <a:lnTo>
                  <a:pt x="369672" y="1074984"/>
                </a:lnTo>
                <a:lnTo>
                  <a:pt x="378058" y="1084503"/>
                </a:lnTo>
                <a:lnTo>
                  <a:pt x="386217" y="1094249"/>
                </a:lnTo>
                <a:lnTo>
                  <a:pt x="394830" y="1103542"/>
                </a:lnTo>
                <a:lnTo>
                  <a:pt x="403896" y="1112608"/>
                </a:lnTo>
                <a:lnTo>
                  <a:pt x="412736" y="1121447"/>
                </a:lnTo>
                <a:lnTo>
                  <a:pt x="422029" y="1130059"/>
                </a:lnTo>
                <a:lnTo>
                  <a:pt x="431775" y="1138672"/>
                </a:lnTo>
                <a:lnTo>
                  <a:pt x="441295" y="1146604"/>
                </a:lnTo>
                <a:lnTo>
                  <a:pt x="451041" y="1154764"/>
                </a:lnTo>
                <a:lnTo>
                  <a:pt x="461240" y="1162470"/>
                </a:lnTo>
                <a:lnTo>
                  <a:pt x="471439" y="1169949"/>
                </a:lnTo>
                <a:lnTo>
                  <a:pt x="481866" y="1177202"/>
                </a:lnTo>
                <a:lnTo>
                  <a:pt x="492518" y="1184228"/>
                </a:lnTo>
                <a:lnTo>
                  <a:pt x="503398" y="1191027"/>
                </a:lnTo>
                <a:lnTo>
                  <a:pt x="514503" y="1197600"/>
                </a:lnTo>
                <a:lnTo>
                  <a:pt x="525609" y="1203719"/>
                </a:lnTo>
                <a:lnTo>
                  <a:pt x="536942" y="1209612"/>
                </a:lnTo>
                <a:lnTo>
                  <a:pt x="548275" y="1215505"/>
                </a:lnTo>
                <a:lnTo>
                  <a:pt x="559834" y="1220718"/>
                </a:lnTo>
                <a:lnTo>
                  <a:pt x="571620" y="1226157"/>
                </a:lnTo>
                <a:lnTo>
                  <a:pt x="583633" y="1230917"/>
                </a:lnTo>
                <a:lnTo>
                  <a:pt x="595645" y="1235450"/>
                </a:lnTo>
                <a:lnTo>
                  <a:pt x="607658" y="1239756"/>
                </a:lnTo>
                <a:lnTo>
                  <a:pt x="620124" y="1243836"/>
                </a:lnTo>
                <a:lnTo>
                  <a:pt x="632363" y="1247462"/>
                </a:lnTo>
                <a:lnTo>
                  <a:pt x="645056" y="1251088"/>
                </a:lnTo>
                <a:lnTo>
                  <a:pt x="657975" y="1254035"/>
                </a:lnTo>
                <a:lnTo>
                  <a:pt x="670668" y="1256981"/>
                </a:lnTo>
                <a:lnTo>
                  <a:pt x="683587" y="1259474"/>
                </a:lnTo>
                <a:lnTo>
                  <a:pt x="696733" y="1261741"/>
                </a:lnTo>
                <a:lnTo>
                  <a:pt x="709879" y="1263327"/>
                </a:lnTo>
                <a:lnTo>
                  <a:pt x="723025" y="1264914"/>
                </a:lnTo>
                <a:lnTo>
                  <a:pt x="736397" y="1266274"/>
                </a:lnTo>
                <a:lnTo>
                  <a:pt x="749996" y="1266954"/>
                </a:lnTo>
                <a:lnTo>
                  <a:pt x="763369" y="1267407"/>
                </a:lnTo>
                <a:lnTo>
                  <a:pt x="776968" y="1267634"/>
                </a:lnTo>
                <a:lnTo>
                  <a:pt x="790567" y="1267407"/>
                </a:lnTo>
                <a:lnTo>
                  <a:pt x="804167" y="1266954"/>
                </a:lnTo>
                <a:lnTo>
                  <a:pt x="817539" y="1266274"/>
                </a:lnTo>
                <a:lnTo>
                  <a:pt x="830912" y="1264914"/>
                </a:lnTo>
                <a:lnTo>
                  <a:pt x="844284" y="1263327"/>
                </a:lnTo>
                <a:lnTo>
                  <a:pt x="857430" y="1261741"/>
                </a:lnTo>
                <a:lnTo>
                  <a:pt x="870576" y="1259474"/>
                </a:lnTo>
                <a:lnTo>
                  <a:pt x="883269" y="1256981"/>
                </a:lnTo>
                <a:lnTo>
                  <a:pt x="896188" y="1254035"/>
                </a:lnTo>
                <a:lnTo>
                  <a:pt x="908880" y="1251088"/>
                </a:lnTo>
                <a:lnTo>
                  <a:pt x="921346" y="1247462"/>
                </a:lnTo>
                <a:lnTo>
                  <a:pt x="933812" y="1243836"/>
                </a:lnTo>
                <a:lnTo>
                  <a:pt x="946278" y="1239756"/>
                </a:lnTo>
                <a:lnTo>
                  <a:pt x="958518" y="1235450"/>
                </a:lnTo>
                <a:lnTo>
                  <a:pt x="970304" y="1230917"/>
                </a:lnTo>
                <a:lnTo>
                  <a:pt x="982543" y="1226157"/>
                </a:lnTo>
                <a:lnTo>
                  <a:pt x="994102" y="1220718"/>
                </a:lnTo>
                <a:lnTo>
                  <a:pt x="1005662" y="1215505"/>
                </a:lnTo>
                <a:lnTo>
                  <a:pt x="1017221" y="1209612"/>
                </a:lnTo>
                <a:lnTo>
                  <a:pt x="1028554" y="1203719"/>
                </a:lnTo>
                <a:lnTo>
                  <a:pt x="1039660" y="1197600"/>
                </a:lnTo>
                <a:lnTo>
                  <a:pt x="1050539" y="1191027"/>
                </a:lnTo>
                <a:lnTo>
                  <a:pt x="1061418" y="1184228"/>
                </a:lnTo>
                <a:lnTo>
                  <a:pt x="1072071" y="1177202"/>
                </a:lnTo>
                <a:lnTo>
                  <a:pt x="1082497" y="1169949"/>
                </a:lnTo>
                <a:lnTo>
                  <a:pt x="1092696" y="1162470"/>
                </a:lnTo>
                <a:lnTo>
                  <a:pt x="1102669" y="1154764"/>
                </a:lnTo>
                <a:lnTo>
                  <a:pt x="1112642" y="1146604"/>
                </a:lnTo>
                <a:lnTo>
                  <a:pt x="1122388" y="1138672"/>
                </a:lnTo>
                <a:lnTo>
                  <a:pt x="1131681" y="1130059"/>
                </a:lnTo>
                <a:lnTo>
                  <a:pt x="1141200" y="1121447"/>
                </a:lnTo>
                <a:lnTo>
                  <a:pt x="1150266" y="1112608"/>
                </a:lnTo>
                <a:lnTo>
                  <a:pt x="1159106" y="1103542"/>
                </a:lnTo>
                <a:lnTo>
                  <a:pt x="1167492" y="1094249"/>
                </a:lnTo>
                <a:lnTo>
                  <a:pt x="1175878" y="1084503"/>
                </a:lnTo>
                <a:lnTo>
                  <a:pt x="1184264" y="1074984"/>
                </a:lnTo>
                <a:lnTo>
                  <a:pt x="1191971" y="1065238"/>
                </a:lnTo>
                <a:lnTo>
                  <a:pt x="1199904" y="1055039"/>
                </a:lnTo>
                <a:lnTo>
                  <a:pt x="1207383" y="1044840"/>
                </a:lnTo>
                <a:lnTo>
                  <a:pt x="1214409" y="1034188"/>
                </a:lnTo>
                <a:lnTo>
                  <a:pt x="1221662" y="1023535"/>
                </a:lnTo>
                <a:lnTo>
                  <a:pt x="1228462" y="1012656"/>
                </a:lnTo>
                <a:lnTo>
                  <a:pt x="1234582" y="1001551"/>
                </a:lnTo>
                <a:lnTo>
                  <a:pt x="1240928" y="990445"/>
                </a:lnTo>
                <a:lnTo>
                  <a:pt x="1247048" y="979113"/>
                </a:lnTo>
                <a:lnTo>
                  <a:pt x="1252487" y="967780"/>
                </a:lnTo>
                <a:lnTo>
                  <a:pt x="1258154" y="956221"/>
                </a:lnTo>
                <a:lnTo>
                  <a:pt x="1263140" y="944436"/>
                </a:lnTo>
                <a:lnTo>
                  <a:pt x="1268126" y="932197"/>
                </a:lnTo>
                <a:lnTo>
                  <a:pt x="1272659" y="920185"/>
                </a:lnTo>
                <a:lnTo>
                  <a:pt x="1276966" y="907946"/>
                </a:lnTo>
                <a:lnTo>
                  <a:pt x="1281046" y="895707"/>
                </a:lnTo>
                <a:lnTo>
                  <a:pt x="1284672" y="883015"/>
                </a:lnTo>
                <a:lnTo>
                  <a:pt x="1288072" y="870549"/>
                </a:lnTo>
                <a:lnTo>
                  <a:pt x="1291245" y="857857"/>
                </a:lnTo>
                <a:lnTo>
                  <a:pt x="1293965" y="844938"/>
                </a:lnTo>
                <a:lnTo>
                  <a:pt x="1296458" y="831793"/>
                </a:lnTo>
                <a:lnTo>
                  <a:pt x="1298724" y="818647"/>
                </a:lnTo>
                <a:lnTo>
                  <a:pt x="1300538" y="805728"/>
                </a:lnTo>
                <a:lnTo>
                  <a:pt x="1301898" y="792356"/>
                </a:lnTo>
                <a:lnTo>
                  <a:pt x="1303258" y="778984"/>
                </a:lnTo>
                <a:lnTo>
                  <a:pt x="1303938" y="765612"/>
                </a:lnTo>
                <a:lnTo>
                  <a:pt x="1304618" y="752013"/>
                </a:lnTo>
                <a:lnTo>
                  <a:pt x="1304844" y="738188"/>
                </a:lnTo>
                <a:lnTo>
                  <a:pt x="1304618" y="724589"/>
                </a:lnTo>
                <a:lnTo>
                  <a:pt x="1303938" y="710990"/>
                </a:lnTo>
                <a:lnTo>
                  <a:pt x="1303258" y="697391"/>
                </a:lnTo>
                <a:lnTo>
                  <a:pt x="1301898" y="684019"/>
                </a:lnTo>
                <a:lnTo>
                  <a:pt x="1300538" y="670647"/>
                </a:lnTo>
                <a:lnTo>
                  <a:pt x="1298724" y="657501"/>
                </a:lnTo>
                <a:lnTo>
                  <a:pt x="1296458" y="644356"/>
                </a:lnTo>
                <a:lnTo>
                  <a:pt x="1293965" y="631664"/>
                </a:lnTo>
                <a:lnTo>
                  <a:pt x="1291245" y="618745"/>
                </a:lnTo>
                <a:lnTo>
                  <a:pt x="1288072" y="605826"/>
                </a:lnTo>
                <a:lnTo>
                  <a:pt x="1284672" y="593134"/>
                </a:lnTo>
                <a:lnTo>
                  <a:pt x="1281046" y="580668"/>
                </a:lnTo>
                <a:lnTo>
                  <a:pt x="1276966" y="568203"/>
                </a:lnTo>
                <a:lnTo>
                  <a:pt x="1272659" y="556190"/>
                </a:lnTo>
                <a:lnTo>
                  <a:pt x="1268126" y="543952"/>
                </a:lnTo>
                <a:lnTo>
                  <a:pt x="1263140" y="532166"/>
                </a:lnTo>
                <a:lnTo>
                  <a:pt x="1258154" y="520380"/>
                </a:lnTo>
                <a:lnTo>
                  <a:pt x="1252487" y="508821"/>
                </a:lnTo>
                <a:lnTo>
                  <a:pt x="1247048" y="497036"/>
                </a:lnTo>
                <a:lnTo>
                  <a:pt x="1240928" y="485704"/>
                </a:lnTo>
                <a:lnTo>
                  <a:pt x="1234582" y="474598"/>
                </a:lnTo>
                <a:lnTo>
                  <a:pt x="1228462" y="463492"/>
                </a:lnTo>
                <a:lnTo>
                  <a:pt x="1221662" y="452840"/>
                </a:lnTo>
                <a:lnTo>
                  <a:pt x="1214409" y="442187"/>
                </a:lnTo>
                <a:lnTo>
                  <a:pt x="1207383" y="431762"/>
                </a:lnTo>
                <a:lnTo>
                  <a:pt x="1199904" y="421562"/>
                </a:lnTo>
                <a:lnTo>
                  <a:pt x="1191971" y="411363"/>
                </a:lnTo>
                <a:lnTo>
                  <a:pt x="1184264" y="401391"/>
                </a:lnTo>
                <a:lnTo>
                  <a:pt x="1175878" y="391645"/>
                </a:lnTo>
                <a:lnTo>
                  <a:pt x="1167492" y="382126"/>
                </a:lnTo>
                <a:lnTo>
                  <a:pt x="1159106" y="372833"/>
                </a:lnTo>
                <a:lnTo>
                  <a:pt x="1150266" y="363768"/>
                </a:lnTo>
                <a:lnTo>
                  <a:pt x="1141200" y="354929"/>
                </a:lnTo>
                <a:lnTo>
                  <a:pt x="1131681" y="346316"/>
                </a:lnTo>
                <a:lnTo>
                  <a:pt x="1122388" y="337703"/>
                </a:lnTo>
                <a:lnTo>
                  <a:pt x="1112642" y="329544"/>
                </a:lnTo>
                <a:lnTo>
                  <a:pt x="1102669" y="321611"/>
                </a:lnTo>
                <a:lnTo>
                  <a:pt x="1092696" y="313906"/>
                </a:lnTo>
                <a:lnTo>
                  <a:pt x="1082497" y="306426"/>
                </a:lnTo>
                <a:lnTo>
                  <a:pt x="1072071" y="299173"/>
                </a:lnTo>
                <a:lnTo>
                  <a:pt x="1061418" y="292147"/>
                </a:lnTo>
                <a:lnTo>
                  <a:pt x="1050539" y="285348"/>
                </a:lnTo>
                <a:lnTo>
                  <a:pt x="1039660" y="279002"/>
                </a:lnTo>
                <a:lnTo>
                  <a:pt x="1028554" y="272656"/>
                </a:lnTo>
                <a:lnTo>
                  <a:pt x="1017221" y="266536"/>
                </a:lnTo>
                <a:lnTo>
                  <a:pt x="1005662" y="261097"/>
                </a:lnTo>
                <a:lnTo>
                  <a:pt x="994102" y="255431"/>
                </a:lnTo>
                <a:lnTo>
                  <a:pt x="982543" y="250445"/>
                </a:lnTo>
                <a:lnTo>
                  <a:pt x="970304" y="245458"/>
                </a:lnTo>
                <a:lnTo>
                  <a:pt x="958518" y="240925"/>
                </a:lnTo>
                <a:lnTo>
                  <a:pt x="946278" y="236619"/>
                </a:lnTo>
                <a:lnTo>
                  <a:pt x="933812" y="232539"/>
                </a:lnTo>
                <a:lnTo>
                  <a:pt x="921346" y="228686"/>
                </a:lnTo>
                <a:lnTo>
                  <a:pt x="908880" y="225513"/>
                </a:lnTo>
                <a:lnTo>
                  <a:pt x="896188" y="222114"/>
                </a:lnTo>
                <a:lnTo>
                  <a:pt x="883269" y="219394"/>
                </a:lnTo>
                <a:lnTo>
                  <a:pt x="870576" y="216901"/>
                </a:lnTo>
                <a:lnTo>
                  <a:pt x="857430" y="214861"/>
                </a:lnTo>
                <a:lnTo>
                  <a:pt x="844284" y="212821"/>
                </a:lnTo>
                <a:lnTo>
                  <a:pt x="830912" y="211461"/>
                </a:lnTo>
                <a:lnTo>
                  <a:pt x="817539" y="210328"/>
                </a:lnTo>
                <a:lnTo>
                  <a:pt x="804167" y="209421"/>
                </a:lnTo>
                <a:lnTo>
                  <a:pt x="790567" y="208742"/>
                </a:lnTo>
                <a:lnTo>
                  <a:pt x="776968" y="208742"/>
                </a:lnTo>
                <a:lnTo>
                  <a:pt x="763369" y="208742"/>
                </a:lnTo>
                <a:close/>
                <a:moveTo>
                  <a:pt x="880549" y="0"/>
                </a:moveTo>
                <a:lnTo>
                  <a:pt x="994556" y="20398"/>
                </a:lnTo>
                <a:lnTo>
                  <a:pt x="975517" y="106977"/>
                </a:lnTo>
                <a:lnTo>
                  <a:pt x="993649" y="113097"/>
                </a:lnTo>
                <a:lnTo>
                  <a:pt x="1011328" y="119216"/>
                </a:lnTo>
                <a:lnTo>
                  <a:pt x="1028554" y="126242"/>
                </a:lnTo>
                <a:lnTo>
                  <a:pt x="1045779" y="133722"/>
                </a:lnTo>
                <a:lnTo>
                  <a:pt x="1062778" y="141654"/>
                </a:lnTo>
                <a:lnTo>
                  <a:pt x="1079324" y="150040"/>
                </a:lnTo>
                <a:lnTo>
                  <a:pt x="1095870" y="158879"/>
                </a:lnTo>
                <a:lnTo>
                  <a:pt x="1112189" y="167945"/>
                </a:lnTo>
                <a:lnTo>
                  <a:pt x="1169079" y="87486"/>
                </a:lnTo>
                <a:lnTo>
                  <a:pt x="1265406" y="148000"/>
                </a:lnTo>
                <a:lnTo>
                  <a:pt x="1204210" y="234126"/>
                </a:lnTo>
                <a:lnTo>
                  <a:pt x="1217583" y="245685"/>
                </a:lnTo>
                <a:lnTo>
                  <a:pt x="1230275" y="257697"/>
                </a:lnTo>
                <a:lnTo>
                  <a:pt x="1242968" y="269936"/>
                </a:lnTo>
                <a:lnTo>
                  <a:pt x="1255434" y="282402"/>
                </a:lnTo>
                <a:lnTo>
                  <a:pt x="1267220" y="295547"/>
                </a:lnTo>
                <a:lnTo>
                  <a:pt x="1278779" y="308693"/>
                </a:lnTo>
                <a:lnTo>
                  <a:pt x="1290112" y="322291"/>
                </a:lnTo>
                <a:lnTo>
                  <a:pt x="1300991" y="336117"/>
                </a:lnTo>
                <a:lnTo>
                  <a:pt x="1397999" y="274016"/>
                </a:lnTo>
                <a:lnTo>
                  <a:pt x="1461915" y="365128"/>
                </a:lnTo>
                <a:lnTo>
                  <a:pt x="1360828" y="429948"/>
                </a:lnTo>
                <a:lnTo>
                  <a:pt x="1368307" y="444907"/>
                </a:lnTo>
                <a:lnTo>
                  <a:pt x="1375560" y="460319"/>
                </a:lnTo>
                <a:lnTo>
                  <a:pt x="1382360" y="475504"/>
                </a:lnTo>
                <a:lnTo>
                  <a:pt x="1388933" y="491143"/>
                </a:lnTo>
                <a:lnTo>
                  <a:pt x="1395052" y="507008"/>
                </a:lnTo>
                <a:lnTo>
                  <a:pt x="1400719" y="522873"/>
                </a:lnTo>
                <a:lnTo>
                  <a:pt x="1405932" y="538965"/>
                </a:lnTo>
                <a:lnTo>
                  <a:pt x="1410918" y="555511"/>
                </a:lnTo>
                <a:lnTo>
                  <a:pt x="1478508" y="542018"/>
                </a:lnTo>
                <a:lnTo>
                  <a:pt x="1463660" y="532324"/>
                </a:lnTo>
                <a:lnTo>
                  <a:pt x="1511276" y="462460"/>
                </a:lnTo>
                <a:lnTo>
                  <a:pt x="1571815" y="502155"/>
                </a:lnTo>
                <a:lnTo>
                  <a:pt x="1580205" y="490814"/>
                </a:lnTo>
                <a:lnTo>
                  <a:pt x="1588821" y="479926"/>
                </a:lnTo>
                <a:lnTo>
                  <a:pt x="1597664" y="469265"/>
                </a:lnTo>
                <a:lnTo>
                  <a:pt x="1606960" y="459057"/>
                </a:lnTo>
                <a:lnTo>
                  <a:pt x="1616256" y="448850"/>
                </a:lnTo>
                <a:lnTo>
                  <a:pt x="1626006" y="439096"/>
                </a:lnTo>
                <a:lnTo>
                  <a:pt x="1635983" y="429342"/>
                </a:lnTo>
                <a:lnTo>
                  <a:pt x="1646186" y="420042"/>
                </a:lnTo>
                <a:lnTo>
                  <a:pt x="1609454" y="365376"/>
                </a:lnTo>
                <a:lnTo>
                  <a:pt x="1680424" y="318421"/>
                </a:lnTo>
                <a:lnTo>
                  <a:pt x="1714888" y="370139"/>
                </a:lnTo>
                <a:lnTo>
                  <a:pt x="1727359" y="362881"/>
                </a:lnTo>
                <a:lnTo>
                  <a:pt x="1739830" y="356076"/>
                </a:lnTo>
                <a:lnTo>
                  <a:pt x="1752527" y="349724"/>
                </a:lnTo>
                <a:lnTo>
                  <a:pt x="1765451" y="343600"/>
                </a:lnTo>
                <a:lnTo>
                  <a:pt x="1778376" y="338156"/>
                </a:lnTo>
                <a:lnTo>
                  <a:pt x="1791753" y="332712"/>
                </a:lnTo>
                <a:lnTo>
                  <a:pt x="1805358" y="327948"/>
                </a:lnTo>
                <a:lnTo>
                  <a:pt x="1819189" y="323639"/>
                </a:lnTo>
                <a:lnTo>
                  <a:pt x="1807625" y="264889"/>
                </a:lnTo>
                <a:lnTo>
                  <a:pt x="1890839" y="247650"/>
                </a:lnTo>
                <a:lnTo>
                  <a:pt x="1902176" y="306173"/>
                </a:lnTo>
                <a:lnTo>
                  <a:pt x="1914646" y="305265"/>
                </a:lnTo>
                <a:lnTo>
                  <a:pt x="1927571" y="304131"/>
                </a:lnTo>
                <a:lnTo>
                  <a:pt x="1940495" y="303677"/>
                </a:lnTo>
                <a:lnTo>
                  <a:pt x="1953192" y="303451"/>
                </a:lnTo>
                <a:lnTo>
                  <a:pt x="1968837" y="303677"/>
                </a:lnTo>
                <a:lnTo>
                  <a:pt x="1984482" y="304812"/>
                </a:lnTo>
                <a:lnTo>
                  <a:pt x="1999901" y="305946"/>
                </a:lnTo>
                <a:lnTo>
                  <a:pt x="2015319" y="307760"/>
                </a:lnTo>
                <a:lnTo>
                  <a:pt x="2028243" y="246062"/>
                </a:lnTo>
                <a:lnTo>
                  <a:pt x="2111003" y="261260"/>
                </a:lnTo>
                <a:lnTo>
                  <a:pt x="2097172" y="326361"/>
                </a:lnTo>
                <a:lnTo>
                  <a:pt x="2110323" y="330897"/>
                </a:lnTo>
                <a:lnTo>
                  <a:pt x="2122794" y="335888"/>
                </a:lnTo>
                <a:lnTo>
                  <a:pt x="2135491" y="341105"/>
                </a:lnTo>
                <a:lnTo>
                  <a:pt x="2147962" y="346549"/>
                </a:lnTo>
                <a:lnTo>
                  <a:pt x="2160206" y="352673"/>
                </a:lnTo>
                <a:lnTo>
                  <a:pt x="2172223" y="359024"/>
                </a:lnTo>
                <a:lnTo>
                  <a:pt x="2184240" y="365603"/>
                </a:lnTo>
                <a:lnTo>
                  <a:pt x="2196031" y="372634"/>
                </a:lnTo>
                <a:lnTo>
                  <a:pt x="2237298" y="311843"/>
                </a:lnTo>
                <a:lnTo>
                  <a:pt x="2306907" y="357210"/>
                </a:lnTo>
                <a:lnTo>
                  <a:pt x="2262919" y="422311"/>
                </a:lnTo>
                <a:lnTo>
                  <a:pt x="2272442" y="430930"/>
                </a:lnTo>
                <a:lnTo>
                  <a:pt x="2281739" y="440003"/>
                </a:lnTo>
                <a:lnTo>
                  <a:pt x="2290808" y="449304"/>
                </a:lnTo>
                <a:lnTo>
                  <a:pt x="2299651" y="458830"/>
                </a:lnTo>
                <a:lnTo>
                  <a:pt x="2308267" y="468584"/>
                </a:lnTo>
                <a:lnTo>
                  <a:pt x="2316883" y="478338"/>
                </a:lnTo>
                <a:lnTo>
                  <a:pt x="2324819" y="488772"/>
                </a:lnTo>
                <a:lnTo>
                  <a:pt x="2332755" y="499207"/>
                </a:lnTo>
                <a:lnTo>
                  <a:pt x="2403045" y="452252"/>
                </a:lnTo>
                <a:lnTo>
                  <a:pt x="2449300" y="520982"/>
                </a:lnTo>
                <a:lnTo>
                  <a:pt x="2376063" y="569751"/>
                </a:lnTo>
                <a:lnTo>
                  <a:pt x="2381731" y="581093"/>
                </a:lnTo>
                <a:lnTo>
                  <a:pt x="2386719" y="592435"/>
                </a:lnTo>
                <a:lnTo>
                  <a:pt x="2391708" y="604230"/>
                </a:lnTo>
                <a:lnTo>
                  <a:pt x="2396469" y="615798"/>
                </a:lnTo>
                <a:lnTo>
                  <a:pt x="2400777" y="627594"/>
                </a:lnTo>
                <a:lnTo>
                  <a:pt x="2405085" y="639616"/>
                </a:lnTo>
                <a:lnTo>
                  <a:pt x="2408940" y="651865"/>
                </a:lnTo>
                <a:lnTo>
                  <a:pt x="2412568" y="664113"/>
                </a:lnTo>
                <a:lnTo>
                  <a:pt x="2500543" y="645740"/>
                </a:lnTo>
                <a:lnTo>
                  <a:pt x="2516188" y="727400"/>
                </a:lnTo>
                <a:lnTo>
                  <a:pt x="2427759" y="745773"/>
                </a:lnTo>
                <a:lnTo>
                  <a:pt x="2429346" y="759610"/>
                </a:lnTo>
                <a:lnTo>
                  <a:pt x="2430027" y="773447"/>
                </a:lnTo>
                <a:lnTo>
                  <a:pt x="2430934" y="787737"/>
                </a:lnTo>
                <a:lnTo>
                  <a:pt x="2431160" y="801801"/>
                </a:lnTo>
                <a:lnTo>
                  <a:pt x="2430934" y="813142"/>
                </a:lnTo>
                <a:lnTo>
                  <a:pt x="2430480" y="824711"/>
                </a:lnTo>
                <a:lnTo>
                  <a:pt x="2429800" y="836052"/>
                </a:lnTo>
                <a:lnTo>
                  <a:pt x="2428893" y="847167"/>
                </a:lnTo>
                <a:lnTo>
                  <a:pt x="2514601" y="863045"/>
                </a:lnTo>
                <a:lnTo>
                  <a:pt x="2497142" y="945158"/>
                </a:lnTo>
                <a:lnTo>
                  <a:pt x="2415062" y="929961"/>
                </a:lnTo>
                <a:lnTo>
                  <a:pt x="2411434" y="942890"/>
                </a:lnTo>
                <a:lnTo>
                  <a:pt x="2407580" y="955593"/>
                </a:lnTo>
                <a:lnTo>
                  <a:pt x="2403725" y="968068"/>
                </a:lnTo>
                <a:lnTo>
                  <a:pt x="2399190" y="980771"/>
                </a:lnTo>
                <a:lnTo>
                  <a:pt x="2394655" y="992793"/>
                </a:lnTo>
                <a:lnTo>
                  <a:pt x="2389440" y="1005042"/>
                </a:lnTo>
                <a:lnTo>
                  <a:pt x="2384225" y="1017064"/>
                </a:lnTo>
                <a:lnTo>
                  <a:pt x="2378330" y="1029086"/>
                </a:lnTo>
                <a:lnTo>
                  <a:pt x="2443178" y="1071050"/>
                </a:lnTo>
                <a:lnTo>
                  <a:pt x="2395562" y="1141141"/>
                </a:lnTo>
                <a:lnTo>
                  <a:pt x="2335023" y="1101446"/>
                </a:lnTo>
                <a:lnTo>
                  <a:pt x="2326633" y="1112560"/>
                </a:lnTo>
                <a:lnTo>
                  <a:pt x="2318017" y="1123675"/>
                </a:lnTo>
                <a:lnTo>
                  <a:pt x="2308948" y="1134336"/>
                </a:lnTo>
                <a:lnTo>
                  <a:pt x="2299878" y="1144544"/>
                </a:lnTo>
                <a:lnTo>
                  <a:pt x="2290355" y="1154751"/>
                </a:lnTo>
                <a:lnTo>
                  <a:pt x="2280832" y="1164505"/>
                </a:lnTo>
                <a:lnTo>
                  <a:pt x="2270628" y="1174259"/>
                </a:lnTo>
                <a:lnTo>
                  <a:pt x="2260425" y="1183332"/>
                </a:lnTo>
                <a:lnTo>
                  <a:pt x="2297157" y="1237998"/>
                </a:lnTo>
                <a:lnTo>
                  <a:pt x="2226641" y="1285180"/>
                </a:lnTo>
                <a:lnTo>
                  <a:pt x="2191723" y="1233462"/>
                </a:lnTo>
                <a:lnTo>
                  <a:pt x="2179252" y="1240494"/>
                </a:lnTo>
                <a:lnTo>
                  <a:pt x="2167008" y="1247299"/>
                </a:lnTo>
                <a:lnTo>
                  <a:pt x="2154084" y="1253877"/>
                </a:lnTo>
                <a:lnTo>
                  <a:pt x="2141160" y="1259774"/>
                </a:lnTo>
                <a:lnTo>
                  <a:pt x="2128236" y="1265445"/>
                </a:lnTo>
                <a:lnTo>
                  <a:pt x="2114858" y="1270662"/>
                </a:lnTo>
                <a:lnTo>
                  <a:pt x="2101480" y="1275653"/>
                </a:lnTo>
                <a:lnTo>
                  <a:pt x="2087876" y="1279962"/>
                </a:lnTo>
                <a:lnTo>
                  <a:pt x="2098759" y="1338712"/>
                </a:lnTo>
                <a:lnTo>
                  <a:pt x="2015773" y="1355951"/>
                </a:lnTo>
                <a:lnTo>
                  <a:pt x="2004662" y="1297202"/>
                </a:lnTo>
                <a:lnTo>
                  <a:pt x="1991965" y="1298336"/>
                </a:lnTo>
                <a:lnTo>
                  <a:pt x="1979267" y="1299470"/>
                </a:lnTo>
                <a:lnTo>
                  <a:pt x="1966343" y="1299924"/>
                </a:lnTo>
                <a:lnTo>
                  <a:pt x="1953192" y="1300150"/>
                </a:lnTo>
                <a:lnTo>
                  <a:pt x="1937774" y="1299924"/>
                </a:lnTo>
                <a:lnTo>
                  <a:pt x="1922356" y="1298789"/>
                </a:lnTo>
                <a:lnTo>
                  <a:pt x="1906937" y="1297655"/>
                </a:lnTo>
                <a:lnTo>
                  <a:pt x="1891519" y="1295841"/>
                </a:lnTo>
                <a:lnTo>
                  <a:pt x="1878368" y="1357312"/>
                </a:lnTo>
                <a:lnTo>
                  <a:pt x="1803886" y="1343802"/>
                </a:lnTo>
                <a:lnTo>
                  <a:pt x="1817914" y="1365194"/>
                </a:lnTo>
                <a:lnTo>
                  <a:pt x="1760991" y="1403737"/>
                </a:lnTo>
                <a:lnTo>
                  <a:pt x="1765073" y="1412806"/>
                </a:lnTo>
                <a:lnTo>
                  <a:pt x="1769155" y="1421875"/>
                </a:lnTo>
                <a:lnTo>
                  <a:pt x="1773237" y="1430944"/>
                </a:lnTo>
                <a:lnTo>
                  <a:pt x="1776866" y="1440467"/>
                </a:lnTo>
                <a:lnTo>
                  <a:pt x="1780268" y="1449763"/>
                </a:lnTo>
                <a:lnTo>
                  <a:pt x="1783670" y="1459285"/>
                </a:lnTo>
                <a:lnTo>
                  <a:pt x="1786391" y="1468808"/>
                </a:lnTo>
                <a:lnTo>
                  <a:pt x="1789112" y="1478557"/>
                </a:lnTo>
                <a:lnTo>
                  <a:pt x="1858055" y="1464047"/>
                </a:lnTo>
                <a:lnTo>
                  <a:pt x="1870075" y="1528664"/>
                </a:lnTo>
                <a:lnTo>
                  <a:pt x="1801359" y="1542948"/>
                </a:lnTo>
                <a:lnTo>
                  <a:pt x="1802266" y="1554057"/>
                </a:lnTo>
                <a:lnTo>
                  <a:pt x="1802946" y="1564940"/>
                </a:lnTo>
                <a:lnTo>
                  <a:pt x="1803627" y="1576277"/>
                </a:lnTo>
                <a:lnTo>
                  <a:pt x="1803854" y="1587386"/>
                </a:lnTo>
                <a:lnTo>
                  <a:pt x="1803627" y="1596455"/>
                </a:lnTo>
                <a:lnTo>
                  <a:pt x="1803173" y="1605524"/>
                </a:lnTo>
                <a:lnTo>
                  <a:pt x="1802720" y="1614367"/>
                </a:lnTo>
                <a:lnTo>
                  <a:pt x="1802039" y="1623436"/>
                </a:lnTo>
                <a:lnTo>
                  <a:pt x="1868941" y="1636133"/>
                </a:lnTo>
                <a:lnTo>
                  <a:pt x="1855334" y="1700977"/>
                </a:lnTo>
                <a:lnTo>
                  <a:pt x="1791154" y="1688960"/>
                </a:lnTo>
                <a:lnTo>
                  <a:pt x="1788659" y="1699163"/>
                </a:lnTo>
                <a:lnTo>
                  <a:pt x="1785711" y="1709365"/>
                </a:lnTo>
                <a:lnTo>
                  <a:pt x="1782309" y="1719115"/>
                </a:lnTo>
                <a:lnTo>
                  <a:pt x="1778907" y="1729091"/>
                </a:lnTo>
                <a:lnTo>
                  <a:pt x="1775278" y="1738840"/>
                </a:lnTo>
                <a:lnTo>
                  <a:pt x="1771196" y="1748363"/>
                </a:lnTo>
                <a:lnTo>
                  <a:pt x="1767114" y="1758112"/>
                </a:lnTo>
                <a:lnTo>
                  <a:pt x="1762578" y="1767408"/>
                </a:lnTo>
                <a:lnTo>
                  <a:pt x="1813152" y="1800737"/>
                </a:lnTo>
                <a:lnTo>
                  <a:pt x="1775959" y="1855831"/>
                </a:lnTo>
                <a:lnTo>
                  <a:pt x="1728787" y="1824543"/>
                </a:lnTo>
                <a:lnTo>
                  <a:pt x="1722211" y="1833385"/>
                </a:lnTo>
                <a:lnTo>
                  <a:pt x="1715634" y="1842228"/>
                </a:lnTo>
                <a:lnTo>
                  <a:pt x="1708604" y="1850617"/>
                </a:lnTo>
                <a:lnTo>
                  <a:pt x="1701573" y="1859006"/>
                </a:lnTo>
                <a:lnTo>
                  <a:pt x="1694089" y="1866714"/>
                </a:lnTo>
                <a:lnTo>
                  <a:pt x="1686378" y="1874650"/>
                </a:lnTo>
                <a:lnTo>
                  <a:pt x="1678668" y="1882132"/>
                </a:lnTo>
                <a:lnTo>
                  <a:pt x="1670730" y="1889614"/>
                </a:lnTo>
                <a:lnTo>
                  <a:pt x="1699305" y="1932919"/>
                </a:lnTo>
                <a:lnTo>
                  <a:pt x="1644196" y="1970329"/>
                </a:lnTo>
                <a:lnTo>
                  <a:pt x="1616982" y="1929064"/>
                </a:lnTo>
                <a:lnTo>
                  <a:pt x="1607457" y="1934959"/>
                </a:lnTo>
                <a:lnTo>
                  <a:pt x="1597932" y="1940174"/>
                </a:lnTo>
                <a:lnTo>
                  <a:pt x="1587727" y="1945162"/>
                </a:lnTo>
                <a:lnTo>
                  <a:pt x="1577975" y="1950150"/>
                </a:lnTo>
                <a:lnTo>
                  <a:pt x="1567543" y="1954684"/>
                </a:lnTo>
                <a:lnTo>
                  <a:pt x="1557337" y="1958539"/>
                </a:lnTo>
                <a:lnTo>
                  <a:pt x="1546678" y="1962393"/>
                </a:lnTo>
                <a:lnTo>
                  <a:pt x="1536019" y="1966021"/>
                </a:lnTo>
                <a:lnTo>
                  <a:pt x="1544637" y="2012273"/>
                </a:lnTo>
                <a:lnTo>
                  <a:pt x="1480003" y="2026104"/>
                </a:lnTo>
                <a:lnTo>
                  <a:pt x="1471159" y="1979624"/>
                </a:lnTo>
                <a:lnTo>
                  <a:pt x="1461407" y="1980531"/>
                </a:lnTo>
                <a:lnTo>
                  <a:pt x="1451202" y="1981438"/>
                </a:lnTo>
                <a:lnTo>
                  <a:pt x="1441450" y="1981892"/>
                </a:lnTo>
                <a:lnTo>
                  <a:pt x="1431244" y="1981892"/>
                </a:lnTo>
                <a:lnTo>
                  <a:pt x="1418998" y="1981665"/>
                </a:lnTo>
                <a:lnTo>
                  <a:pt x="1406752" y="1980985"/>
                </a:lnTo>
                <a:lnTo>
                  <a:pt x="1394959" y="1979851"/>
                </a:lnTo>
                <a:lnTo>
                  <a:pt x="1382939" y="1978491"/>
                </a:lnTo>
                <a:lnTo>
                  <a:pt x="1372734" y="2027237"/>
                </a:lnTo>
                <a:lnTo>
                  <a:pt x="1308553" y="2015221"/>
                </a:lnTo>
                <a:lnTo>
                  <a:pt x="1318985" y="1963754"/>
                </a:lnTo>
                <a:lnTo>
                  <a:pt x="1309007" y="1960126"/>
                </a:lnTo>
                <a:lnTo>
                  <a:pt x="1299028" y="1956272"/>
                </a:lnTo>
                <a:lnTo>
                  <a:pt x="1289276" y="1952190"/>
                </a:lnTo>
                <a:lnTo>
                  <a:pt x="1279525" y="1947883"/>
                </a:lnTo>
                <a:lnTo>
                  <a:pt x="1269773" y="1942895"/>
                </a:lnTo>
                <a:lnTo>
                  <a:pt x="1260475" y="1937907"/>
                </a:lnTo>
                <a:lnTo>
                  <a:pt x="1251176" y="1932692"/>
                </a:lnTo>
                <a:lnTo>
                  <a:pt x="1242105" y="1927024"/>
                </a:lnTo>
                <a:lnTo>
                  <a:pt x="1209675" y="1975317"/>
                </a:lnTo>
                <a:lnTo>
                  <a:pt x="1155473" y="1939267"/>
                </a:lnTo>
                <a:lnTo>
                  <a:pt x="1189944" y="1888027"/>
                </a:lnTo>
                <a:lnTo>
                  <a:pt x="1182460" y="1880998"/>
                </a:lnTo>
                <a:lnTo>
                  <a:pt x="1175203" y="1873970"/>
                </a:lnTo>
                <a:lnTo>
                  <a:pt x="1168173" y="1866488"/>
                </a:lnTo>
                <a:lnTo>
                  <a:pt x="1161142" y="1859006"/>
                </a:lnTo>
                <a:lnTo>
                  <a:pt x="1154566" y="1851070"/>
                </a:lnTo>
                <a:lnTo>
                  <a:pt x="1147989" y="1843361"/>
                </a:lnTo>
                <a:lnTo>
                  <a:pt x="1141412" y="1835199"/>
                </a:lnTo>
                <a:lnTo>
                  <a:pt x="1135289" y="1827037"/>
                </a:lnTo>
                <a:lnTo>
                  <a:pt x="1080633" y="1863994"/>
                </a:lnTo>
                <a:lnTo>
                  <a:pt x="1044575" y="1809806"/>
                </a:lnTo>
                <a:lnTo>
                  <a:pt x="1101498" y="1771262"/>
                </a:lnTo>
                <a:lnTo>
                  <a:pt x="1097189" y="1761966"/>
                </a:lnTo>
                <a:lnTo>
                  <a:pt x="1093107" y="1753351"/>
                </a:lnTo>
                <a:lnTo>
                  <a:pt x="1089478" y="1743828"/>
                </a:lnTo>
                <a:lnTo>
                  <a:pt x="1085623" y="1734759"/>
                </a:lnTo>
                <a:lnTo>
                  <a:pt x="1082448" y="1725236"/>
                </a:lnTo>
                <a:lnTo>
                  <a:pt x="1079046" y="1715941"/>
                </a:lnTo>
                <a:lnTo>
                  <a:pt x="1076098" y="1706418"/>
                </a:lnTo>
                <a:lnTo>
                  <a:pt x="1073376" y="1696442"/>
                </a:lnTo>
                <a:lnTo>
                  <a:pt x="1004660" y="1710953"/>
                </a:lnTo>
                <a:lnTo>
                  <a:pt x="992187" y="1646335"/>
                </a:lnTo>
                <a:lnTo>
                  <a:pt x="1061130" y="1631825"/>
                </a:lnTo>
                <a:lnTo>
                  <a:pt x="1060223" y="1620715"/>
                </a:lnTo>
                <a:lnTo>
                  <a:pt x="1059316" y="1609832"/>
                </a:lnTo>
                <a:lnTo>
                  <a:pt x="1058862" y="1598723"/>
                </a:lnTo>
                <a:lnTo>
                  <a:pt x="1058635" y="1587386"/>
                </a:lnTo>
                <a:lnTo>
                  <a:pt x="1058862" y="1578317"/>
                </a:lnTo>
                <a:lnTo>
                  <a:pt x="1059089" y="1569248"/>
                </a:lnTo>
                <a:lnTo>
                  <a:pt x="1059542" y="1560406"/>
                </a:lnTo>
                <a:lnTo>
                  <a:pt x="1060450" y="1551337"/>
                </a:lnTo>
                <a:lnTo>
                  <a:pt x="993548" y="1538867"/>
                </a:lnTo>
                <a:lnTo>
                  <a:pt x="1007155" y="1474023"/>
                </a:lnTo>
                <a:lnTo>
                  <a:pt x="1071335" y="1486039"/>
                </a:lnTo>
                <a:lnTo>
                  <a:pt x="1074057" y="1475836"/>
                </a:lnTo>
                <a:lnTo>
                  <a:pt x="1076778" y="1465860"/>
                </a:lnTo>
                <a:lnTo>
                  <a:pt x="1080180" y="1455658"/>
                </a:lnTo>
                <a:lnTo>
                  <a:pt x="1083582" y="1445908"/>
                </a:lnTo>
                <a:lnTo>
                  <a:pt x="1087210" y="1436159"/>
                </a:lnTo>
                <a:lnTo>
                  <a:pt x="1091292" y="1426410"/>
                </a:lnTo>
                <a:lnTo>
                  <a:pt x="1095375" y="1417114"/>
                </a:lnTo>
                <a:lnTo>
                  <a:pt x="1099683" y="1407818"/>
                </a:lnTo>
                <a:lnTo>
                  <a:pt x="1049337" y="1374263"/>
                </a:lnTo>
                <a:lnTo>
                  <a:pt x="1082596" y="1324488"/>
                </a:lnTo>
                <a:lnTo>
                  <a:pt x="1072071" y="1329961"/>
                </a:lnTo>
                <a:lnTo>
                  <a:pt x="1054392" y="1338574"/>
                </a:lnTo>
                <a:lnTo>
                  <a:pt x="1036486" y="1346733"/>
                </a:lnTo>
                <a:lnTo>
                  <a:pt x="1018581" y="1354213"/>
                </a:lnTo>
                <a:lnTo>
                  <a:pt x="1000222" y="1361012"/>
                </a:lnTo>
                <a:lnTo>
                  <a:pt x="981410" y="1367585"/>
                </a:lnTo>
                <a:lnTo>
                  <a:pt x="962597" y="1373478"/>
                </a:lnTo>
                <a:lnTo>
                  <a:pt x="978010" y="1451444"/>
                </a:lnTo>
                <a:lnTo>
                  <a:pt x="863550" y="1474335"/>
                </a:lnTo>
                <a:lnTo>
                  <a:pt x="847911" y="1396142"/>
                </a:lnTo>
                <a:lnTo>
                  <a:pt x="830458" y="1397955"/>
                </a:lnTo>
                <a:lnTo>
                  <a:pt x="812779" y="1399089"/>
                </a:lnTo>
                <a:lnTo>
                  <a:pt x="794874" y="1399995"/>
                </a:lnTo>
                <a:lnTo>
                  <a:pt x="776968" y="1400222"/>
                </a:lnTo>
                <a:lnTo>
                  <a:pt x="766089" y="1399995"/>
                </a:lnTo>
                <a:lnTo>
                  <a:pt x="755209" y="1399542"/>
                </a:lnTo>
                <a:lnTo>
                  <a:pt x="744557" y="1399089"/>
                </a:lnTo>
                <a:lnTo>
                  <a:pt x="733904" y="1398635"/>
                </a:lnTo>
                <a:lnTo>
                  <a:pt x="723251" y="1397729"/>
                </a:lnTo>
                <a:lnTo>
                  <a:pt x="712599" y="1396822"/>
                </a:lnTo>
                <a:lnTo>
                  <a:pt x="701946" y="1395689"/>
                </a:lnTo>
                <a:lnTo>
                  <a:pt x="691520" y="1394329"/>
                </a:lnTo>
                <a:lnTo>
                  <a:pt x="673614" y="1476375"/>
                </a:lnTo>
                <a:lnTo>
                  <a:pt x="559381" y="1455977"/>
                </a:lnTo>
                <a:lnTo>
                  <a:pt x="578420" y="1369398"/>
                </a:lnTo>
                <a:lnTo>
                  <a:pt x="560514" y="1363505"/>
                </a:lnTo>
                <a:lnTo>
                  <a:pt x="542835" y="1356932"/>
                </a:lnTo>
                <a:lnTo>
                  <a:pt x="525609" y="1350133"/>
                </a:lnTo>
                <a:lnTo>
                  <a:pt x="508157" y="1342654"/>
                </a:lnTo>
                <a:lnTo>
                  <a:pt x="491158" y="1334721"/>
                </a:lnTo>
                <a:lnTo>
                  <a:pt x="474613" y="1326562"/>
                </a:lnTo>
                <a:lnTo>
                  <a:pt x="458294" y="1317723"/>
                </a:lnTo>
                <a:lnTo>
                  <a:pt x="441975" y="1308430"/>
                </a:lnTo>
                <a:lnTo>
                  <a:pt x="384857" y="1388890"/>
                </a:lnTo>
                <a:lnTo>
                  <a:pt x="288530" y="1328602"/>
                </a:lnTo>
                <a:lnTo>
                  <a:pt x="349726" y="1242249"/>
                </a:lnTo>
                <a:lnTo>
                  <a:pt x="336580" y="1230690"/>
                </a:lnTo>
                <a:lnTo>
                  <a:pt x="323434" y="1218678"/>
                </a:lnTo>
                <a:lnTo>
                  <a:pt x="310968" y="1206439"/>
                </a:lnTo>
                <a:lnTo>
                  <a:pt x="298729" y="1193747"/>
                </a:lnTo>
                <a:lnTo>
                  <a:pt x="286716" y="1181055"/>
                </a:lnTo>
                <a:lnTo>
                  <a:pt x="275157" y="1167683"/>
                </a:lnTo>
                <a:lnTo>
                  <a:pt x="264051" y="1153857"/>
                </a:lnTo>
                <a:lnTo>
                  <a:pt x="253172" y="1140032"/>
                </a:lnTo>
                <a:lnTo>
                  <a:pt x="155711" y="1202359"/>
                </a:lnTo>
                <a:lnTo>
                  <a:pt x="92248" y="1111021"/>
                </a:lnTo>
                <a:lnTo>
                  <a:pt x="193109" y="1046200"/>
                </a:lnTo>
                <a:lnTo>
                  <a:pt x="185629" y="1031468"/>
                </a:lnTo>
                <a:lnTo>
                  <a:pt x="178603" y="1016283"/>
                </a:lnTo>
                <a:lnTo>
                  <a:pt x="171350" y="1000871"/>
                </a:lnTo>
                <a:lnTo>
                  <a:pt x="165230" y="985232"/>
                </a:lnTo>
                <a:lnTo>
                  <a:pt x="159111" y="969594"/>
                </a:lnTo>
                <a:lnTo>
                  <a:pt x="153218" y="953502"/>
                </a:lnTo>
                <a:lnTo>
                  <a:pt x="148004" y="937183"/>
                </a:lnTo>
                <a:lnTo>
                  <a:pt x="143018" y="921091"/>
                </a:lnTo>
                <a:lnTo>
                  <a:pt x="21305" y="945342"/>
                </a:lnTo>
                <a:lnTo>
                  <a:pt x="0" y="837005"/>
                </a:lnTo>
                <a:lnTo>
                  <a:pt x="121713" y="812754"/>
                </a:lnTo>
                <a:lnTo>
                  <a:pt x="119673" y="794169"/>
                </a:lnTo>
                <a:lnTo>
                  <a:pt x="118540" y="775584"/>
                </a:lnTo>
                <a:lnTo>
                  <a:pt x="117633" y="756999"/>
                </a:lnTo>
                <a:lnTo>
                  <a:pt x="117180" y="738188"/>
                </a:lnTo>
                <a:lnTo>
                  <a:pt x="117406" y="723002"/>
                </a:lnTo>
                <a:lnTo>
                  <a:pt x="118313" y="707817"/>
                </a:lnTo>
                <a:lnTo>
                  <a:pt x="118993" y="692632"/>
                </a:lnTo>
                <a:lnTo>
                  <a:pt x="120353" y="677673"/>
                </a:lnTo>
                <a:lnTo>
                  <a:pt x="2040" y="656595"/>
                </a:lnTo>
                <a:lnTo>
                  <a:pt x="25838" y="547805"/>
                </a:lnTo>
                <a:lnTo>
                  <a:pt x="139392" y="567976"/>
                </a:lnTo>
                <a:lnTo>
                  <a:pt x="144151" y="550978"/>
                </a:lnTo>
                <a:lnTo>
                  <a:pt x="149591" y="533979"/>
                </a:lnTo>
                <a:lnTo>
                  <a:pt x="155257" y="516981"/>
                </a:lnTo>
                <a:lnTo>
                  <a:pt x="161377" y="500662"/>
                </a:lnTo>
                <a:lnTo>
                  <a:pt x="167950" y="484344"/>
                </a:lnTo>
                <a:lnTo>
                  <a:pt x="174750" y="468025"/>
                </a:lnTo>
                <a:lnTo>
                  <a:pt x="182229" y="452160"/>
                </a:lnTo>
                <a:lnTo>
                  <a:pt x="189935" y="436521"/>
                </a:lnTo>
                <a:lnTo>
                  <a:pt x="100634" y="380313"/>
                </a:lnTo>
                <a:lnTo>
                  <a:pt x="166363" y="287614"/>
                </a:lnTo>
                <a:lnTo>
                  <a:pt x="250225" y="339970"/>
                </a:lnTo>
                <a:lnTo>
                  <a:pt x="261558" y="325464"/>
                </a:lnTo>
                <a:lnTo>
                  <a:pt x="273344" y="310732"/>
                </a:lnTo>
                <a:lnTo>
                  <a:pt x="285583" y="296680"/>
                </a:lnTo>
                <a:lnTo>
                  <a:pt x="298502" y="282628"/>
                </a:lnTo>
                <a:lnTo>
                  <a:pt x="311422" y="269483"/>
                </a:lnTo>
                <a:lnTo>
                  <a:pt x="325021" y="256337"/>
                </a:lnTo>
                <a:lnTo>
                  <a:pt x="338620" y="243645"/>
                </a:lnTo>
                <a:lnTo>
                  <a:pt x="353126" y="231179"/>
                </a:lnTo>
                <a:lnTo>
                  <a:pt x="302356" y="158653"/>
                </a:lnTo>
                <a:lnTo>
                  <a:pt x="399817" y="96098"/>
                </a:lnTo>
                <a:lnTo>
                  <a:pt x="447868" y="164772"/>
                </a:lnTo>
                <a:lnTo>
                  <a:pt x="464640" y="155253"/>
                </a:lnTo>
                <a:lnTo>
                  <a:pt x="482092" y="146187"/>
                </a:lnTo>
                <a:lnTo>
                  <a:pt x="499545" y="137801"/>
                </a:lnTo>
                <a:lnTo>
                  <a:pt x="517450" y="129642"/>
                </a:lnTo>
                <a:lnTo>
                  <a:pt x="535582" y="122389"/>
                </a:lnTo>
                <a:lnTo>
                  <a:pt x="553941" y="115363"/>
                </a:lnTo>
                <a:lnTo>
                  <a:pt x="572753" y="109017"/>
                </a:lnTo>
                <a:lnTo>
                  <a:pt x="591566" y="103124"/>
                </a:lnTo>
                <a:lnTo>
                  <a:pt x="575926" y="24931"/>
                </a:lnTo>
                <a:lnTo>
                  <a:pt x="690613" y="2267"/>
                </a:lnTo>
                <a:lnTo>
                  <a:pt x="706026" y="80233"/>
                </a:lnTo>
                <a:lnTo>
                  <a:pt x="723705" y="78420"/>
                </a:lnTo>
                <a:lnTo>
                  <a:pt x="741384" y="77513"/>
                </a:lnTo>
                <a:lnTo>
                  <a:pt x="759063" y="76607"/>
                </a:lnTo>
                <a:lnTo>
                  <a:pt x="776968" y="76380"/>
                </a:lnTo>
                <a:lnTo>
                  <a:pt x="787848" y="76380"/>
                </a:lnTo>
                <a:lnTo>
                  <a:pt x="798727" y="76607"/>
                </a:lnTo>
                <a:lnTo>
                  <a:pt x="809380" y="77060"/>
                </a:lnTo>
                <a:lnTo>
                  <a:pt x="820032" y="77967"/>
                </a:lnTo>
                <a:lnTo>
                  <a:pt x="830685" y="78646"/>
                </a:lnTo>
                <a:lnTo>
                  <a:pt x="841338" y="79780"/>
                </a:lnTo>
                <a:lnTo>
                  <a:pt x="851764" y="80686"/>
                </a:lnTo>
                <a:lnTo>
                  <a:pt x="862417" y="82046"/>
                </a:lnTo>
                <a:lnTo>
                  <a:pt x="8805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6" name="KSO_Shape"/>
          <p:cNvSpPr>
            <a:spLocks noChangeAspect="1"/>
          </p:cNvSpPr>
          <p:nvPr>
            <p:custDataLst>
              <p:tags r:id="rId22"/>
            </p:custDataLst>
          </p:nvPr>
        </p:nvSpPr>
        <p:spPr bwMode="auto">
          <a:xfrm>
            <a:off x="7352030" y="3157855"/>
            <a:ext cx="464820" cy="520065"/>
          </a:xfrm>
          <a:custGeom>
            <a:avLst/>
            <a:gdLst>
              <a:gd name="T0" fmla="*/ 692200 w 11137901"/>
              <a:gd name="T1" fmla="*/ 1439894 h 13493750"/>
              <a:gd name="T2" fmla="*/ 793869 w 11137901"/>
              <a:gd name="T3" fmla="*/ 1439894 h 13493750"/>
              <a:gd name="T4" fmla="*/ 793869 w 11137901"/>
              <a:gd name="T5" fmla="*/ 1800397 h 13493750"/>
              <a:gd name="T6" fmla="*/ 692200 w 11137901"/>
              <a:gd name="T7" fmla="*/ 1800397 h 13493750"/>
              <a:gd name="T8" fmla="*/ 1034911 w 11137901"/>
              <a:gd name="T9" fmla="*/ 1371903 h 13493750"/>
              <a:gd name="T10" fmla="*/ 1172588 w 11137901"/>
              <a:gd name="T11" fmla="*/ 1704870 h 13493750"/>
              <a:gd name="T12" fmla="*/ 1078967 w 11137901"/>
              <a:gd name="T13" fmla="*/ 1743843 h 13493750"/>
              <a:gd name="T14" fmla="*/ 940655 w 11137901"/>
              <a:gd name="T15" fmla="*/ 1410876 h 13493750"/>
              <a:gd name="T16" fmla="*/ 451370 w 11137901"/>
              <a:gd name="T17" fmla="*/ 1371903 h 13493750"/>
              <a:gd name="T18" fmla="*/ 544991 w 11137901"/>
              <a:gd name="T19" fmla="*/ 1410876 h 13493750"/>
              <a:gd name="T20" fmla="*/ 407313 w 11137901"/>
              <a:gd name="T21" fmla="*/ 1743843 h 13493750"/>
              <a:gd name="T22" fmla="*/ 313693 w 11137901"/>
              <a:gd name="T23" fmla="*/ 1704870 h 13493750"/>
              <a:gd name="T24" fmla="*/ 1231260 w 11137901"/>
              <a:gd name="T25" fmla="*/ 1216645 h 13493750"/>
              <a:gd name="T26" fmla="*/ 1486069 w 11137901"/>
              <a:gd name="T27" fmla="*/ 1472089 h 13493750"/>
              <a:gd name="T28" fmla="*/ 1414477 w 11137901"/>
              <a:gd name="T29" fmla="*/ 1543682 h 13493750"/>
              <a:gd name="T30" fmla="*/ 1159668 w 11137901"/>
              <a:gd name="T31" fmla="*/ 1288661 h 13493750"/>
              <a:gd name="T32" fmla="*/ 255021 w 11137901"/>
              <a:gd name="T33" fmla="*/ 1216645 h 13493750"/>
              <a:gd name="T34" fmla="*/ 326613 w 11137901"/>
              <a:gd name="T35" fmla="*/ 1288661 h 13493750"/>
              <a:gd name="T36" fmla="*/ 71592 w 11137901"/>
              <a:gd name="T37" fmla="*/ 1543682 h 13493750"/>
              <a:gd name="T38" fmla="*/ 0 w 11137901"/>
              <a:gd name="T39" fmla="*/ 1472089 h 13493750"/>
              <a:gd name="T40" fmla="*/ 520984 w 11137901"/>
              <a:gd name="T41" fmla="*/ 0 h 13493750"/>
              <a:gd name="T42" fmla="*/ 965297 w 11137901"/>
              <a:gd name="T43" fmla="*/ 0 h 13493750"/>
              <a:gd name="T44" fmla="*/ 1034424 w 11137901"/>
              <a:gd name="T45" fmla="*/ 69090 h 13493750"/>
              <a:gd name="T46" fmla="*/ 1034424 w 11137901"/>
              <a:gd name="T47" fmla="*/ 302394 h 13493750"/>
              <a:gd name="T48" fmla="*/ 1066983 w 11137901"/>
              <a:gd name="T49" fmla="*/ 364976 h 13493750"/>
              <a:gd name="T50" fmla="*/ 1292897 w 11137901"/>
              <a:gd name="T51" fmla="*/ 809054 h 13493750"/>
              <a:gd name="T52" fmla="*/ 742890 w 11137901"/>
              <a:gd name="T53" fmla="*/ 1358770 h 13493750"/>
              <a:gd name="T54" fmla="*/ 193384 w 11137901"/>
              <a:gd name="T55" fmla="*/ 809054 h 13493750"/>
              <a:gd name="T56" fmla="*/ 419298 w 11137901"/>
              <a:gd name="T57" fmla="*/ 364976 h 13493750"/>
              <a:gd name="T58" fmla="*/ 451857 w 11137901"/>
              <a:gd name="T59" fmla="*/ 302394 h 13493750"/>
              <a:gd name="T60" fmla="*/ 451857 w 11137901"/>
              <a:gd name="T61" fmla="*/ 69090 h 13493750"/>
              <a:gd name="T62" fmla="*/ 520984 w 11137901"/>
              <a:gd name="T63" fmla="*/ 0 h 1349375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1137901" h="13493750">
                <a:moveTo>
                  <a:pt x="5187950" y="10791825"/>
                </a:moveTo>
                <a:lnTo>
                  <a:pt x="5949950" y="10791825"/>
                </a:lnTo>
                <a:lnTo>
                  <a:pt x="5949950" y="13493750"/>
                </a:lnTo>
                <a:lnTo>
                  <a:pt x="5187950" y="13493750"/>
                </a:lnTo>
                <a:lnTo>
                  <a:pt x="5187950" y="10791825"/>
                </a:lnTo>
                <a:close/>
                <a:moveTo>
                  <a:pt x="7756525" y="10282238"/>
                </a:moveTo>
                <a:lnTo>
                  <a:pt x="8788401" y="12777788"/>
                </a:lnTo>
                <a:lnTo>
                  <a:pt x="8086726" y="13069888"/>
                </a:lnTo>
                <a:lnTo>
                  <a:pt x="7050088" y="10574338"/>
                </a:lnTo>
                <a:lnTo>
                  <a:pt x="7756525" y="10282238"/>
                </a:lnTo>
                <a:close/>
                <a:moveTo>
                  <a:pt x="3382963" y="10282238"/>
                </a:moveTo>
                <a:lnTo>
                  <a:pt x="4084638" y="10574338"/>
                </a:lnTo>
                <a:lnTo>
                  <a:pt x="3052763" y="13069888"/>
                </a:lnTo>
                <a:lnTo>
                  <a:pt x="2351088" y="12777788"/>
                </a:lnTo>
                <a:lnTo>
                  <a:pt x="3382963" y="10282238"/>
                </a:lnTo>
                <a:close/>
                <a:moveTo>
                  <a:pt x="9228138" y="9118600"/>
                </a:moveTo>
                <a:lnTo>
                  <a:pt x="11137901" y="11033125"/>
                </a:lnTo>
                <a:lnTo>
                  <a:pt x="10601326" y="11569700"/>
                </a:lnTo>
                <a:lnTo>
                  <a:pt x="8691563" y="9658350"/>
                </a:lnTo>
                <a:lnTo>
                  <a:pt x="9228138" y="9118600"/>
                </a:lnTo>
                <a:close/>
                <a:moveTo>
                  <a:pt x="1911350" y="9118600"/>
                </a:moveTo>
                <a:lnTo>
                  <a:pt x="2447925" y="9658350"/>
                </a:lnTo>
                <a:lnTo>
                  <a:pt x="536575" y="11569700"/>
                </a:lnTo>
                <a:lnTo>
                  <a:pt x="0" y="11033125"/>
                </a:lnTo>
                <a:lnTo>
                  <a:pt x="1911350" y="9118600"/>
                </a:lnTo>
                <a:close/>
                <a:moveTo>
                  <a:pt x="3904707" y="0"/>
                </a:moveTo>
                <a:cubicBezTo>
                  <a:pt x="4355225" y="0"/>
                  <a:pt x="6900648" y="0"/>
                  <a:pt x="7234781" y="0"/>
                </a:cubicBezTo>
                <a:cubicBezTo>
                  <a:pt x="7523863" y="0"/>
                  <a:pt x="7752876" y="232644"/>
                  <a:pt x="7752876" y="517821"/>
                </a:cubicBezTo>
                <a:cubicBezTo>
                  <a:pt x="7752876" y="893054"/>
                  <a:pt x="7752876" y="1545958"/>
                  <a:pt x="7752876" y="2266405"/>
                </a:cubicBezTo>
                <a:cubicBezTo>
                  <a:pt x="7752876" y="2461526"/>
                  <a:pt x="7850488" y="2630380"/>
                  <a:pt x="7996906" y="2735446"/>
                </a:cubicBezTo>
                <a:cubicBezTo>
                  <a:pt x="9025588" y="3485911"/>
                  <a:pt x="9690101" y="4694160"/>
                  <a:pt x="9690101" y="6063759"/>
                </a:cubicBezTo>
                <a:cubicBezTo>
                  <a:pt x="9690101" y="8341421"/>
                  <a:pt x="7846734" y="10183813"/>
                  <a:pt x="5567867" y="10183813"/>
                </a:cubicBezTo>
                <a:cubicBezTo>
                  <a:pt x="3292755" y="10183813"/>
                  <a:pt x="1449388" y="8341421"/>
                  <a:pt x="1449388" y="6063759"/>
                </a:cubicBezTo>
                <a:cubicBezTo>
                  <a:pt x="1449388" y="4694160"/>
                  <a:pt x="2113901" y="3485911"/>
                  <a:pt x="3142583" y="2735446"/>
                </a:cubicBezTo>
                <a:cubicBezTo>
                  <a:pt x="3289000" y="2630380"/>
                  <a:pt x="3386613" y="2461526"/>
                  <a:pt x="3386613" y="2266405"/>
                </a:cubicBezTo>
                <a:cubicBezTo>
                  <a:pt x="3386613" y="1545958"/>
                  <a:pt x="3386613" y="893054"/>
                  <a:pt x="3386613" y="517821"/>
                </a:cubicBezTo>
                <a:cubicBezTo>
                  <a:pt x="3386613" y="232644"/>
                  <a:pt x="3619380" y="0"/>
                  <a:pt x="390470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7" name="KSO_Shape"/>
          <p:cNvSpPr>
            <a:spLocks noChangeAspect="1"/>
          </p:cNvSpPr>
          <p:nvPr>
            <p:custDataLst>
              <p:tags r:id="rId23"/>
            </p:custDataLst>
          </p:nvPr>
        </p:nvSpPr>
        <p:spPr bwMode="auto">
          <a:xfrm>
            <a:off x="2717165" y="4815840"/>
            <a:ext cx="450850" cy="520065"/>
          </a:xfrm>
          <a:custGeom>
            <a:avLst/>
            <a:gdLst>
              <a:gd name="T0" fmla="*/ 1262456 w 14111617"/>
              <a:gd name="T1" fmla="*/ 669509 h 17643644"/>
              <a:gd name="T2" fmla="*/ 1377183 w 14111617"/>
              <a:gd name="T3" fmla="*/ 768930 h 17643644"/>
              <a:gd name="T4" fmla="*/ 1279514 w 14111617"/>
              <a:gd name="T5" fmla="*/ 907914 h 17643644"/>
              <a:gd name="T6" fmla="*/ 464079 w 14111617"/>
              <a:gd name="T7" fmla="*/ 1050727 h 17643644"/>
              <a:gd name="T8" fmla="*/ 602730 w 14111617"/>
              <a:gd name="T9" fmla="*/ 1166738 h 17643644"/>
              <a:gd name="T10" fmla="*/ 1133969 w 14111617"/>
              <a:gd name="T11" fmla="*/ 1085951 h 17643644"/>
              <a:gd name="T12" fmla="*/ 1058899 w 14111617"/>
              <a:gd name="T13" fmla="*/ 1521664 h 17643644"/>
              <a:gd name="T14" fmla="*/ 735636 w 14111617"/>
              <a:gd name="T15" fmla="*/ 1800397 h 17643644"/>
              <a:gd name="T16" fmla="*/ 412373 w 14111617"/>
              <a:gd name="T17" fmla="*/ 1521664 h 17643644"/>
              <a:gd name="T18" fmla="*/ 366028 w 14111617"/>
              <a:gd name="T19" fmla="*/ 1281601 h 17643644"/>
              <a:gd name="T20" fmla="*/ 120900 w 14111617"/>
              <a:gd name="T21" fmla="*/ 1077145 h 17643644"/>
              <a:gd name="T22" fmla="*/ 68427 w 14111617"/>
              <a:gd name="T23" fmla="*/ 998273 h 17643644"/>
              <a:gd name="T24" fmla="*/ 166095 w 14111617"/>
              <a:gd name="T25" fmla="*/ 859289 h 17643644"/>
              <a:gd name="T26" fmla="*/ 1238149 w 14111617"/>
              <a:gd name="T27" fmla="*/ 671297 h 17643644"/>
              <a:gd name="T28" fmla="*/ 1262456 w 14111617"/>
              <a:gd name="T29" fmla="*/ 669509 h 17643644"/>
              <a:gd name="T30" fmla="*/ 1323059 w 14111617"/>
              <a:gd name="T31" fmla="*/ 283898 h 17643644"/>
              <a:gd name="T32" fmla="*/ 1438034 w 14111617"/>
              <a:gd name="T33" fmla="*/ 382659 h 17643644"/>
              <a:gd name="T34" fmla="*/ 1341139 w 14111617"/>
              <a:gd name="T35" fmla="*/ 521996 h 17643644"/>
              <a:gd name="T36" fmla="*/ 141253 w 14111617"/>
              <a:gd name="T37" fmla="*/ 736361 h 17643644"/>
              <a:gd name="T38" fmla="*/ 1847 w 14111617"/>
              <a:gd name="T39" fmla="*/ 639131 h 17643644"/>
              <a:gd name="T40" fmla="*/ 99125 w 14111617"/>
              <a:gd name="T41" fmla="*/ 499794 h 17643644"/>
              <a:gd name="T42" fmla="*/ 1298628 w 14111617"/>
              <a:gd name="T43" fmla="*/ 285812 h 17643644"/>
              <a:gd name="T44" fmla="*/ 1323059 w 14111617"/>
              <a:gd name="T45" fmla="*/ 283898 h 17643644"/>
              <a:gd name="T46" fmla="*/ 839207 w 14111617"/>
              <a:gd name="T47" fmla="*/ 63 h 17643644"/>
              <a:gd name="T48" fmla="*/ 953899 w 14111617"/>
              <a:gd name="T49" fmla="*/ 99362 h 17643644"/>
              <a:gd name="T50" fmla="*/ 856246 w 14111617"/>
              <a:gd name="T51" fmla="*/ 238352 h 17643644"/>
              <a:gd name="T52" fmla="*/ 204845 w 14111617"/>
              <a:gd name="T53" fmla="*/ 352453 h 17643644"/>
              <a:gd name="T54" fmla="*/ 65833 w 14111617"/>
              <a:gd name="T55" fmla="*/ 254816 h 17643644"/>
              <a:gd name="T56" fmla="*/ 163486 w 14111617"/>
              <a:gd name="T57" fmla="*/ 115827 h 17643644"/>
              <a:gd name="T58" fmla="*/ 814888 w 14111617"/>
              <a:gd name="T59" fmla="*/ 1725 h 17643644"/>
              <a:gd name="T60" fmla="*/ 839207 w 14111617"/>
              <a:gd name="T61" fmla="*/ 63 h 1764364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4111617" h="17643644">
                <a:moveTo>
                  <a:pt x="12371896" y="6561097"/>
                </a:moveTo>
                <a:cubicBezTo>
                  <a:pt x="12919809" y="6576333"/>
                  <a:pt x="13397674" y="6974000"/>
                  <a:pt x="13496203" y="7535412"/>
                </a:cubicBezTo>
                <a:cubicBezTo>
                  <a:pt x="13608807" y="8173274"/>
                  <a:pt x="13180911" y="8784870"/>
                  <a:pt x="12539066" y="8897434"/>
                </a:cubicBezTo>
                <a:cubicBezTo>
                  <a:pt x="12539066" y="8897434"/>
                  <a:pt x="12539066" y="8897434"/>
                  <a:pt x="4547914" y="10296977"/>
                </a:cubicBezTo>
                <a:cubicBezTo>
                  <a:pt x="4547914" y="10296977"/>
                  <a:pt x="4547914" y="10296977"/>
                  <a:pt x="5906674" y="11433872"/>
                </a:cubicBezTo>
                <a:cubicBezTo>
                  <a:pt x="5906674" y="11433872"/>
                  <a:pt x="5906674" y="11433872"/>
                  <a:pt x="11112746" y="10642173"/>
                </a:cubicBezTo>
                <a:cubicBezTo>
                  <a:pt x="10940086" y="11902888"/>
                  <a:pt x="10737398" y="13373722"/>
                  <a:pt x="10377064" y="14912094"/>
                </a:cubicBezTo>
                <a:cubicBezTo>
                  <a:pt x="9960428" y="16701860"/>
                  <a:pt x="9228500" y="17643644"/>
                  <a:pt x="7209130" y="17643644"/>
                </a:cubicBezTo>
                <a:cubicBezTo>
                  <a:pt x="5189758" y="17643644"/>
                  <a:pt x="4517886" y="16686850"/>
                  <a:pt x="4041196" y="14912094"/>
                </a:cubicBezTo>
                <a:cubicBezTo>
                  <a:pt x="3898564" y="14383044"/>
                  <a:pt x="3744670" y="13587593"/>
                  <a:pt x="3587024" y="12559510"/>
                </a:cubicBezTo>
                <a:cubicBezTo>
                  <a:pt x="3587024" y="12559510"/>
                  <a:pt x="3587024" y="12559510"/>
                  <a:pt x="1184800" y="10555874"/>
                </a:cubicBezTo>
                <a:cubicBezTo>
                  <a:pt x="925810" y="10387028"/>
                  <a:pt x="730628" y="10113123"/>
                  <a:pt x="670574" y="9782936"/>
                </a:cubicBezTo>
                <a:cubicBezTo>
                  <a:pt x="557970" y="9141322"/>
                  <a:pt x="985866" y="8533478"/>
                  <a:pt x="1627710" y="8420914"/>
                </a:cubicBezTo>
                <a:cubicBezTo>
                  <a:pt x="1627710" y="8420914"/>
                  <a:pt x="1627710" y="8420914"/>
                  <a:pt x="12133690" y="6578620"/>
                </a:cubicBezTo>
                <a:cubicBezTo>
                  <a:pt x="12213920" y="6564549"/>
                  <a:pt x="12293624" y="6558921"/>
                  <a:pt x="12371896" y="6561097"/>
                </a:cubicBezTo>
                <a:close/>
                <a:moveTo>
                  <a:pt x="12965801" y="2782157"/>
                </a:moveTo>
                <a:cubicBezTo>
                  <a:pt x="13516185" y="2794825"/>
                  <a:pt x="13994011" y="3191997"/>
                  <a:pt x="14092532" y="3750007"/>
                </a:cubicBezTo>
                <a:cubicBezTo>
                  <a:pt x="14208881" y="4391484"/>
                  <a:pt x="13781018" y="5002951"/>
                  <a:pt x="13142977" y="5115490"/>
                </a:cubicBezTo>
                <a:cubicBezTo>
                  <a:pt x="13142977" y="5115490"/>
                  <a:pt x="13142977" y="5115490"/>
                  <a:pt x="1384260" y="7216234"/>
                </a:cubicBezTo>
                <a:cubicBezTo>
                  <a:pt x="1057732" y="7272504"/>
                  <a:pt x="186994" y="7208732"/>
                  <a:pt x="18102" y="6263397"/>
                </a:cubicBezTo>
                <a:cubicBezTo>
                  <a:pt x="-94494" y="5625671"/>
                  <a:pt x="329616" y="5014204"/>
                  <a:pt x="971410" y="4897913"/>
                </a:cubicBezTo>
                <a:cubicBezTo>
                  <a:pt x="971410" y="4897913"/>
                  <a:pt x="971410" y="4897913"/>
                  <a:pt x="12726374" y="2800921"/>
                </a:cubicBezTo>
                <a:cubicBezTo>
                  <a:pt x="12807067" y="2786384"/>
                  <a:pt x="12887175" y="2780347"/>
                  <a:pt x="12965801" y="2782157"/>
                </a:cubicBezTo>
                <a:close/>
                <a:moveTo>
                  <a:pt x="8224110" y="617"/>
                </a:moveTo>
                <a:cubicBezTo>
                  <a:pt x="8772602" y="18315"/>
                  <a:pt x="9252854" y="415588"/>
                  <a:pt x="9348082" y="973738"/>
                </a:cubicBezTo>
                <a:cubicBezTo>
                  <a:pt x="9460670" y="1615377"/>
                  <a:pt x="9032842" y="2223245"/>
                  <a:pt x="8391098" y="2335813"/>
                </a:cubicBezTo>
                <a:cubicBezTo>
                  <a:pt x="8391098" y="2335813"/>
                  <a:pt x="8391098" y="2335813"/>
                  <a:pt x="2007450" y="3453990"/>
                </a:cubicBezTo>
                <a:cubicBezTo>
                  <a:pt x="1485800" y="3540293"/>
                  <a:pt x="776506" y="3251368"/>
                  <a:pt x="645156" y="2497161"/>
                </a:cubicBezTo>
                <a:cubicBezTo>
                  <a:pt x="532570" y="1855522"/>
                  <a:pt x="960398" y="1247654"/>
                  <a:pt x="1602140" y="1135085"/>
                </a:cubicBezTo>
                <a:cubicBezTo>
                  <a:pt x="1602140" y="1135085"/>
                  <a:pt x="1602140" y="1135085"/>
                  <a:pt x="7985788" y="16909"/>
                </a:cubicBezTo>
                <a:cubicBezTo>
                  <a:pt x="8066006" y="3307"/>
                  <a:pt x="8145754" y="-1911"/>
                  <a:pt x="8224110" y="6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68" name="KSO_Shape"/>
          <p:cNvSpPr>
            <a:spLocks noChangeAspect="1"/>
          </p:cNvSpPr>
          <p:nvPr>
            <p:custDataLst>
              <p:tags r:id="rId24"/>
            </p:custDataLst>
          </p:nvPr>
        </p:nvSpPr>
        <p:spPr bwMode="auto">
          <a:xfrm>
            <a:off x="8849995" y="4815840"/>
            <a:ext cx="562610" cy="520065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25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前端技术集结</a:t>
            </a:r>
            <a:endParaRPr lang="zh-CN" altLang="en-US" dirty="0"/>
          </a:p>
        </p:txBody>
      </p:sp>
      <p:sp>
        <p:nvSpPr>
          <p:cNvPr id="12" name="云形标注 11"/>
          <p:cNvSpPr/>
          <p:nvPr/>
        </p:nvSpPr>
        <p:spPr>
          <a:xfrm rot="1380000">
            <a:off x="6214110" y="-18415"/>
            <a:ext cx="4897755" cy="2236470"/>
          </a:xfrm>
          <a:prstGeom prst="cloudCallout">
            <a:avLst/>
          </a:prstGeom>
          <a:solidFill>
            <a:srgbClr val="FFFFFF"/>
          </a:solidFill>
          <a:ln>
            <a:solidFill>
              <a:srgbClr val="FFFF00"/>
            </a:solidFill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endParaRPr lang="zh-CN" altLang="en-US" sz="1400">
              <a:solidFill>
                <a:prstClr val="black"/>
              </a:solidFill>
            </a:endParaRPr>
          </a:p>
        </p:txBody>
      </p:sp>
      <p:pic>
        <p:nvPicPr>
          <p:cNvPr id="2" name="图片 1" descr="nodejs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352030" y="267970"/>
            <a:ext cx="1112520" cy="747395"/>
          </a:xfrm>
          <a:prstGeom prst="rect">
            <a:avLst/>
          </a:prstGeom>
        </p:spPr>
      </p:pic>
      <p:pic>
        <p:nvPicPr>
          <p:cNvPr id="14" name="图片 13" descr="app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294495" y="1112520"/>
            <a:ext cx="1248410" cy="822325"/>
          </a:xfrm>
          <a:prstGeom prst="rect">
            <a:avLst/>
          </a:prstGeom>
        </p:spPr>
      </p:pic>
      <p:pic>
        <p:nvPicPr>
          <p:cNvPr id="16" name="图片 15" descr="千库网-NEW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647430" y="-365125"/>
            <a:ext cx="1683385" cy="1683385"/>
          </a:xfrm>
          <a:prstGeom prst="rect">
            <a:avLst/>
          </a:prstGeom>
        </p:spPr>
      </p:pic>
      <p:pic>
        <p:nvPicPr>
          <p:cNvPr id="15" name="图片 14" descr="9716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764270" y="977900"/>
            <a:ext cx="340360" cy="340360"/>
          </a:xfrm>
          <a:prstGeom prst="rect">
            <a:avLst/>
          </a:prstGeom>
        </p:spPr>
      </p:pic>
    </p:spTree>
    <p:custDataLst>
      <p:tags r:id="rId3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前端使用工具大全</a:t>
            </a:r>
            <a:endParaRPr lang="zh-CN" altLang="en-US" sz="4000" dirty="0"/>
          </a:p>
        </p:txBody>
      </p:sp>
      <p:pic>
        <p:nvPicPr>
          <p:cNvPr id="13" name="图片 12" descr="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3240405"/>
            <a:ext cx="1200150" cy="1200150"/>
          </a:xfrm>
          <a:prstGeom prst="rect">
            <a:avLst/>
          </a:prstGeom>
        </p:spPr>
      </p:pic>
      <p:pic>
        <p:nvPicPr>
          <p:cNvPr id="14" name="图片 13" descr="firework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0" y="3221355"/>
            <a:ext cx="1314450" cy="1314450"/>
          </a:xfrm>
          <a:prstGeom prst="rect">
            <a:avLst/>
          </a:prstGeom>
        </p:spPr>
      </p:pic>
      <p:pic>
        <p:nvPicPr>
          <p:cNvPr id="15" name="图片 14" descr="sublim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975" y="3240405"/>
            <a:ext cx="1276350" cy="1276350"/>
          </a:xfrm>
          <a:prstGeom prst="rect">
            <a:avLst/>
          </a:prstGeom>
        </p:spPr>
      </p:pic>
      <p:pic>
        <p:nvPicPr>
          <p:cNvPr id="16" name="图片 15" descr="Dreamweaver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1595" y="3240405"/>
            <a:ext cx="1225550" cy="1225550"/>
          </a:xfrm>
          <a:prstGeom prst="rect">
            <a:avLst/>
          </a:prstGeom>
        </p:spPr>
      </p:pic>
      <p:pic>
        <p:nvPicPr>
          <p:cNvPr id="17" name="图片 16" descr="WebStor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8825" y="3221355"/>
            <a:ext cx="1244600" cy="1244600"/>
          </a:xfrm>
          <a:prstGeom prst="rect">
            <a:avLst/>
          </a:prstGeom>
        </p:spPr>
      </p:pic>
      <p:pic>
        <p:nvPicPr>
          <p:cNvPr id="18" name="图片 17" descr="eclips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4125" y="3221355"/>
            <a:ext cx="1314450" cy="131445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/>
              <a:t>网页技术和标准</a:t>
            </a:r>
            <a:endParaRPr lang="zh-CN" altLang="en-US" sz="2800"/>
          </a:p>
        </p:txBody>
      </p:sp>
      <p:pic>
        <p:nvPicPr>
          <p:cNvPr id="7" name="图片 6" descr="webb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785" y="1875790"/>
            <a:ext cx="10048875" cy="39458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HTML(</a:t>
            </a:r>
            <a:r>
              <a:rPr lang="zh-CN" altLang="en-US" sz="4000" dirty="0"/>
              <a:t>超文本标记语言</a:t>
            </a:r>
            <a:r>
              <a:rPr lang="en-US" altLang="zh-CN" sz="4000" dirty="0"/>
              <a:t>)</a:t>
            </a:r>
            <a:r>
              <a:rPr lang="zh-CN" altLang="en-US" sz="4000" dirty="0"/>
              <a:t>【网页中的结构层】</a:t>
            </a:r>
            <a:endParaRPr lang="zh-CN" altLang="en-US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937260" y="1586865"/>
            <a:ext cx="967105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accent2">
                    <a:lumMod val="75000"/>
                  </a:schemeClr>
                </a:solidFill>
              </a:rPr>
              <a:t>html</a:t>
            </a:r>
            <a:r>
              <a:rPr lang="zh-CN" altLang="en-US" sz="1400">
                <a:solidFill>
                  <a:schemeClr val="accent2">
                    <a:lumMod val="75000"/>
                  </a:schemeClr>
                </a:solidFill>
              </a:rPr>
              <a:t>主要用来搭建网站的结构，搭建大体的轮廓；下面是一张已经设计好的设计图以及</a:t>
            </a:r>
            <a:r>
              <a:rPr lang="en-US" altLang="zh-CN" sz="1400">
                <a:solidFill>
                  <a:schemeClr val="accent2">
                    <a:lumMod val="75000"/>
                  </a:schemeClr>
                </a:solidFill>
              </a:rPr>
              <a:t>html</a:t>
            </a:r>
            <a:r>
              <a:rPr lang="zh-CN" altLang="en-US" sz="1400">
                <a:solidFill>
                  <a:schemeClr val="accent2">
                    <a:lumMod val="75000"/>
                  </a:schemeClr>
                </a:solidFill>
              </a:rPr>
              <a:t>编码结构</a:t>
            </a:r>
            <a:r>
              <a:rPr lang="en-US" altLang="zh-CN" sz="1400">
                <a:solidFill>
                  <a:schemeClr val="accent2">
                    <a:lumMod val="75000"/>
                  </a:schemeClr>
                </a:solidFill>
              </a:rPr>
              <a:t>+</a:t>
            </a:r>
            <a:r>
              <a:rPr lang="zh-CN" altLang="en-US" sz="1400">
                <a:solidFill>
                  <a:schemeClr val="accent2">
                    <a:lumMod val="75000"/>
                  </a:schemeClr>
                </a:solidFill>
              </a:rPr>
              <a:t>在浏览器里的结果：</a:t>
            </a:r>
            <a:endParaRPr lang="zh-CN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图片 2" descr="图解上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165" y="2734310"/>
            <a:ext cx="2306955" cy="1624330"/>
          </a:xfrm>
          <a:prstGeom prst="rect">
            <a:avLst/>
          </a:prstGeom>
        </p:spPr>
      </p:pic>
      <p:pic>
        <p:nvPicPr>
          <p:cNvPr id="4" name="图片 3" descr="QQ截图201612191144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165" y="4377690"/>
            <a:ext cx="2307590" cy="205994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4757420" y="2108200"/>
            <a:ext cx="1527810" cy="34861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noAutofit/>
          </a:bodyPr>
          <a:p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30140" y="2134870"/>
            <a:ext cx="11823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html</a:t>
            </a:r>
            <a:r>
              <a:rPr lang="zh-CN" altLang="en-US" sz="1400"/>
              <a:t>代码</a:t>
            </a:r>
            <a:endParaRPr lang="zh-CN" altLang="en-US" sz="1400"/>
          </a:p>
        </p:txBody>
      </p:sp>
      <p:sp>
        <p:nvSpPr>
          <p:cNvPr id="8" name="圆角矩形 7"/>
          <p:cNvSpPr/>
          <p:nvPr/>
        </p:nvSpPr>
        <p:spPr>
          <a:xfrm>
            <a:off x="7331075" y="2103120"/>
            <a:ext cx="1527810" cy="34861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noAutofit/>
          </a:bodyPr>
          <a:p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03795" y="2129790"/>
            <a:ext cx="11823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浏览器效果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1345565" y="2076450"/>
            <a:ext cx="1527810" cy="34861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noAutofit/>
          </a:bodyPr>
          <a:p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18285" y="2103120"/>
            <a:ext cx="11823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设计图</a:t>
            </a:r>
            <a:endParaRPr lang="zh-CN" altLang="en-US" sz="1400"/>
          </a:p>
        </p:txBody>
      </p:sp>
      <p:pic>
        <p:nvPicPr>
          <p:cNvPr id="14" name="图片 13" descr="1231232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95" y="2734310"/>
            <a:ext cx="3129915" cy="1560195"/>
          </a:xfrm>
          <a:prstGeom prst="rect">
            <a:avLst/>
          </a:prstGeom>
        </p:spPr>
      </p:pic>
      <p:pic>
        <p:nvPicPr>
          <p:cNvPr id="15" name="图片 14" descr="45645664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830" y="4877435"/>
            <a:ext cx="3129915" cy="1560195"/>
          </a:xfrm>
          <a:prstGeom prst="rect">
            <a:avLst/>
          </a:prstGeom>
        </p:spPr>
      </p:pic>
      <p:pic>
        <p:nvPicPr>
          <p:cNvPr id="16" name="图片 15" descr="78978979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1075" y="2734310"/>
            <a:ext cx="2916555" cy="370713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700" dirty="0"/>
              <a:t>HTML5 是下一代 HTML 标准。</a:t>
            </a:r>
            <a:r>
              <a:rPr lang="zh-CN" altLang="en-US" sz="2700" dirty="0"/>
              <a:t>（未完善，主要是为了移动端）</a:t>
            </a:r>
            <a:endParaRPr lang="zh-CN" altLang="en-US" sz="2700" dirty="0"/>
          </a:p>
        </p:txBody>
      </p:sp>
      <p:sp>
        <p:nvSpPr>
          <p:cNvPr id="2" name="文本框 1"/>
          <p:cNvSpPr txBox="1"/>
          <p:nvPr/>
        </p:nvSpPr>
        <p:spPr>
          <a:xfrm>
            <a:off x="947420" y="1507490"/>
            <a:ext cx="8520430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accent2">
                    <a:lumMod val="75000"/>
                  </a:schemeClr>
                </a:solidFill>
              </a:rPr>
              <a:t>html5</a:t>
            </a:r>
            <a:r>
              <a:rPr lang="zh-CN" altLang="en-US" sz="1400">
                <a:solidFill>
                  <a:schemeClr val="accent2">
                    <a:lumMod val="75000"/>
                  </a:schemeClr>
                </a:solidFill>
              </a:rPr>
              <a:t>的设计主要是为了适应移动</a:t>
            </a:r>
            <a:r>
              <a:rPr lang="en-US" altLang="zh-CN" sz="1400">
                <a:solidFill>
                  <a:schemeClr val="accent2">
                    <a:lumMod val="75000"/>
                  </a:schemeClr>
                </a:solidFill>
              </a:rPr>
              <a:t>端</a:t>
            </a:r>
            <a:r>
              <a:rPr lang="zh-CN" altLang="en-US" sz="1400">
                <a:solidFill>
                  <a:schemeClr val="accent2">
                    <a:lumMod val="75000"/>
                  </a:schemeClr>
                </a:solidFill>
              </a:rPr>
              <a:t>，且</a:t>
            </a:r>
            <a:r>
              <a:rPr lang="en-US" altLang="zh-CN" sz="1400">
                <a:solidFill>
                  <a:schemeClr val="accent2">
                    <a:lumMod val="75000"/>
                  </a:schemeClr>
                </a:solidFill>
              </a:rPr>
              <a:t>html5</a:t>
            </a:r>
            <a:r>
              <a:rPr lang="zh-CN" altLang="en-US" sz="1400">
                <a:solidFill>
                  <a:schemeClr val="accent2">
                    <a:lumMod val="75000"/>
                  </a:schemeClr>
                </a:solidFill>
              </a:rPr>
              <a:t>新增很多元素和功能，只能被现代浏览器识别，低版本则不行</a:t>
            </a:r>
            <a:endParaRPr lang="zh-CN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8200" y="2418080"/>
            <a:ext cx="598932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HTML5 中的一些有趣的新特性：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  1.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用于绘画的 canvas 元素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  2.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用于媒介回放的 video 和 audio 元素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  3.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对本地离线存储的更好的支持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  4.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新的特殊内容元素，比如 article、footer、header、nav、section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  5.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新的表单控件，比如 calendar、date、time、email、url、search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CSS(</a:t>
            </a:r>
            <a:r>
              <a:rPr lang="zh-CN" altLang="en-US" sz="4000" dirty="0"/>
              <a:t>层叠样式表</a:t>
            </a:r>
            <a:r>
              <a:rPr lang="en-US" altLang="zh-CN" sz="4000" dirty="0"/>
              <a:t>)</a:t>
            </a:r>
            <a:r>
              <a:rPr lang="zh-CN" altLang="en-US" sz="4000" dirty="0"/>
              <a:t>【网页中的表现层】</a:t>
            </a:r>
            <a:endParaRPr lang="zh-CN" altLang="en-US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937260" y="1586865"/>
            <a:ext cx="8430895" cy="3048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chemeClr val="accent2">
                    <a:lumMod val="75000"/>
                  </a:schemeClr>
                </a:solidFill>
              </a:rPr>
              <a:t>css</a:t>
            </a:r>
            <a:r>
              <a:rPr lang="zh-CN" altLang="en-US" sz="1400">
                <a:solidFill>
                  <a:schemeClr val="accent2">
                    <a:lumMod val="75000"/>
                  </a:schemeClr>
                </a:solidFill>
              </a:rPr>
              <a:t>主要用来美化网站的结构层，使网页变的漂亮，无限接近设计图，单有</a:t>
            </a:r>
            <a:r>
              <a:rPr lang="en-US" altLang="zh-CN" sz="1400">
                <a:solidFill>
                  <a:schemeClr val="accent2">
                    <a:lumMod val="75000"/>
                  </a:schemeClr>
                </a:solidFill>
              </a:rPr>
              <a:t>html</a:t>
            </a:r>
            <a:r>
              <a:rPr lang="zh-CN" altLang="en-US" sz="1400">
                <a:solidFill>
                  <a:schemeClr val="accent2">
                    <a:lumMod val="75000"/>
                  </a:schemeClr>
                </a:solidFill>
              </a:rPr>
              <a:t>代码，做不到好看的效果；</a:t>
            </a:r>
            <a:endParaRPr lang="zh-CN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图片 2" descr="图解上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0" y="2761615"/>
            <a:ext cx="2306955" cy="1624330"/>
          </a:xfrm>
          <a:prstGeom prst="rect">
            <a:avLst/>
          </a:prstGeom>
        </p:spPr>
      </p:pic>
      <p:pic>
        <p:nvPicPr>
          <p:cNvPr id="4" name="图片 3" descr="QQ截图201612191144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450" y="4404995"/>
            <a:ext cx="2307590" cy="205994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4370705" y="2135505"/>
            <a:ext cx="1527810" cy="34861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noAutofit/>
          </a:bodyPr>
          <a:p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43425" y="2162175"/>
            <a:ext cx="11823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html</a:t>
            </a:r>
            <a:r>
              <a:rPr lang="zh-CN" altLang="en-US" sz="1400"/>
              <a:t>代码</a:t>
            </a:r>
            <a:endParaRPr lang="zh-CN" altLang="en-US" sz="1400"/>
          </a:p>
        </p:txBody>
      </p:sp>
      <p:sp>
        <p:nvSpPr>
          <p:cNvPr id="8" name="圆角矩形 7"/>
          <p:cNvSpPr/>
          <p:nvPr/>
        </p:nvSpPr>
        <p:spPr>
          <a:xfrm>
            <a:off x="10299065" y="2135505"/>
            <a:ext cx="1527810" cy="34861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noAutofit/>
          </a:bodyPr>
          <a:p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71785" y="2162175"/>
            <a:ext cx="11823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浏览器效果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1055370" y="2103755"/>
            <a:ext cx="1527810" cy="34861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noAutofit/>
          </a:bodyPr>
          <a:p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28090" y="2130425"/>
            <a:ext cx="11823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设计图</a:t>
            </a:r>
            <a:endParaRPr lang="zh-CN" altLang="en-US" sz="1400"/>
          </a:p>
        </p:txBody>
      </p:sp>
      <p:pic>
        <p:nvPicPr>
          <p:cNvPr id="14" name="图片 13" descr="1231232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0" y="2761615"/>
            <a:ext cx="3129915" cy="1560195"/>
          </a:xfrm>
          <a:prstGeom prst="rect">
            <a:avLst/>
          </a:prstGeom>
        </p:spPr>
      </p:pic>
      <p:pic>
        <p:nvPicPr>
          <p:cNvPr id="15" name="图片 14" descr="45645664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635" y="4904740"/>
            <a:ext cx="3129915" cy="156019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7524115" y="2135505"/>
            <a:ext cx="1527810" cy="34861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noAutofit/>
          </a:bodyPr>
          <a:p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96835" y="2162175"/>
            <a:ext cx="11823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css</a:t>
            </a:r>
            <a:r>
              <a:rPr lang="zh-CN" altLang="en-US" sz="1400"/>
              <a:t>代码</a:t>
            </a:r>
            <a:endParaRPr lang="zh-CN" altLang="en-US" sz="1400"/>
          </a:p>
        </p:txBody>
      </p:sp>
      <p:pic>
        <p:nvPicPr>
          <p:cNvPr id="17" name="图片 16" descr="cs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9905" y="2760980"/>
            <a:ext cx="2192020" cy="3703955"/>
          </a:xfrm>
          <a:prstGeom prst="rect">
            <a:avLst/>
          </a:prstGeom>
        </p:spPr>
      </p:pic>
      <p:pic>
        <p:nvPicPr>
          <p:cNvPr id="18" name="图片 17" descr="css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6835" y="2760980"/>
            <a:ext cx="1907540" cy="3729355"/>
          </a:xfrm>
          <a:prstGeom prst="rect">
            <a:avLst/>
          </a:prstGeom>
        </p:spPr>
      </p:pic>
      <p:pic>
        <p:nvPicPr>
          <p:cNvPr id="19" name="图片 18" descr="1231232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4260" y="2973070"/>
            <a:ext cx="2139315" cy="1066800"/>
          </a:xfrm>
          <a:prstGeom prst="rect">
            <a:avLst/>
          </a:prstGeom>
        </p:spPr>
      </p:pic>
      <p:pic>
        <p:nvPicPr>
          <p:cNvPr id="20" name="图片 19" descr="45645664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7755" y="4894580"/>
            <a:ext cx="2131060" cy="106235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ES6+</a:t>
            </a:r>
            <a:r>
              <a:rPr lang="zh-CN" altLang="en-US" sz="2400" dirty="0"/>
              <a:t>（</a:t>
            </a:r>
            <a:r>
              <a:rPr lang="en-US" altLang="zh-CN" sz="2400" dirty="0"/>
              <a:t>ECMAscript</a:t>
            </a:r>
            <a:r>
              <a:rPr lang="zh-CN" altLang="en-US" sz="2400" dirty="0"/>
              <a:t>，也称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或者</a:t>
            </a:r>
            <a:r>
              <a:rPr lang="en-US" altLang="zh-CN" sz="2400" dirty="0"/>
              <a:t>JScript</a:t>
            </a:r>
            <a:r>
              <a:rPr lang="zh-CN" altLang="en-US" sz="2400" dirty="0"/>
              <a:t>）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838200" y="1506220"/>
            <a:ext cx="9862820" cy="3048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400">
                <a:solidFill>
                  <a:schemeClr val="accent2">
                    <a:lumMod val="75000"/>
                  </a:schemeClr>
                </a:solidFill>
              </a:rPr>
              <a:t>js</a:t>
            </a:r>
            <a:r>
              <a:rPr lang="zh-CN" altLang="en-US" sz="1400">
                <a:solidFill>
                  <a:schemeClr val="accent2">
                    <a:lumMod val="75000"/>
                  </a:schemeClr>
                </a:solidFill>
              </a:rPr>
              <a:t>是网页里的表现层，不光是用来写好看的效果，包括一些网上的动态数据交互都需要用</a:t>
            </a:r>
            <a:r>
              <a:rPr lang="en-US" altLang="zh-CN" sz="1400">
                <a:solidFill>
                  <a:schemeClr val="accent2">
                    <a:lumMod val="75000"/>
                  </a:schemeClr>
                </a:solidFill>
              </a:rPr>
              <a:t>js</a:t>
            </a:r>
            <a:r>
              <a:rPr lang="zh-CN" altLang="en-US" sz="1400">
                <a:solidFill>
                  <a:schemeClr val="accent2">
                    <a:lumMod val="75000"/>
                  </a:schemeClr>
                </a:solidFill>
              </a:rPr>
              <a:t>这种脚本语言；处理前台的逻辑；</a:t>
            </a:r>
            <a:endParaRPr lang="zh-CN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4"/>
  <p:tag name="KSO_WM_UNIT_ID" val="custom160161_18*l_i*1_4"/>
  <p:tag name="KSO_WM_UNIT_CLEAR" val="1"/>
  <p:tag name="KSO_WM_UNIT_LAYERLEVEL" val="1_1"/>
  <p:tag name="KSO_WM_DIAGRAM_GROUP_CODE" val="l1-2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5"/>
  <p:tag name="KSO_WM_UNIT_ID" val="custom160161_18*l_i*1_5"/>
  <p:tag name="KSO_WM_UNIT_CLEAR" val="1"/>
  <p:tag name="KSO_WM_UNIT_LAYERLEVEL" val="1_1"/>
  <p:tag name="KSO_WM_DIAGRAM_GROUP_CODE" val="l1-2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2_1"/>
  <p:tag name="KSO_WM_UNIT_ID" val="custom160161_18*l_h_f*1_2_1"/>
  <p:tag name="KSO_WM_UNIT_CLEAR" val="1"/>
  <p:tag name="KSO_WM_UNIT_LAYERLEVEL" val="1_1_1"/>
  <p:tag name="KSO_WM_UNIT_VALUE" val="5"/>
  <p:tag name="KSO_WM_UNIT_HIGHLIGHT" val="0"/>
  <p:tag name="KSO_WM_UNIT_COMPATIBLE" val="0"/>
  <p:tag name="KSO_WM_UNIT_PRESET_TEXT_INDEX" val="3"/>
  <p:tag name="KSO_WM_UNIT_PRESET_TEXT_LEN" val="5"/>
  <p:tag name="KSO_WM_DIAGRAM_GROUP_CODE" val="l1-2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6"/>
  <p:tag name="KSO_WM_UNIT_ID" val="custom160161_18*l_i*1_6"/>
  <p:tag name="KSO_WM_UNIT_CLEAR" val="1"/>
  <p:tag name="KSO_WM_UNIT_LAYERLEVEL" val="1_1"/>
  <p:tag name="KSO_WM_DIAGRAM_GROUP_CODE" val="l1-2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7"/>
  <p:tag name="KSO_WM_UNIT_ID" val="custom160161_18*l_i*1_7"/>
  <p:tag name="KSO_WM_UNIT_CLEAR" val="1"/>
  <p:tag name="KSO_WM_UNIT_LAYERLEVEL" val="1_1"/>
  <p:tag name="KSO_WM_DIAGRAM_GROUP_CODE" val="l1-2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3_1"/>
  <p:tag name="KSO_WM_UNIT_ID" val="custom160161_18*l_h_f*1_3_1"/>
  <p:tag name="KSO_WM_UNIT_CLEAR" val="1"/>
  <p:tag name="KSO_WM_UNIT_LAYERLEVEL" val="1_1_1"/>
  <p:tag name="KSO_WM_UNIT_VALUE" val="5"/>
  <p:tag name="KSO_WM_UNIT_HIGHLIGHT" val="0"/>
  <p:tag name="KSO_WM_UNIT_COMPATIBLE" val="0"/>
  <p:tag name="KSO_WM_UNIT_PRESET_TEXT_INDEX" val="3"/>
  <p:tag name="KSO_WM_UNIT_PRESET_TEXT_LEN" val="5"/>
  <p:tag name="KSO_WM_DIAGRAM_GROUP_CODE" val="l1-2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8"/>
  <p:tag name="KSO_WM_UNIT_ID" val="custom160161_18*l_i*1_8"/>
  <p:tag name="KSO_WM_UNIT_CLEAR" val="1"/>
  <p:tag name="KSO_WM_UNIT_LAYERLEVEL" val="1_1"/>
  <p:tag name="KSO_WM_DIAGRAM_GROUP_CODE" val="l1-2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9"/>
  <p:tag name="KSO_WM_UNIT_ID" val="custom160161_18*l_i*1_9"/>
  <p:tag name="KSO_WM_UNIT_CLEAR" val="1"/>
  <p:tag name="KSO_WM_UNIT_LAYERLEVEL" val="1_1"/>
  <p:tag name="KSO_WM_DIAGRAM_GROUP_CODE" val="l1-2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4_1"/>
  <p:tag name="KSO_WM_UNIT_ID" val="custom160161_18*l_h_f*1_4_1"/>
  <p:tag name="KSO_WM_UNIT_CLEAR" val="1"/>
  <p:tag name="KSO_WM_UNIT_LAYERLEVEL" val="1_1_1"/>
  <p:tag name="KSO_WM_UNIT_VALUE" val="5"/>
  <p:tag name="KSO_WM_UNIT_HIGHLIGHT" val="0"/>
  <p:tag name="KSO_WM_UNIT_COMPATIBLE" val="0"/>
  <p:tag name="KSO_WM_UNIT_PRESET_TEXT_INDEX" val="3"/>
  <p:tag name="KSO_WM_UNIT_PRESET_TEXT_LEN" val="5"/>
  <p:tag name="KSO_WM_DIAGRAM_GROUP_CODE" val="l1-2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10"/>
  <p:tag name="KSO_WM_UNIT_ID" val="custom160161_18*l_i*1_10"/>
  <p:tag name="KSO_WM_UNIT_CLEAR" val="1"/>
  <p:tag name="KSO_WM_UNIT_LAYERLEVEL" val="1_1"/>
  <p:tag name="KSO_WM_DIAGRAM_GROUP_CODE" val="l1-2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1*b*1"/>
  <p:tag name="KSO_WM_UNIT_CLEAR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11"/>
  <p:tag name="KSO_WM_UNIT_ID" val="custom160161_18*l_i*1_11"/>
  <p:tag name="KSO_WM_UNIT_CLEAR" val="1"/>
  <p:tag name="KSO_WM_UNIT_LAYERLEVEL" val="1_1"/>
  <p:tag name="KSO_WM_DIAGRAM_GROUP_CODE" val="l1-2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5_1"/>
  <p:tag name="KSO_WM_UNIT_ID" val="custom160161_18*l_h_f*1_5_1"/>
  <p:tag name="KSO_WM_UNIT_CLEAR" val="1"/>
  <p:tag name="KSO_WM_UNIT_LAYERLEVEL" val="1_1_1"/>
  <p:tag name="KSO_WM_UNIT_VALUE" val="5"/>
  <p:tag name="KSO_WM_UNIT_HIGHLIGHT" val="0"/>
  <p:tag name="KSO_WM_UNIT_COMPATIBLE" val="0"/>
  <p:tag name="KSO_WM_UNIT_PRESET_TEXT_INDEX" val="3"/>
  <p:tag name="KSO_WM_UNIT_PRESET_TEXT_LEN" val="5"/>
  <p:tag name="KSO_WM_DIAGRAM_GROUP_CODE" val="l1-2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12"/>
  <p:tag name="KSO_WM_UNIT_ID" val="custom160161_18*l_i*1_12"/>
  <p:tag name="KSO_WM_UNIT_CLEAR" val="1"/>
  <p:tag name="KSO_WM_UNIT_LAYERLEVEL" val="1_1"/>
  <p:tag name="KSO_WM_DIAGRAM_GROUP_CODE" val="l1-2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13"/>
  <p:tag name="KSO_WM_UNIT_ID" val="custom160161_18*l_i*1_13"/>
  <p:tag name="KSO_WM_UNIT_CLEAR" val="1"/>
  <p:tag name="KSO_WM_UNIT_LAYERLEVEL" val="1_1"/>
  <p:tag name="KSO_WM_DIAGRAM_GROUP_CODE" val="l1-2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6_1"/>
  <p:tag name="KSO_WM_UNIT_ID" val="custom160161_18*l_h_f*1_6_1"/>
  <p:tag name="KSO_WM_UNIT_CLEAR" val="1"/>
  <p:tag name="KSO_WM_UNIT_LAYERLEVEL" val="1_1_1"/>
  <p:tag name="KSO_WM_UNIT_VALUE" val="5"/>
  <p:tag name="KSO_WM_UNIT_HIGHLIGHT" val="0"/>
  <p:tag name="KSO_WM_UNIT_COMPATIBLE" val="0"/>
  <p:tag name="KSO_WM_UNIT_PRESET_TEXT_INDEX" val="3"/>
  <p:tag name="KSO_WM_UNIT_PRESET_TEXT_LEN" val="5"/>
  <p:tag name="KSO_WM_DIAGRAM_GROUP_CODE" val="l1-2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14"/>
  <p:tag name="KSO_WM_UNIT_ID" val="custom160161_18*l_i*1_14"/>
  <p:tag name="KSO_WM_UNIT_CLEAR" val="1"/>
  <p:tag name="KSO_WM_UNIT_LAYERLEVEL" val="1_1"/>
  <p:tag name="KSO_WM_DIAGRAM_GROUP_CODE" val="l1-2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15"/>
  <p:tag name="KSO_WM_UNIT_ID" val="custom160161_18*l_i*1_15"/>
  <p:tag name="KSO_WM_UNIT_CLEAR" val="1"/>
  <p:tag name="KSO_WM_UNIT_LAYERLEVEL" val="1_1"/>
  <p:tag name="KSO_WM_DIAGRAM_GROUP_CODE" val="l1-2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16"/>
  <p:tag name="KSO_WM_UNIT_ID" val="custom160161_18*l_i*1_16"/>
  <p:tag name="KSO_WM_UNIT_CLEAR" val="1"/>
  <p:tag name="KSO_WM_UNIT_LAYERLEVEL" val="1_1"/>
  <p:tag name="KSO_WM_DIAGRAM_GROUP_CODE" val="l1-2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17"/>
  <p:tag name="KSO_WM_UNIT_ID" val="custom160161_18*l_i*1_17"/>
  <p:tag name="KSO_WM_UNIT_CLEAR" val="1"/>
  <p:tag name="KSO_WM_UNIT_LAYERLEVEL" val="1_1"/>
  <p:tag name="KSO_WM_DIAGRAM_GROUP_CODE" val="l1-2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18"/>
  <p:tag name="KSO_WM_UNIT_ID" val="custom160161_18*l_i*1_18"/>
  <p:tag name="KSO_WM_UNIT_CLEAR" val="1"/>
  <p:tag name="KSO_WM_UNIT_LAYERLEVEL" val="1_1"/>
  <p:tag name="KSO_WM_DIAGRAM_GROUP_CODE" val="l1-2"/>
  <p:tag name="KSO_WM_UNIT_USESOURCEFORMAT_APPLY" val="1"/>
</p:tagLst>
</file>

<file path=ppt/tags/tag3.xml><?xml version="1.0" encoding="utf-8"?>
<p:tagLst xmlns:p="http://schemas.openxmlformats.org/presentationml/2006/main">
  <p:tag name="KSO_WM_TEMPLATE_THUMBS_INDEX" val="1、4、8、13、17、21、24、25"/>
  <p:tag name="KSO_WM_TEMPLATE_CATEGORY" val="custom"/>
  <p:tag name="KSO_WM_TEMPLATE_INDEX" val="160161"/>
  <p:tag name="KSO_WM_TAG_VERSION" val="1.0"/>
  <p:tag name="KSO_WM_SLIDE_ID" val="custom16016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8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8"/>
  <p:tag name="KSO_WM_SLIDE_INDEX" val="18"/>
  <p:tag name="KSO_WM_SLIDE_ITEM_CNT" val="6"/>
  <p:tag name="KSO_WM_SLIDE_LAYOUT" val="a_l"/>
  <p:tag name="KSO_WM_SLIDE_LAYOUT_CNT" val="1_1"/>
  <p:tag name="KSO_WM_SLIDE_TYPE" val="text"/>
  <p:tag name="KSO_WM_BEAUTIFY_FLAG" val="#wm#"/>
  <p:tag name="KSO_WM_SLIDE_POSITION" val="82*146"/>
  <p:tag name="KSO_WM_SLIDE_SIZE" val="812*320"/>
  <p:tag name="KSO_WM_DIAGRAM_GROUP_CODE" val="l1-2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407*227"/>
  <p:tag name="KSO_WM_SLIDE_SIZE" val="146*165"/>
  <p:tag name="KSO_WM_DIAGRAM_GROUP_CODE" val="l1-2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407*227"/>
  <p:tag name="KSO_WM_SLIDE_SIZE" val="146*165"/>
  <p:tag name="KSO_WM_DIAGRAM_GROUP_CODE" val="l1-2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5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5"/>
  <p:tag name="KSO_WM_SLIDE_INDEX" val="1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72*227"/>
  <p:tag name="KSO_WM_SLIDE_SIZE" val="616*165"/>
  <p:tag name="KSO_WM_DIAGRAM_GROUP_CODE" val="l1-2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407*227"/>
  <p:tag name="KSO_WM_SLIDE_SIZE" val="146*165"/>
  <p:tag name="KSO_WM_DIAGRAM_GROUP_CODE" val="l1-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407*227"/>
  <p:tag name="KSO_WM_SLIDE_SIZE" val="146*165"/>
  <p:tag name="KSO_WM_DIAGRAM_GROUP_CODE" val="l1-2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1"/>
  <p:tag name="KSO_WM_UNIT_ID" val="custom160161_14*l_i*1_1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LINE_FORE_SCHEMECOLOR_INDEX" val="14"/>
  <p:tag name="KSO_WM_UNIT_LINE_FILL_TYPE" val="2"/>
  <p:tag name="KSO_WM_UNIT_USESOURCEFORMAT_APPLY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2"/>
  <p:tag name="KSO_WM_UNIT_ID" val="custom160161_14*l_i*1_2"/>
  <p:tag name="KSO_WM_UNIT_CLEAR" val="1"/>
  <p:tag name="KSO_WM_UNIT_LAYERLEVEL" val="1_1"/>
  <p:tag name="KSO_WM_DIAGRAM_GROUP_CODE" val="l1-2"/>
  <p:tag name="KSO_WM_UNIT_USESOURCEFORMAT_APPLY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3"/>
  <p:tag name="KSO_WM_UNIT_ID" val="custom160161_14*l_i*1_3"/>
  <p:tag name="KSO_WM_UNIT_CLEAR" val="1"/>
  <p:tag name="KSO_WM_UNIT_LAYERLEVEL" val="1_1"/>
  <p:tag name="KSO_WM_DIAGRAM_GROUP_CODE" val="l1-2"/>
  <p:tag name="KSO_WM_UNIT_LINE_FORE_SCHEMECOLOR_INDEX" val="14"/>
  <p:tag name="KSO_WM_UNIT_LINE_FILL_TYPE" val="2"/>
  <p:tag name="KSO_WM_UNIT_USESOURCEFORMAT_APPLY" val="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1_1"/>
  <p:tag name="KSO_WM_UNIT_ID" val="custom160161_14*l_h_f*1_1_1"/>
  <p:tag name="KSO_WM_UNIT_CLEAR" val="1"/>
  <p:tag name="KSO_WM_UNIT_LAYERLEVEL" val="1_1_1"/>
  <p:tag name="KSO_WM_UNIT_VALUE" val="4"/>
  <p:tag name="KSO_WM_UNIT_HIGHLIGHT" val="0"/>
  <p:tag name="KSO_WM_UNIT_COMPATIBLE" val="0"/>
  <p:tag name="KSO_WM_UNIT_PRESET_TEXT_INDEX" val="3"/>
  <p:tag name="KSO_WM_UNIT_PRESET_TEXT_LEN" val="5"/>
  <p:tag name="KSO_WM_DIAGRAM_GROUP_CODE" val="l1-2"/>
  <p:tag name="KSO_WM_UNIT_TEXT_FILL_FORE_SCHEMECOLOR_INDEX" val="14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4"/>
  <p:tag name="KSO_WM_UNIT_ID" val="custom160161_14*l_i*1_4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LINE_FORE_SCHEMECOLOR_INDEX" val="14"/>
  <p:tag name="KSO_WM_UNIT_LINE_FILL_TYPE" val="2"/>
  <p:tag name="KSO_WM_UNIT_USESOURCEFORMAT_APPLY" val="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5"/>
  <p:tag name="KSO_WM_UNIT_ID" val="custom160161_14*l_i*1_5"/>
  <p:tag name="KSO_WM_UNIT_CLEAR" val="1"/>
  <p:tag name="KSO_WM_UNIT_LAYERLEVEL" val="1_1"/>
  <p:tag name="KSO_WM_DIAGRAM_GROUP_CODE" val="l1-2"/>
  <p:tag name="KSO_WM_UNIT_LINE_FORE_SCHEMECOLOR_INDEX" val="14"/>
  <p:tag name="KSO_WM_UNIT_LINE_FILL_TYPE" val="2"/>
  <p:tag name="KSO_WM_UNIT_USESOURCEFORMAT_APPLY" val="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2_1"/>
  <p:tag name="KSO_WM_UNIT_ID" val="custom160161_14*l_h_f*1_2_1"/>
  <p:tag name="KSO_WM_UNIT_CLEAR" val="1"/>
  <p:tag name="KSO_WM_UNIT_LAYERLEVEL" val="1_1_1"/>
  <p:tag name="KSO_WM_UNIT_VALUE" val="4"/>
  <p:tag name="KSO_WM_UNIT_HIGHLIGHT" val="0"/>
  <p:tag name="KSO_WM_UNIT_COMPATIBLE" val="0"/>
  <p:tag name="KSO_WM_UNIT_PRESET_TEXT_INDEX" val="3"/>
  <p:tag name="KSO_WM_UNIT_PRESET_TEXT_LEN" val="5"/>
  <p:tag name="KSO_WM_DIAGRAM_GROUP_CODE" val="l1-2"/>
  <p:tag name="KSO_WM_UNIT_TEXT_FILL_FORE_SCHEMECOLOR_INDEX" val="14"/>
  <p:tag name="KSO_WM_UNIT_TEXT_FILL_TYPE" val="1"/>
  <p:tag name="KSO_WM_UNIT_USESOURCEFORMAT_APPLY" val="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6"/>
  <p:tag name="KSO_WM_UNIT_ID" val="custom160161_14*l_i*1_6"/>
  <p:tag name="KSO_WM_UNIT_CLEAR" val="1"/>
  <p:tag name="KSO_WM_UNIT_LAYERLEVEL" val="1_1"/>
  <p:tag name="KSO_WM_DIAGRAM_GROUP_CODE" val="l1-2"/>
  <p:tag name="KSO_WM_UNIT_USESOURCEFORMAT_APPLY" val="1"/>
</p:tagLst>
</file>

<file path=ppt/tags/tag5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SLIDE_POSITION" val="407*227"/>
  <p:tag name="KSO_WM_SLIDE_SIZE" val="146*165"/>
  <p:tag name="KSO_WM_DIAGRAM_GROUP_CODE" val="l1-2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4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4"/>
  <p:tag name="KSO_WM_SLIDE_INDEX" val="14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287*227"/>
  <p:tag name="KSO_WM_SLIDE_SIZE" val="381*165"/>
  <p:tag name="KSO_WM_DIAGRAM_GROUP_CODE" val="l1-2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i"/>
  <p:tag name="KSO_WM_UNIT_INDEX" val="1_1"/>
  <p:tag name="KSO_WM_UNIT_ID" val="custom160161_21*m_i*1_1"/>
  <p:tag name="KSO_WM_UNIT_CLEAR" val="1"/>
  <p:tag name="KSO_WM_UNIT_LAYERLEVEL" val="1_1"/>
  <p:tag name="KSO_WM_DIAGRAM_GROUP_CODE" val="m1-1"/>
  <p:tag name="KSO_WM_UNIT_LINE_FORE_SCHEMECOLOR_INDEX" val="5"/>
  <p:tag name="KSO_WM_UNIT_LINE_FILL_TYPE" val="2"/>
  <p:tag name="KSO_WM_UNIT_USESOURCEFORMAT_APPLY" val="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i"/>
  <p:tag name="KSO_WM_UNIT_INDEX" val="1_2"/>
  <p:tag name="KSO_WM_UNIT_ID" val="custom160161_21*m_i*1_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i"/>
  <p:tag name="KSO_WM_UNIT_INDEX" val="1_3"/>
  <p:tag name="KSO_WM_UNIT_ID" val="custom160161_21*m_i*1_3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i"/>
  <p:tag name="KSO_WM_UNIT_INDEX" val="1_4"/>
  <p:tag name="KSO_WM_UNIT_ID" val="custom160161_21*m_i*1_4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i"/>
  <p:tag name="KSO_WM_UNIT_INDEX" val="1_5"/>
  <p:tag name="KSO_WM_UNIT_ID" val="custom160161_21*m_i*1_5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i"/>
  <p:tag name="KSO_WM_UNIT_INDEX" val="1_6"/>
  <p:tag name="KSO_WM_UNIT_ID" val="custom160161_21*m_i*1_6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i"/>
  <p:tag name="KSO_WM_UNIT_INDEX" val="1_7"/>
  <p:tag name="KSO_WM_UNIT_ID" val="custom160161_21*m_i*1_7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h_f"/>
  <p:tag name="KSO_WM_UNIT_INDEX" val="1_2_1"/>
  <p:tag name="KSO_WM_UNIT_ID" val="custom160161_21*m_h_f*1_2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1"/>
  <p:tag name="KSO_WM_UNIT_ID" val="custom160161_18*l_i*1_1"/>
  <p:tag name="KSO_WM_UNIT_CLEAR" val="1"/>
  <p:tag name="KSO_WM_UNIT_LAYERLEVEL" val="1_1"/>
  <p:tag name="KSO_WM_DIAGRAM_GROUP_CODE" val="l1-2"/>
  <p:tag name="KSO_WM_UNIT_USESOURCEFORMAT_APPLY" val="1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h_f"/>
  <p:tag name="KSO_WM_UNIT_INDEX" val="1_1_1"/>
  <p:tag name="KSO_WM_UNIT_ID" val="custom160161_21*m_h_f*1_1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1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m_h_f"/>
  <p:tag name="KSO_WM_UNIT_INDEX" val="1_3_1"/>
  <p:tag name="KSO_WM_UNIT_ID" val="custom160161_21*m_h_f*1_3_1"/>
  <p:tag name="KSO_WM_UNIT_CLEAR" val="1"/>
  <p:tag name="KSO_WM_UNIT_LAYERLEVEL" val="1_1_1"/>
  <p:tag name="KSO_WM_UNIT_VALUE" val="18"/>
  <p:tag name="KSO_WM_UNIT_HIGHLIGHT" val="0"/>
  <p:tag name="KSO_WM_UNIT_COMPATIBLE" val="0"/>
  <p:tag name="KSO_WM_UNIT_PRESET_TEXT_INDEX" val="3"/>
  <p:tag name="KSO_WM_UNIT_PRESET_TEXT_LEN" val="24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63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1"/>
  <p:tag name="KSO_WM_SLIDE_INDEX" val="21"/>
  <p:tag name="KSO_WM_SLIDE_ITEM_CNT" val="3"/>
  <p:tag name="KSO_WM_SLIDE_LAYOUT" val="a_m"/>
  <p:tag name="KSO_WM_SLIDE_LAYOUT_CNT" val="1_1"/>
  <p:tag name="KSO_WM_SLIDE_TYPE" val="text"/>
  <p:tag name="KSO_WM_BEAUTIFY_FLAG" val="#wm#"/>
  <p:tag name="KSO_WM_SLIDE_POSITION" val="195*164"/>
  <p:tag name="KSO_WM_SLIDE_SIZE" val="573*291"/>
  <p:tag name="KSO_WM_DIAGRAM_GROUP_CODE" val="m1-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2"/>
  <p:tag name="KSO_WM_UNIT_ID" val="custom160161_18*l_i*1_2"/>
  <p:tag name="KSO_WM_UNIT_CLEAR" val="1"/>
  <p:tag name="KSO_WM_UNIT_LAYERLEVEL" val="1_1"/>
  <p:tag name="KSO_WM_DIAGRAM_GROUP_CODE" val="l1-2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3"/>
  <p:tag name="KSO_WM_UNIT_ID" val="custom160161_18*l_i*1_3"/>
  <p:tag name="KSO_WM_UNIT_CLEAR" val="1"/>
  <p:tag name="KSO_WM_UNIT_LAYERLEVEL" val="1_1"/>
  <p:tag name="KSO_WM_DIAGRAM_GROUP_CODE" val="l1-2"/>
  <p:tag name="KSO_WM_UNIT_USESOURCEFORMAT_APPLY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1_1"/>
  <p:tag name="KSO_WM_UNIT_ID" val="custom160161_18*l_h_f*1_1_1"/>
  <p:tag name="KSO_WM_UNIT_CLEAR" val="1"/>
  <p:tag name="KSO_WM_UNIT_LAYERLEVEL" val="1_1_1"/>
  <p:tag name="KSO_WM_UNIT_VALUE" val="5"/>
  <p:tag name="KSO_WM_UNIT_HIGHLIGHT" val="0"/>
  <p:tag name="KSO_WM_UNIT_COMPATIBLE" val="0"/>
  <p:tag name="KSO_WM_UNIT_PRESET_TEXT_INDEX" val="3"/>
  <p:tag name="KSO_WM_UNIT_PRESET_TEXT_LEN" val="5"/>
  <p:tag name="KSO_WM_DIAGRAM_GROUP_CODE" val="l1-2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4A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/>
        </a:solidFill>
        <a:ln>
          <a:noFill/>
        </a:ln>
      </a:spPr>
      <a:bodyPr vert="horz" wrap="square" lIns="91440" tIns="45720" rIns="91440" bIns="45720" numCol="1" anchor="t" anchorCtr="0" compatLnSpc="1">
        <a:noAutofit/>
      </a:bodyPr>
      <a:lstStyle>
        <a:defPPr>
          <a:defRPr lang="zh-CN" altLang="en-US" sz="1400">
            <a:solidFill>
              <a:prstClr val="black"/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752</Words>
  <Application>WPS 演示</Application>
  <PresentationFormat>宽屏</PresentationFormat>
  <Paragraphs>79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黑体</vt:lpstr>
      <vt:lpstr>微软雅黑</vt:lpstr>
      <vt:lpstr>Calibri</vt:lpstr>
      <vt:lpstr>Office 主题</vt:lpstr>
      <vt:lpstr>自定义设计方案</vt:lpstr>
      <vt:lpstr>web前端开发技术</vt:lpstr>
      <vt:lpstr>PowerPoint 演示文稿</vt:lpstr>
      <vt:lpstr>PowerPoint 演示文稿</vt:lpstr>
      <vt:lpstr>PowerPoint 演示文稿</vt:lpstr>
      <vt:lpstr>网页技术和标准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47</cp:revision>
  <dcterms:created xsi:type="dcterms:W3CDTF">2015-05-05T08:02:00Z</dcterms:created>
  <dcterms:modified xsi:type="dcterms:W3CDTF">2016-12-22T03:14:00Z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