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Py+L+ohQygHPVFWyp9uf/GVX7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316A14-05AC-458C-8797-D93328B4E120}">
  <a:tblStyle styleId="{67316A14-05AC-458C-8797-D93328B4E1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Patitas Sanas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1" name="Google Shape;1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Patitas sanas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83" name="Google Shape;183;p10"/>
          <p:cNvSpPr txBox="1"/>
          <p:nvPr/>
        </p:nvSpPr>
        <p:spPr>
          <a:xfrm>
            <a:off x="136188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4" name="Google Shape;184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5" name="Google Shape;18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00" y="1874274"/>
            <a:ext cx="250507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800" y="1874281"/>
            <a:ext cx="2181699" cy="218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4100" y="4306475"/>
            <a:ext cx="2181700" cy="21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53350" y="2278490"/>
            <a:ext cx="3994976" cy="13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77499" y="3845940"/>
            <a:ext cx="2901435" cy="2901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4" name="Google Shape;1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0" name="Google Shape;2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2"/>
          <p:cNvSpPr txBox="1"/>
          <p:nvPr/>
        </p:nvSpPr>
        <p:spPr>
          <a:xfrm>
            <a:off x="1" y="992895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6" name="Google Shape;2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3"/>
          <p:cNvSpPr txBox="1"/>
          <p:nvPr/>
        </p:nvSpPr>
        <p:spPr>
          <a:xfrm>
            <a:off x="1" y="992898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08" name="Google Shape;208;p13"/>
          <p:cNvSpPr txBox="1"/>
          <p:nvPr/>
        </p:nvSpPr>
        <p:spPr>
          <a:xfrm>
            <a:off x="1127750" y="2312675"/>
            <a:ext cx="33720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s-CL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al buscar la base de datos ideal para integrar a la </a:t>
            </a:r>
            <a:r>
              <a:rPr lang="es-CL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s-CL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Aprender a ocupar bases NoSQL como firebase.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Diego Torres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de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Aplicación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móvil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de funciones de la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aplicación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Pedro Ibarrola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de Base de Datos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de modelo entidad-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relación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Wladimir </a:t>
              </a: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Córdova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de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Aplicación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móvil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de la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aplicación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móvil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base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Patitas sanas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Patitas sanas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problema identificado es que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mayoría de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dueños de mascotas en la ciudad de Puerto Montt no tienen una forma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rápida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guardar y recordar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respecto a sus mascotas, ya que puede ser algo tediosos o algo que simplemente no se lleve a cabo muy seguido.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propuso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móvil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la cual los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mascotas mayormente de perros y gatos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tengan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facilidad de almacenar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relacionada a sus mascotas ya sean vacunas, citas a veterinarios, recetas, etc.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Patitas sanas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importante de las mascotas.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Analizar información importante de las mascotas.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Advertir a los dueños de mascotas sobre vacunas necesarias.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Recibir y almacenar recetas de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veterinarias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Patitas sanas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</a:t>
            </a: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limitaciones del proyecto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5"/>
          <p:cNvSpPr/>
          <p:nvPr/>
        </p:nvSpPr>
        <p:spPr>
          <a:xfrm>
            <a:off x="614553" y="2555821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móvil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destinada a ir a los dueños de mascotas mayormente perros y gatos para que puedan tener un mejor manejo de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sus mascotas.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319125" y="19349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477175" y="39886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614553" y="4607796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Algunas integraciones necesitaban alguna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suscripción para poder ser utilizadas correctamente.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Patitas sanas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6"/>
          <p:cNvSpPr txBox="1"/>
          <p:nvPr/>
        </p:nvSpPr>
        <p:spPr>
          <a:xfrm>
            <a:off x="801850" y="2191550"/>
            <a:ext cx="10641300" cy="4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SCRUM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650" y="2773375"/>
            <a:ext cx="6583624" cy="329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2" name="Google Shape;1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Patitas sanas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56" name="Google Shape;156;p7"/>
          <p:cNvGraphicFramePr/>
          <p:nvPr/>
        </p:nvGraphicFramePr>
        <p:xfrm>
          <a:off x="529225" y="21419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{67316A14-05AC-458C-8797-D93328B4E120}</a:tableStyleId>
              </a:tblPr>
              <a:tblGrid>
                <a:gridCol w="1286975"/>
                <a:gridCol w="482625"/>
                <a:gridCol w="469200"/>
                <a:gridCol w="469200"/>
                <a:gridCol w="469200"/>
                <a:gridCol w="469200"/>
                <a:gridCol w="469200"/>
                <a:gridCol w="469200"/>
                <a:gridCol w="469200"/>
                <a:gridCol w="469200"/>
                <a:gridCol w="469200"/>
                <a:gridCol w="455800"/>
                <a:gridCol w="482625"/>
                <a:gridCol w="469200"/>
                <a:gridCol w="469200"/>
                <a:gridCol w="469200"/>
                <a:gridCol w="382850"/>
                <a:gridCol w="555550"/>
                <a:gridCol w="469200"/>
              </a:tblGrid>
              <a:tr h="389325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b="1" sz="800">
                        <a:highlight>
                          <a:srgbClr val="E2EFD9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1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BE5D5"/>
                    </a:solidFill>
                  </a:tcPr>
                </a:tc>
                <a:tc hMerge="1"/>
                <a:tc hMerge="1"/>
              </a:tr>
              <a:tr h="4913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913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Documentación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D966"/>
                    </a:solidFill>
                  </a:tcPr>
                </a:tc>
              </a:tr>
              <a:tr h="5450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base de datos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450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aplicación de escritorio base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450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aplicación de escritorio funciones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450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aplicacion movil base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450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aplicación móvil funciones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06666"/>
                    </a:solidFill>
                  </a:tcPr>
                </a:tc>
              </a:tr>
              <a:tr h="4913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Testing de la aplicación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Patitas sanas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0" y="777799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64" name="Google Shape;164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5" name="Google Shape;16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050" y="1813375"/>
            <a:ext cx="9947901" cy="46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0" name="Google Shape;1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Patitas sanas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72" name="Google Shape;172;p9"/>
          <p:cNvSpPr txBox="1"/>
          <p:nvPr/>
        </p:nvSpPr>
        <p:spPr>
          <a:xfrm>
            <a:off x="0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3" name="Google Shape;173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4" name="Google Shape;17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00" y="2707625"/>
            <a:ext cx="5531924" cy="348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6000" y="2707625"/>
            <a:ext cx="6231625" cy="34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 txBox="1"/>
          <p:nvPr/>
        </p:nvSpPr>
        <p:spPr>
          <a:xfrm>
            <a:off x="3756650" y="1752600"/>
            <a:ext cx="391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entidad-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relación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