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YNDuwBDl62Mik6S98RfLTe8iK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94AE24-D508-4654-B4AA-B49DD477CFA0}">
  <a:tblStyle styleId="{0194AE24-D508-4654-B4AA-B49DD477CFA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0d20751f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320d20751f0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aaf325c8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aaf325c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aaf325c8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aaf325c8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d0a114d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31d0a114d3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image" Target="../media/image5.png"/><Relationship Id="rId7" Type="http://schemas.openxmlformats.org/officeDocument/2006/relationships/image" Target="../media/image16.png"/><Relationship Id="rId8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2.jpg"/><Relationship Id="rId5" Type="http://schemas.openxmlformats.org/officeDocument/2006/relationships/image" Target="../media/image11.jpg"/><Relationship Id="rId6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9.png"/><Relationship Id="rId5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“Patitas Sanas”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3" name="Google Shape;1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“Patitas sanas”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0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7" name="Google Shape;18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63" y="1639399"/>
            <a:ext cx="11294049" cy="514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2" name="Google Shape;192;g320d20751f0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320d20751f0_1_9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“Patitas sanas”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320d20751f0_1_9"/>
          <p:cNvSpPr txBox="1"/>
          <p:nvPr/>
        </p:nvSpPr>
        <p:spPr>
          <a:xfrm>
            <a:off x="0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g320d20751f0_1_9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6" name="Google Shape;196;g320d20751f0_1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3049" y="2326450"/>
            <a:ext cx="9302000" cy="41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1" name="Google Shape;2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“Patitas sanas”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136188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5" name="Google Shape;20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200" y="1874274"/>
            <a:ext cx="250507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5800" y="1874281"/>
            <a:ext cx="2181699" cy="218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14100" y="4306475"/>
            <a:ext cx="2181700" cy="21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53350" y="2278490"/>
            <a:ext cx="3994976" cy="13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77499" y="3845940"/>
            <a:ext cx="2901435" cy="2901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4" name="Google Shape;2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0" name="Google Shape;2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2"/>
          <p:cNvSpPr txBox="1"/>
          <p:nvPr/>
        </p:nvSpPr>
        <p:spPr>
          <a:xfrm>
            <a:off x="0" y="510550"/>
            <a:ext cx="859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 txBox="1"/>
          <p:nvPr/>
        </p:nvSpPr>
        <p:spPr>
          <a:xfrm>
            <a:off x="123600" y="1249450"/>
            <a:ext cx="614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 visualizar el apartado de creación de citas con los datos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correspondientes.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7575" y="1249450"/>
            <a:ext cx="2436025" cy="529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6300" y="1249445"/>
            <a:ext cx="2436026" cy="5303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aaf325c84_0_4"/>
          <p:cNvSpPr txBox="1"/>
          <p:nvPr>
            <p:ph idx="1" type="subTitle"/>
          </p:nvPr>
        </p:nvSpPr>
        <p:spPr>
          <a:xfrm>
            <a:off x="0" y="1115075"/>
            <a:ext cx="5291700" cy="78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2100"/>
              <a:t>Se puede ver el apartado de </a:t>
            </a:r>
            <a:r>
              <a:rPr lang="es-CL" sz="2100"/>
              <a:t>cámara</a:t>
            </a:r>
            <a:r>
              <a:rPr lang="es-CL" sz="2100"/>
              <a:t> donde se captura las recetas de las mascota.</a:t>
            </a:r>
            <a:endParaRPr sz="2100"/>
          </a:p>
        </p:txBody>
      </p:sp>
      <p:pic>
        <p:nvPicPr>
          <p:cNvPr descr="EscuelaIT Duoc UC - Escuela de Informática y Telecomunicaciones Duoc UC - Duoc  UC | LinkedIn" id="230" name="Google Shape;230;g31aaf325c84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31aaf325c84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125" y="1568875"/>
            <a:ext cx="2525052" cy="52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31aaf325c84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2150" y="1591725"/>
            <a:ext cx="2525050" cy="524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aaf325c84_0_14"/>
          <p:cNvSpPr txBox="1"/>
          <p:nvPr>
            <p:ph idx="1" type="subTitle"/>
          </p:nvPr>
        </p:nvSpPr>
        <p:spPr>
          <a:xfrm>
            <a:off x="0" y="708125"/>
            <a:ext cx="5549700" cy="5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2100"/>
              <a:t>Apartado de vacunas para las mascotas.</a:t>
            </a:r>
            <a:endParaRPr sz="2100"/>
          </a:p>
        </p:txBody>
      </p:sp>
      <p:pic>
        <p:nvPicPr>
          <p:cNvPr descr="EscuelaIT Duoc UC - Escuela de Informática y Telecomunicaciones Duoc UC - Duoc  UC | LinkedIn" id="238" name="Google Shape;238;g31aaf325c84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31aaf325c84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850" y="1168900"/>
            <a:ext cx="2525850" cy="5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31aaf325c84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4600" y="1168899"/>
            <a:ext cx="2616054" cy="568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5" name="Google Shape;2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3"/>
          <p:cNvSpPr txBox="1"/>
          <p:nvPr/>
        </p:nvSpPr>
        <p:spPr>
          <a:xfrm>
            <a:off x="1" y="992898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3"/>
          <p:cNvSpPr txBox="1"/>
          <p:nvPr/>
        </p:nvSpPr>
        <p:spPr>
          <a:xfrm>
            <a:off x="1127750" y="2312675"/>
            <a:ext cx="35700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b="0" i="0" lang="es-CL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al buscar la base de datos ideal para integrar a la aplicación.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b="0" i="0" lang="es-CL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Aprender a ocupar bases NoSQL como firebase.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5" y="1710825"/>
            <a:ext cx="8207542" cy="5284080"/>
            <a:chOff x="0" y="0"/>
            <a:chExt cx="7890350" cy="4946714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Diego Torres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de Aplicación móvil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2" marL="1371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■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de funciones de la aplicación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Pedro Ibarrola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de Base de Datos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2" marL="1371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■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de modelo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 relacional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2" marL="1371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■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0" y="2991014"/>
              <a:ext cx="6227700" cy="19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Wladimir Córdova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de Aplicación móvil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2" marL="1371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■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de la aplicación móvil base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“Patitas sanas”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700" y="5051000"/>
            <a:ext cx="1572300" cy="1158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5">
            <a:alphaModFix/>
          </a:blip>
          <a:srcRect b="34611" l="0" r="0" t="10143"/>
          <a:stretch/>
        </p:blipFill>
        <p:spPr>
          <a:xfrm>
            <a:off x="4260700" y="1851200"/>
            <a:ext cx="1572300" cy="1158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6">
            <a:alphaModFix/>
          </a:blip>
          <a:srcRect b="10805" l="0" r="0" t="21278"/>
          <a:stretch/>
        </p:blipFill>
        <p:spPr>
          <a:xfrm>
            <a:off x="4285900" y="3429950"/>
            <a:ext cx="1547100" cy="1200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“Patitas sanas”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problema identificado es que la mayoría de dueños de mascotas en la ciudad de Puerto Montt no tienen una forma rápida de guardar y recordar la información respecto a sus mascotas, ya que puede ser algo tediosos o algo que simplemente no se lleve a cabo muy seguido.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propuso la creación de una aplicación móvil en la cual los usuarios de mascotas mayormente de perros y gatos tengan la facilidad de almacenar la información relacionada a sus mascotas ya sean vacunas, citas a veterinarios, recetas, etc.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“Patitas sanas”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una aplicación móvil que permite almacenar, gestionar y evaluar información médica de mascotas, con el objetivo de facilitar diagnósticos futuros y ofrecer una visión general de los datos registrados.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Recibir y almacenar vacunas aplicadas a las mascotas mientras estas se encuentran activas.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Consultar los registros de citas médicas sin problemas.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Recibir y almacenar recetas de veterinarias.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“Patitas sanas”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5"/>
          <p:cNvSpPr/>
          <p:nvPr/>
        </p:nvSpPr>
        <p:spPr>
          <a:xfrm>
            <a:off x="614553" y="2555821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aplicación móvil está destinada a ir a los dueños de mascotas,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mayormente perros y gatos de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ciudad de Puerto Montt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que puedan tener un mejor manejo de la información de sus mascotas.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319125" y="19349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477175" y="39886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614553" y="4607796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Algunas integraciones necesitaban alguna suscripción para poder ser utilizadas correctamente.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“Patitas sanas”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6"/>
          <p:cNvSpPr txBox="1"/>
          <p:nvPr/>
        </p:nvSpPr>
        <p:spPr>
          <a:xfrm>
            <a:off x="801850" y="2191550"/>
            <a:ext cx="10641300" cy="4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SCRUM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8650" y="2773375"/>
            <a:ext cx="6583624" cy="329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5" name="Google Shape;155;g31d0a114d3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1d0a114d3c_0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“Patitas sanas”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31d0a114d3c_0_0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g31d0a114d3c_0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9" name="Google Shape;159;g31d0a114d3c_0_0"/>
          <p:cNvPicPr preferRelativeResize="0"/>
          <p:nvPr/>
        </p:nvPicPr>
        <p:blipFill rotWithShape="1">
          <a:blip r:embed="rId4">
            <a:alphaModFix/>
          </a:blip>
          <a:srcRect b="3011" l="8938" r="12512" t="15141"/>
          <a:stretch/>
        </p:blipFill>
        <p:spPr>
          <a:xfrm>
            <a:off x="431075" y="992900"/>
            <a:ext cx="3141400" cy="58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31d0a114d3c_0_0"/>
          <p:cNvPicPr preferRelativeResize="0"/>
          <p:nvPr/>
        </p:nvPicPr>
        <p:blipFill rotWithShape="1">
          <a:blip r:embed="rId5">
            <a:alphaModFix/>
          </a:blip>
          <a:srcRect b="0" l="0" r="16513" t="6419"/>
          <a:stretch/>
        </p:blipFill>
        <p:spPr>
          <a:xfrm>
            <a:off x="4085700" y="2079150"/>
            <a:ext cx="7506698" cy="47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“Patitas sanas”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L" sz="16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b="0" i="0" sz="10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69" name="Google Shape;169;p7"/>
          <p:cNvGraphicFramePr/>
          <p:nvPr/>
        </p:nvGraphicFramePr>
        <p:xfrm>
          <a:off x="391200" y="20482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{0194AE24-D508-4654-B4AA-B49DD477CFA0}</a:tableStyleId>
              </a:tblPr>
              <a:tblGrid>
                <a:gridCol w="1483850"/>
                <a:gridCol w="556450"/>
                <a:gridCol w="540975"/>
                <a:gridCol w="540975"/>
                <a:gridCol w="540975"/>
                <a:gridCol w="540975"/>
                <a:gridCol w="540975"/>
                <a:gridCol w="540975"/>
                <a:gridCol w="540975"/>
                <a:gridCol w="540975"/>
                <a:gridCol w="540975"/>
                <a:gridCol w="525525"/>
                <a:gridCol w="556450"/>
                <a:gridCol w="540975"/>
                <a:gridCol w="540975"/>
                <a:gridCol w="540975"/>
                <a:gridCol w="441425"/>
                <a:gridCol w="640525"/>
                <a:gridCol w="540975"/>
              </a:tblGrid>
              <a:tr h="518350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b="1" sz="800" u="none" cap="none" strike="noStrike">
                        <a:highlight>
                          <a:srgbClr val="E2EFD9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1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BE5D5"/>
                    </a:solidFill>
                  </a:tcPr>
                </a:tc>
                <a:tc hMerge="1"/>
                <a:tc hMerge="1"/>
              </a:tr>
              <a:tr h="6542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654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Documentación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</a:tr>
              <a:tr h="725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i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base de datos</a:t>
                      </a:r>
                      <a:endParaRPr i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725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i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aplicacion movil base</a:t>
                      </a:r>
                      <a:endParaRPr i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/>
                        <a:t>X</a:t>
                      </a:r>
                      <a:endParaRPr b="1" sz="800" u="none" cap="none" strike="noStrike"/>
                    </a:p>
                  </a:txBody>
                  <a:tcPr marT="0" marB="0" marR="68575" marL="6857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725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i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aplicación móvil funciones</a:t>
                      </a:r>
                      <a:endParaRPr i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06666"/>
                    </a:solidFill>
                  </a:tcPr>
                </a:tc>
              </a:tr>
              <a:tr h="654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i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Testing de la aplicación</a:t>
                      </a:r>
                      <a:endParaRPr i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4" name="Google Shape;1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“Patitas sanas”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0" y="777799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8" name="Google Shape;17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2050" y="1813375"/>
            <a:ext cx="9947901" cy="46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