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3430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52035-DFAE-41C4-BDB3-568FD67F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9A7AF3-6C69-445C-ADE6-D6747582E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3627E-3E17-4067-8116-BCE7A319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5D1F6-B967-4FCA-B4AD-A99E2732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58319A-A2B1-4392-AC9D-F7F59870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6A8CD-E98D-4AC0-BE47-F03D546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627F3-6F59-4CEA-9305-B35D7237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96CBD-C09F-49BE-B710-D4D91ECF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ED4A1-6994-4B91-9987-CADDB960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25356F-26A0-4BA0-BB20-1AD2C4EE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050C8B-2A63-4B1E-8000-2FF2DB0B4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BD73A6-2F75-40FA-AC87-D5D00A2A4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281B47-F827-483A-90A0-D446C47B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019DD-A6A6-40DC-8D56-08CCB3FD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CAB9B-EC5E-431B-BE38-96DB1308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4C107-D249-4201-91D0-4BDF00F6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07CFA-FC11-4CB7-9360-339FB707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BFAD0-1263-4EA7-9639-0D104B35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05CAF-86B4-4D3F-832B-DBF3B708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6E9F3-EE13-45B8-A4C0-D1D90CA6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399BE-71DE-4E22-80CE-CD524674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27600D-5F53-4FC2-B7ED-75826007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BA04AE-3614-4EF9-BD18-8ACC902F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4ECE0-8F1C-4072-B8D2-2C014AAD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04E96-DFE8-4BD1-9EAB-E747CAF3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E2EBF-48FF-4680-94B1-93AB18E8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BFDCB-E358-4E64-88F0-2A324C60E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E611E8-9D1C-4EB6-9F80-B8650C603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CB6FF-C4AD-4BAF-B1B0-439D7984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86150F-B624-439E-A1A0-9003066D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65484-060A-49B0-A16F-B53881E1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5F8F2-6FB4-4AD3-A662-6632AC2A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008DB8-4868-4498-AAC6-921B2562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1E7865-F8A0-49C1-9637-920CA4C1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285500-056A-46C1-BA44-2B9D52597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CB3105-FA07-4729-B7A7-3BEB3E5AC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B8A028-B9E2-4602-9A89-0CC5F8A0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E3AB1A-CA03-49CD-857A-FF65B82D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83A8C6-B8B5-4C5B-A6F6-20B27D24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5FFF2-D9D3-4082-B9A8-60FA3B48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16C251-075A-40E7-B52C-6B6A4D3A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2CA48A-9A29-4E72-8DCD-4A7ED9D0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E0E3C-37CD-427D-BBBC-42E0AE9E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9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37B74A-7F5D-43F3-B614-9B15F4BB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8A6558-E27A-428E-924E-827D964F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2E2040-4F39-4AE1-96ED-E298B25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A9DFC-AB93-4B1B-BF35-107D12CA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FF204-8805-4A6E-9525-52D1C3E4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41A182-30A0-4BDB-BE9D-FF06275D3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7D806F-D11B-43A4-B541-2199F062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69FF49-90F2-449D-A809-9DE2735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7B58A0-FF3A-46C4-8A4B-CC70F223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7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D484-B07E-4603-9985-F3ABAE64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B388AB-B2D5-4459-86AA-80C632E37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4DD2F-52E0-4431-88E7-1CE2B9D5F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3C72B0-FC81-4B41-9E8E-FD6895EE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818E02-1E91-42C8-B6D1-D53053BE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A165B9-8435-426F-889A-4E8A2357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1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DB13FD-F849-42E3-8E43-4B7792E6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E9F03C-AA4D-4839-9242-00AB2463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D6312-8C1C-4850-BE0B-AEAF76B89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D5126-52DA-477B-869D-B1EC07C77F6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1C1D6-7536-4EBC-AA23-0E4261487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D3734-CFF6-491D-B156-FC9D0C18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Würfel 35">
            <a:extLst>
              <a:ext uri="{FF2B5EF4-FFF2-40B4-BE49-F238E27FC236}">
                <a16:creationId xmlns:a16="http://schemas.microsoft.com/office/drawing/2014/main" id="{2E73F34C-CDB3-4B5B-B0F2-1EBB5FF0C53D}"/>
              </a:ext>
            </a:extLst>
          </p:cNvPr>
          <p:cNvSpPr/>
          <p:nvPr/>
        </p:nvSpPr>
        <p:spPr>
          <a:xfrm>
            <a:off x="5794675" y="2909867"/>
            <a:ext cx="1040855" cy="396000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24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ylinder 36">
            <a:extLst>
              <a:ext uri="{FF2B5EF4-FFF2-40B4-BE49-F238E27FC236}">
                <a16:creationId xmlns:a16="http://schemas.microsoft.com/office/drawing/2014/main" id="{84934A5E-7868-4F2B-B77C-11A7AE7EB4D7}"/>
              </a:ext>
            </a:extLst>
          </p:cNvPr>
          <p:cNvSpPr/>
          <p:nvPr/>
        </p:nvSpPr>
        <p:spPr>
          <a:xfrm>
            <a:off x="6016522" y="2794866"/>
            <a:ext cx="597159" cy="180322"/>
          </a:xfrm>
          <a:prstGeom prst="can">
            <a:avLst/>
          </a:prstGeom>
          <a:gradFill flip="none" rotWithShape="1">
            <a:gsLst>
              <a:gs pos="47000">
                <a:schemeClr val="tx1">
                  <a:lumMod val="95000"/>
                  <a:lumOff val="5000"/>
                </a:schemeClr>
              </a:gs>
              <a:gs pos="37000">
                <a:schemeClr val="tx2"/>
              </a:gs>
              <a:gs pos="0">
                <a:schemeClr val="tx2"/>
              </a:gs>
            </a:gsLst>
            <a:lin ang="5400000" scaled="0"/>
            <a:tileRect/>
          </a:gradFill>
          <a:ln w="53975" cap="flat">
            <a:noFill/>
            <a:bevel/>
          </a:ln>
          <a:scene3d>
            <a:camera prst="orthographicFront">
              <a:rot lat="24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3A93407-B756-4C8B-9B7B-E8FFB6CE4738}"/>
              </a:ext>
            </a:extLst>
          </p:cNvPr>
          <p:cNvCxnSpPr>
            <a:cxnSpLocks/>
          </p:cNvCxnSpPr>
          <p:nvPr/>
        </p:nvCxnSpPr>
        <p:spPr>
          <a:xfrm>
            <a:off x="5716270" y="2877088"/>
            <a:ext cx="0" cy="10882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4309035-7AB0-4BD0-8C94-1A1917EFA740}"/>
              </a:ext>
            </a:extLst>
          </p:cNvPr>
          <p:cNvCxnSpPr>
            <a:cxnSpLocks/>
          </p:cNvCxnSpPr>
          <p:nvPr/>
        </p:nvCxnSpPr>
        <p:spPr>
          <a:xfrm flipV="1">
            <a:off x="5129507" y="3421195"/>
            <a:ext cx="1146600" cy="780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B4E9B1A-5FD6-4687-BCB3-0CB16F3109CA}"/>
              </a:ext>
            </a:extLst>
          </p:cNvPr>
          <p:cNvSpPr txBox="1"/>
          <p:nvPr/>
        </p:nvSpPr>
        <p:spPr>
          <a:xfrm>
            <a:off x="5382384" y="250734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z</a:t>
            </a:r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7FB3BD9-3617-4E66-A66D-BAEA8E89C0E0}"/>
              </a:ext>
            </a:extLst>
          </p:cNvPr>
          <p:cNvSpPr txBox="1"/>
          <p:nvPr/>
        </p:nvSpPr>
        <p:spPr>
          <a:xfrm>
            <a:off x="5571839" y="394032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endParaRPr lang="en-US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8C633DB-B94D-46FA-BCDA-0936B8C2529E}"/>
              </a:ext>
            </a:extLst>
          </p:cNvPr>
          <p:cNvSpPr txBox="1"/>
          <p:nvPr/>
        </p:nvSpPr>
        <p:spPr>
          <a:xfrm>
            <a:off x="6271973" y="323652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F84CF29-F4F0-4BFD-B488-E7515E903668}"/>
              </a:ext>
            </a:extLst>
          </p:cNvPr>
          <p:cNvSpPr txBox="1"/>
          <p:nvPr/>
        </p:nvSpPr>
        <p:spPr>
          <a:xfrm>
            <a:off x="4952215" y="305186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7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11373A5-F1A4-4740-8871-3D59A5CC0A0D}"/>
              </a:ext>
            </a:extLst>
          </p:cNvPr>
          <p:cNvSpPr/>
          <p:nvPr/>
        </p:nvSpPr>
        <p:spPr>
          <a:xfrm>
            <a:off x="6248398" y="2464547"/>
            <a:ext cx="833536" cy="812322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8091574-0F83-4CB5-ACC2-C46037A07A50}"/>
              </a:ext>
            </a:extLst>
          </p:cNvPr>
          <p:cNvSpPr/>
          <p:nvPr/>
        </p:nvSpPr>
        <p:spPr>
          <a:xfrm>
            <a:off x="6441383" y="2639814"/>
            <a:ext cx="447566" cy="463146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2EB864E-A934-416E-AB87-1A90521F7EB5}"/>
              </a:ext>
            </a:extLst>
          </p:cNvPr>
          <p:cNvCxnSpPr>
            <a:cxnSpLocks/>
          </p:cNvCxnSpPr>
          <p:nvPr/>
        </p:nvCxnSpPr>
        <p:spPr>
          <a:xfrm>
            <a:off x="6109463" y="2884893"/>
            <a:ext cx="0" cy="10882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B1AF1ED-6E7C-4585-A3F3-04D101737EEF}"/>
              </a:ext>
            </a:extLst>
          </p:cNvPr>
          <p:cNvCxnSpPr>
            <a:cxnSpLocks/>
          </p:cNvCxnSpPr>
          <p:nvPr/>
        </p:nvCxnSpPr>
        <p:spPr>
          <a:xfrm flipV="1">
            <a:off x="5522700" y="3429000"/>
            <a:ext cx="1146600" cy="780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7C168B6-52B7-4776-8913-F4D87A9F3062}"/>
              </a:ext>
            </a:extLst>
          </p:cNvPr>
          <p:cNvSpPr txBox="1"/>
          <p:nvPr/>
        </p:nvSpPr>
        <p:spPr>
          <a:xfrm>
            <a:off x="5775577" y="251515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y</a:t>
            </a:r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22FCD71-03F1-45E8-BBE3-4687383C3E84}"/>
              </a:ext>
            </a:extLst>
          </p:cNvPr>
          <p:cNvSpPr txBox="1"/>
          <p:nvPr/>
        </p:nvSpPr>
        <p:spPr>
          <a:xfrm>
            <a:off x="5965032" y="39481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2E2B0F-82BC-4BCE-9D0E-0ABD82D0B24D}"/>
              </a:ext>
            </a:extLst>
          </p:cNvPr>
          <p:cNvSpPr txBox="1"/>
          <p:nvPr/>
        </p:nvSpPr>
        <p:spPr>
          <a:xfrm>
            <a:off x="6665166" y="32443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D50CEDB-C6E7-4844-A08E-1C44BFC89991}"/>
              </a:ext>
            </a:extLst>
          </p:cNvPr>
          <p:cNvSpPr txBox="1"/>
          <p:nvPr/>
        </p:nvSpPr>
        <p:spPr>
          <a:xfrm>
            <a:off x="5345408" y="30596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Wladimir Nabok</dc:creator>
  <cp:lastModifiedBy>Wladimir Nabok</cp:lastModifiedBy>
  <cp:revision>1</cp:revision>
  <dcterms:created xsi:type="dcterms:W3CDTF">2022-03-08T20:34:10Z</dcterms:created>
  <dcterms:modified xsi:type="dcterms:W3CDTF">2022-03-08T21:14:16Z</dcterms:modified>
</cp:coreProperties>
</file>