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744" y="6"/>
      </p:cViewPr>
      <p:guideLst>
        <p:guide orient="horz" pos="3430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2035-DFAE-41C4-BDB3-568FD67F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9A7AF3-6C69-445C-ADE6-D6747582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3627E-3E17-4067-8116-BCE7A319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5D1F6-B967-4FCA-B4AD-A99E2732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8319A-A2B1-4392-AC9D-F7F5987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6A8CD-E98D-4AC0-BE47-F03D546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627F3-6F59-4CEA-9305-B35D7237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96CBD-C09F-49BE-B710-D4D91ECF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ED4A1-6994-4B91-9987-CADDB9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5356F-26A0-4BA0-BB20-1AD2C4EE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050C8B-2A63-4B1E-8000-2FF2DB0B4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BD73A6-2F75-40FA-AC87-D5D00A2A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81B47-F827-483A-90A0-D446C47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019DD-A6A6-40DC-8D56-08CCB3FD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CAB9B-EC5E-431B-BE38-96DB1308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4C107-D249-4201-91D0-4BDF00F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07CFA-FC11-4CB7-9360-339FB707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BFAD0-1263-4EA7-9639-0D104B35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05CAF-86B4-4D3F-832B-DBF3B708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6E9F3-EE13-45B8-A4C0-D1D90CA6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99BE-71DE-4E22-80CE-CD524674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7600D-5F53-4FC2-B7ED-75826007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A04AE-3614-4EF9-BD18-8ACC902F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ECE0-8F1C-4072-B8D2-2C014AAD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04E96-DFE8-4BD1-9EAB-E747CAF3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E2EBF-48FF-4680-94B1-93AB18E8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BFDCB-E358-4E64-88F0-2A324C60E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E611E8-9D1C-4EB6-9F80-B8650C60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CB6FF-C4AD-4BAF-B1B0-439D7984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6150F-B624-439E-A1A0-9003066D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65484-060A-49B0-A16F-B53881E1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F8F2-6FB4-4AD3-A662-6632AC2A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008DB8-4868-4498-AAC6-921B2562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E7865-F8A0-49C1-9637-920CA4C1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285500-056A-46C1-BA44-2B9D5259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CB3105-FA07-4729-B7A7-3BEB3E5AC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B8A028-B9E2-4602-9A89-0CC5F8A0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E3AB1A-CA03-49CD-857A-FF65B82D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83A8C6-B8B5-4C5B-A6F6-20B27D2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5FFF2-D9D3-4082-B9A8-60FA3B48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16C251-075A-40E7-B52C-6B6A4D3A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CA48A-9A29-4E72-8DCD-4A7ED9D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E0E3C-37CD-427D-BBBC-42E0AE9E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37B74A-7F5D-43F3-B614-9B15F4BB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8A6558-E27A-428E-924E-827D964F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E2040-4F39-4AE1-96ED-E298B25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A9DFC-AB93-4B1B-BF35-107D12CA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FF204-8805-4A6E-9525-52D1C3E4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41A182-30A0-4BDB-BE9D-FF06275D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7D806F-D11B-43A4-B541-2199F06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69FF49-90F2-449D-A809-9DE2735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B58A0-FF3A-46C4-8A4B-CC70F22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D484-B07E-4603-9985-F3ABAE64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388AB-B2D5-4459-86AA-80C632E3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4DD2F-52E0-4431-88E7-1CE2B9D5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C72B0-FC81-4B41-9E8E-FD6895E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8E02-1E91-42C8-B6D1-D53053BE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165B9-8435-426F-889A-4E8A2357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DB13FD-F849-42E3-8E43-4B7792E6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E9F03C-AA4D-4839-9242-00AB2463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D6312-8C1C-4850-BE0B-AEAF76B89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5126-52DA-477B-869D-B1EC07C77F6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1C1D6-7536-4EBC-AA23-0E426148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D3734-CFF6-491D-B156-FC9D0C18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8B7-8468-45D3-8D70-47629E768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3A93407-B756-4C8B-9B7B-E8FFB6CE4738}"/>
              </a:ext>
            </a:extLst>
          </p:cNvPr>
          <p:cNvCxnSpPr>
            <a:cxnSpLocks/>
          </p:cNvCxnSpPr>
          <p:nvPr/>
        </p:nvCxnSpPr>
        <p:spPr>
          <a:xfrm>
            <a:off x="5716270" y="2877088"/>
            <a:ext cx="0" cy="10882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4309035-7AB0-4BD0-8C94-1A1917EFA740}"/>
              </a:ext>
            </a:extLst>
          </p:cNvPr>
          <p:cNvCxnSpPr>
            <a:cxnSpLocks/>
          </p:cNvCxnSpPr>
          <p:nvPr/>
        </p:nvCxnSpPr>
        <p:spPr>
          <a:xfrm flipV="1">
            <a:off x="5129507" y="3421195"/>
            <a:ext cx="1146600" cy="780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B4E9B1A-5FD6-4687-BCB3-0CB16F3109CA}"/>
              </a:ext>
            </a:extLst>
          </p:cNvPr>
          <p:cNvSpPr txBox="1"/>
          <p:nvPr/>
        </p:nvSpPr>
        <p:spPr>
          <a:xfrm>
            <a:off x="5382384" y="250734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z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7FB3BD9-3617-4E66-A66D-BAEA8E89C0E0}"/>
              </a:ext>
            </a:extLst>
          </p:cNvPr>
          <p:cNvSpPr txBox="1"/>
          <p:nvPr/>
        </p:nvSpPr>
        <p:spPr>
          <a:xfrm>
            <a:off x="5571839" y="394032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8C633DB-B94D-46FA-BCDA-0936B8C2529E}"/>
              </a:ext>
            </a:extLst>
          </p:cNvPr>
          <p:cNvSpPr txBox="1"/>
          <p:nvPr/>
        </p:nvSpPr>
        <p:spPr>
          <a:xfrm>
            <a:off x="6271973" y="32365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84CF29-F4F0-4BFD-B488-E7515E903668}"/>
              </a:ext>
            </a:extLst>
          </p:cNvPr>
          <p:cNvSpPr txBox="1"/>
          <p:nvPr/>
        </p:nvSpPr>
        <p:spPr>
          <a:xfrm>
            <a:off x="4952215" y="30518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-x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E3554F-10F9-486B-BAFF-936D6809470A}"/>
              </a:ext>
            </a:extLst>
          </p:cNvPr>
          <p:cNvSpPr/>
          <p:nvPr/>
        </p:nvSpPr>
        <p:spPr>
          <a:xfrm rot="18930424" flipH="1" flipV="1">
            <a:off x="5791319" y="32506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2E73F34C-CDB3-4B5B-B0F2-1EBB5FF0C53D}"/>
              </a:ext>
            </a:extLst>
          </p:cNvPr>
          <p:cNvSpPr/>
          <p:nvPr/>
        </p:nvSpPr>
        <p:spPr>
          <a:xfrm>
            <a:off x="5794675" y="2909867"/>
            <a:ext cx="1040855" cy="3960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C666B8-CDF1-487C-8B84-494FD12EA44F}"/>
              </a:ext>
            </a:extLst>
          </p:cNvPr>
          <p:cNvSpPr/>
          <p:nvPr/>
        </p:nvSpPr>
        <p:spPr>
          <a:xfrm rot="2646133">
            <a:off x="6771226" y="3235968"/>
            <a:ext cx="6043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84934A5E-7868-4F2B-B77C-11A7AE7EB4D7}"/>
              </a:ext>
            </a:extLst>
          </p:cNvPr>
          <p:cNvSpPr/>
          <p:nvPr/>
        </p:nvSpPr>
        <p:spPr>
          <a:xfrm>
            <a:off x="6016522" y="2794866"/>
            <a:ext cx="597159" cy="180322"/>
          </a:xfrm>
          <a:prstGeom prst="can">
            <a:avLst/>
          </a:prstGeom>
          <a:gradFill flip="none" rotWithShape="1">
            <a:gsLst>
              <a:gs pos="47000">
                <a:schemeClr val="tx1">
                  <a:lumMod val="95000"/>
                  <a:lumOff val="5000"/>
                </a:schemeClr>
              </a:gs>
              <a:gs pos="37000">
                <a:schemeClr val="tx2"/>
              </a:gs>
              <a:gs pos="0">
                <a:schemeClr val="tx2"/>
              </a:gs>
            </a:gsLst>
            <a:lin ang="5400000" scaled="0"/>
            <a:tileRect/>
          </a:gradFill>
          <a:ln w="53975" cap="flat">
            <a:noFill/>
            <a:bevel/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11373A5-F1A4-4740-8871-3D59A5CC0A0D}"/>
              </a:ext>
            </a:extLst>
          </p:cNvPr>
          <p:cNvSpPr/>
          <p:nvPr/>
        </p:nvSpPr>
        <p:spPr>
          <a:xfrm>
            <a:off x="6279459" y="2473986"/>
            <a:ext cx="833536" cy="812322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091574-0F83-4CB5-ACC2-C46037A07A50}"/>
              </a:ext>
            </a:extLst>
          </p:cNvPr>
          <p:cNvSpPr/>
          <p:nvPr/>
        </p:nvSpPr>
        <p:spPr>
          <a:xfrm>
            <a:off x="6472444" y="2649253"/>
            <a:ext cx="447566" cy="463146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EB864E-A934-416E-AB87-1A90521F7EB5}"/>
              </a:ext>
            </a:extLst>
          </p:cNvPr>
          <p:cNvCxnSpPr>
            <a:cxnSpLocks/>
          </p:cNvCxnSpPr>
          <p:nvPr/>
        </p:nvCxnSpPr>
        <p:spPr>
          <a:xfrm>
            <a:off x="6109463" y="2884893"/>
            <a:ext cx="0" cy="108821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1AF1ED-6E7C-4585-A3F3-04D101737EEF}"/>
              </a:ext>
            </a:extLst>
          </p:cNvPr>
          <p:cNvCxnSpPr>
            <a:cxnSpLocks/>
          </p:cNvCxnSpPr>
          <p:nvPr/>
        </p:nvCxnSpPr>
        <p:spPr>
          <a:xfrm flipV="1">
            <a:off x="5522700" y="3429000"/>
            <a:ext cx="1146600" cy="780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7C168B6-52B7-4776-8913-F4D87A9F3062}"/>
              </a:ext>
            </a:extLst>
          </p:cNvPr>
          <p:cNvSpPr txBox="1"/>
          <p:nvPr/>
        </p:nvSpPr>
        <p:spPr>
          <a:xfrm>
            <a:off x="5775577" y="251515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y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22FCD71-03F1-45E8-BBE3-4687383C3E84}"/>
              </a:ext>
            </a:extLst>
          </p:cNvPr>
          <p:cNvSpPr txBox="1"/>
          <p:nvPr/>
        </p:nvSpPr>
        <p:spPr>
          <a:xfrm>
            <a:off x="5965032" y="39481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2E2B0F-82BC-4BCE-9D0E-0ABD82D0B24D}"/>
              </a:ext>
            </a:extLst>
          </p:cNvPr>
          <p:cNvSpPr txBox="1"/>
          <p:nvPr/>
        </p:nvSpPr>
        <p:spPr>
          <a:xfrm>
            <a:off x="6665166" y="32443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D50CEDB-C6E7-4844-A08E-1C44BFC89991}"/>
              </a:ext>
            </a:extLst>
          </p:cNvPr>
          <p:cNvSpPr txBox="1"/>
          <p:nvPr/>
        </p:nvSpPr>
        <p:spPr>
          <a:xfrm>
            <a:off x="5345408" y="30596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-x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27E1E2-2037-4F39-ACB8-6A935D03D287}"/>
              </a:ext>
            </a:extLst>
          </p:cNvPr>
          <p:cNvSpPr/>
          <p:nvPr/>
        </p:nvSpPr>
        <p:spPr>
          <a:xfrm>
            <a:off x="7135802" y="2754734"/>
            <a:ext cx="82416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2AD314-3BBD-45E6-B187-2D3A27B8EBA7}"/>
              </a:ext>
            </a:extLst>
          </p:cNvPr>
          <p:cNvSpPr/>
          <p:nvPr/>
        </p:nvSpPr>
        <p:spPr>
          <a:xfrm>
            <a:off x="6173686" y="2759072"/>
            <a:ext cx="82416" cy="25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04B71B9-177D-42E7-9575-84E66A33AE3A}"/>
              </a:ext>
            </a:extLst>
          </p:cNvPr>
          <p:cNvSpPr/>
          <p:nvPr/>
        </p:nvSpPr>
        <p:spPr>
          <a:xfrm>
            <a:off x="7701094" y="2239861"/>
            <a:ext cx="2684477" cy="7382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551422F-55CE-43BF-B6FC-780DA6840047}"/>
              </a:ext>
            </a:extLst>
          </p:cNvPr>
          <p:cNvSpPr/>
          <p:nvPr/>
        </p:nvSpPr>
        <p:spPr>
          <a:xfrm>
            <a:off x="8223190" y="2395055"/>
            <a:ext cx="304919" cy="4278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A943B6-89D3-4DD2-B727-600E0A997C97}"/>
              </a:ext>
            </a:extLst>
          </p:cNvPr>
          <p:cNvSpPr/>
          <p:nvPr/>
        </p:nvSpPr>
        <p:spPr>
          <a:xfrm>
            <a:off x="9272516" y="2395055"/>
            <a:ext cx="304919" cy="4278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C1B20E3-1EAE-492A-975A-D45D46539E0F}"/>
              </a:ext>
            </a:extLst>
          </p:cNvPr>
          <p:cNvSpPr/>
          <p:nvPr/>
        </p:nvSpPr>
        <p:spPr>
          <a:xfrm>
            <a:off x="9676584" y="2395056"/>
            <a:ext cx="304919" cy="4278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6645129-E291-4754-BA29-429B915D049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590488" y="444617"/>
            <a:ext cx="5834488" cy="195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A5D22E2-306E-43E5-8BB1-CF2D2BAE3B1D}"/>
              </a:ext>
            </a:extLst>
          </p:cNvPr>
          <p:cNvCxnSpPr>
            <a:cxnSpLocks/>
          </p:cNvCxnSpPr>
          <p:nvPr/>
        </p:nvCxnSpPr>
        <p:spPr>
          <a:xfrm flipH="1">
            <a:off x="3573710" y="2822894"/>
            <a:ext cx="5922628" cy="222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Mann mit einfarbiger Füllung">
            <a:extLst>
              <a:ext uri="{FF2B5EF4-FFF2-40B4-BE49-F238E27FC236}">
                <a16:creationId xmlns:a16="http://schemas.microsoft.com/office/drawing/2014/main" id="{05C48E27-C0A4-4F57-8876-33518C16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6711" y="444617"/>
            <a:ext cx="3575403" cy="4664283"/>
          </a:xfrm>
          <a:prstGeom prst="rect">
            <a:avLst/>
          </a:prstGeom>
        </p:spPr>
      </p:pic>
      <p:sp>
        <p:nvSpPr>
          <p:cNvPr id="16" name="Würfel 15">
            <a:extLst>
              <a:ext uri="{FF2B5EF4-FFF2-40B4-BE49-F238E27FC236}">
                <a16:creationId xmlns:a16="http://schemas.microsoft.com/office/drawing/2014/main" id="{001E61D4-AA63-4998-86D9-B2F639E7AFD1}"/>
              </a:ext>
            </a:extLst>
          </p:cNvPr>
          <p:cNvSpPr/>
          <p:nvPr/>
        </p:nvSpPr>
        <p:spPr>
          <a:xfrm rot="4567137">
            <a:off x="3863704" y="2621211"/>
            <a:ext cx="534842" cy="22048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5DDE1132-DADF-40C8-9427-FE33F6DC93BD}"/>
              </a:ext>
            </a:extLst>
          </p:cNvPr>
          <p:cNvSpPr/>
          <p:nvPr/>
        </p:nvSpPr>
        <p:spPr>
          <a:xfrm rot="4567137">
            <a:off x="4085632" y="2631679"/>
            <a:ext cx="306849" cy="100397"/>
          </a:xfrm>
          <a:prstGeom prst="can">
            <a:avLst/>
          </a:prstGeom>
          <a:gradFill flip="none" rotWithShape="1">
            <a:gsLst>
              <a:gs pos="47000">
                <a:schemeClr val="tx1">
                  <a:lumMod val="95000"/>
                  <a:lumOff val="5000"/>
                </a:schemeClr>
              </a:gs>
              <a:gs pos="37000">
                <a:schemeClr val="tx2"/>
              </a:gs>
              <a:gs pos="0">
                <a:schemeClr val="tx2"/>
              </a:gs>
            </a:gsLst>
            <a:lin ang="5400000" scaled="0"/>
            <a:tileRect/>
          </a:gradFill>
          <a:ln w="53975" cap="flat">
            <a:noFill/>
            <a:bevel/>
          </a:ln>
          <a:scene3d>
            <a:camera prst="orthographicFront">
              <a:rot lat="24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925BFC9-16A8-47BF-82F7-48083E715703}"/>
              </a:ext>
            </a:extLst>
          </p:cNvPr>
          <p:cNvCxnSpPr/>
          <p:nvPr/>
        </p:nvCxnSpPr>
        <p:spPr>
          <a:xfrm flipV="1">
            <a:off x="9420837" y="1258349"/>
            <a:ext cx="0" cy="131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624D258-069B-40E9-BC9C-5F5016D8CAED}"/>
              </a:ext>
            </a:extLst>
          </p:cNvPr>
          <p:cNvCxnSpPr>
            <a:cxnSpLocks/>
          </p:cNvCxnSpPr>
          <p:nvPr/>
        </p:nvCxnSpPr>
        <p:spPr>
          <a:xfrm flipH="1">
            <a:off x="8077200" y="2575420"/>
            <a:ext cx="1343637" cy="4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834885C-36CF-4795-9CF7-E1CA8CED8812}"/>
              </a:ext>
            </a:extLst>
          </p:cNvPr>
          <p:cNvCxnSpPr>
            <a:cxnSpLocks/>
          </p:cNvCxnSpPr>
          <p:nvPr/>
        </p:nvCxnSpPr>
        <p:spPr>
          <a:xfrm flipH="1">
            <a:off x="7149113" y="2575420"/>
            <a:ext cx="2282849" cy="13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5EC966-58AF-416F-8103-2EEC34425E62}"/>
              </a:ext>
            </a:extLst>
          </p:cNvPr>
          <p:cNvCxnSpPr>
            <a:cxnSpLocks/>
          </p:cNvCxnSpPr>
          <p:nvPr/>
        </p:nvCxnSpPr>
        <p:spPr>
          <a:xfrm flipV="1">
            <a:off x="4193989" y="2501238"/>
            <a:ext cx="860884" cy="230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C974F1-22B3-48A2-9D6E-2F9B0FA298EF}"/>
              </a:ext>
            </a:extLst>
          </p:cNvPr>
          <p:cNvCxnSpPr>
            <a:cxnSpLocks/>
          </p:cNvCxnSpPr>
          <p:nvPr/>
        </p:nvCxnSpPr>
        <p:spPr>
          <a:xfrm flipH="1" flipV="1">
            <a:off x="3998517" y="1979832"/>
            <a:ext cx="198200" cy="7396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863CAB5-C0C0-4BAB-A353-63B16C6B08CB}"/>
              </a:ext>
            </a:extLst>
          </p:cNvPr>
          <p:cNvCxnSpPr>
            <a:cxnSpLocks/>
          </p:cNvCxnSpPr>
          <p:nvPr/>
        </p:nvCxnSpPr>
        <p:spPr>
          <a:xfrm flipH="1">
            <a:off x="3881408" y="2729306"/>
            <a:ext cx="319306" cy="34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56595CE2-1527-492C-A2C9-612522FC2891}"/>
              </a:ext>
            </a:extLst>
          </p:cNvPr>
          <p:cNvSpPr/>
          <p:nvPr/>
        </p:nvSpPr>
        <p:spPr>
          <a:xfrm>
            <a:off x="8930640" y="2910840"/>
            <a:ext cx="175260" cy="176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19E065E8-1D66-4298-A334-00F898B9A27C}"/>
              </a:ext>
            </a:extLst>
          </p:cNvPr>
          <p:cNvSpPr/>
          <p:nvPr/>
        </p:nvSpPr>
        <p:spPr>
          <a:xfrm>
            <a:off x="8301402" y="3028826"/>
            <a:ext cx="1433736" cy="3373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F0FC178-69DD-4DC1-B352-4298A4F2F21E}"/>
              </a:ext>
            </a:extLst>
          </p:cNvPr>
          <p:cNvSpPr txBox="1"/>
          <p:nvPr/>
        </p:nvSpPr>
        <p:spPr>
          <a:xfrm>
            <a:off x="4964644" y="24579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85C2E58-E3B0-40D0-A521-20047116E644}"/>
              </a:ext>
            </a:extLst>
          </p:cNvPr>
          <p:cNvSpPr txBox="1"/>
          <p:nvPr/>
        </p:nvSpPr>
        <p:spPr>
          <a:xfrm>
            <a:off x="3689767" y="24243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8769971-574C-49C4-86AE-6995636EF041}"/>
              </a:ext>
            </a:extLst>
          </p:cNvPr>
          <p:cNvSpPr txBox="1"/>
          <p:nvPr/>
        </p:nvSpPr>
        <p:spPr>
          <a:xfrm>
            <a:off x="4076983" y="17097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B76E06D-7F79-400D-BE3B-E330AFA6242F}"/>
              </a:ext>
            </a:extLst>
          </p:cNvPr>
          <p:cNvSpPr txBox="1"/>
          <p:nvPr/>
        </p:nvSpPr>
        <p:spPr>
          <a:xfrm>
            <a:off x="7099593" y="26978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51F249D-1995-41ED-8965-6DC626B92885}"/>
              </a:ext>
            </a:extLst>
          </p:cNvPr>
          <p:cNvSpPr txBox="1"/>
          <p:nvPr/>
        </p:nvSpPr>
        <p:spPr>
          <a:xfrm>
            <a:off x="8233623" y="2281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5A05675-F506-4C2B-9756-5A5F8723BA69}"/>
              </a:ext>
            </a:extLst>
          </p:cNvPr>
          <p:cNvSpPr txBox="1"/>
          <p:nvPr/>
        </p:nvSpPr>
        <p:spPr>
          <a:xfrm>
            <a:off x="9120851" y="1050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Wladimir Nabok</dc:creator>
  <cp:lastModifiedBy>Wladimir Nabok</cp:lastModifiedBy>
  <cp:revision>3</cp:revision>
  <dcterms:created xsi:type="dcterms:W3CDTF">2022-03-08T20:34:10Z</dcterms:created>
  <dcterms:modified xsi:type="dcterms:W3CDTF">2022-03-25T23:54:34Z</dcterms:modified>
</cp:coreProperties>
</file>