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71" r:id="rId3"/>
    <p:sldId id="263" r:id="rId4"/>
    <p:sldId id="264" r:id="rId5"/>
    <p:sldId id="274" r:id="rId6"/>
    <p:sldId id="275" r:id="rId7"/>
    <p:sldId id="27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C7843-8847-8941-9FBC-189DC4C7D35F}" type="datetimeFigureOut">
              <a:rPr lang="en-US" smtClean="0"/>
              <a:t>2/20/13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131BC-992A-E544-B110-25F3B107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03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BDD 能否举个好例子, Luxury</a:t>
            </a:r>
            <a:r>
              <a:rPr lang="en-US" baseline="0" dirty="0" smtClean="0"/>
              <a:t> channel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31BC-992A-E544-B110-25F3B10728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30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BDD </a:t>
            </a:r>
            <a:r>
              <a:rPr lang="en-US" dirty="0" smtClean="0"/>
              <a:t>能否举个好例子, Luxury</a:t>
            </a:r>
            <a:r>
              <a:rPr lang="en-US" baseline="0" dirty="0" smtClean="0"/>
              <a:t> channel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31BC-992A-E544-B110-25F3B10728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30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BDD </a:t>
            </a:r>
            <a:r>
              <a:rPr lang="en-US" dirty="0" smtClean="0"/>
              <a:t>能否举个好例子, Luxury</a:t>
            </a:r>
            <a:r>
              <a:rPr lang="en-US" baseline="0" dirty="0" smtClean="0"/>
              <a:t> channel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31BC-992A-E544-B110-25F3B10728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30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BDD </a:t>
            </a:r>
            <a:r>
              <a:rPr lang="en-US" dirty="0" smtClean="0"/>
              <a:t>能否举个好例子, Luxury</a:t>
            </a:r>
            <a:r>
              <a:rPr lang="en-US" baseline="0" dirty="0" smtClean="0"/>
              <a:t> channel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31BC-992A-E544-B110-25F3B10728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30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BDD </a:t>
            </a:r>
            <a:r>
              <a:rPr lang="en-US" dirty="0" smtClean="0"/>
              <a:t>能否举个好例子, Luxury</a:t>
            </a:r>
            <a:r>
              <a:rPr lang="en-US" baseline="0" dirty="0" smtClean="0"/>
              <a:t> channel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31BC-992A-E544-B110-25F3B10728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30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BDD </a:t>
            </a:r>
            <a:r>
              <a:rPr lang="en-US" dirty="0" smtClean="0"/>
              <a:t>能否举个好例子, Luxury</a:t>
            </a:r>
            <a:r>
              <a:rPr lang="en-US" baseline="0" dirty="0" smtClean="0"/>
              <a:t> channel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31BC-992A-E544-B110-25F3B10728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30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2/20/13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2/20/13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2/20/13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2/20/13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2/20/13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2/20/13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2/20/13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175" y="4624668"/>
            <a:ext cx="7731025" cy="933450"/>
          </a:xfrm>
        </p:spPr>
        <p:txBody>
          <a:bodyPr>
            <a:normAutofit/>
          </a:bodyPr>
          <a:lstStyle/>
          <a:p>
            <a:r>
              <a:rPr lang="en-US" dirty="0" smtClean="0"/>
              <a:t>Test practice of International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045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lifecycle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7734114" cy="4488882"/>
          </a:xfrm>
        </p:spPr>
        <p:txBody>
          <a:bodyPr>
            <a:normAutofit/>
          </a:bodyPr>
          <a:lstStyle/>
          <a:p>
            <a:r>
              <a:rPr lang="en-US" dirty="0"/>
              <a:t>Two weeks per iteration</a:t>
            </a:r>
          </a:p>
          <a:p>
            <a:pPr lvl="1">
              <a:buFont typeface="Wingdings" charset="2"/>
              <a:buChar char="q"/>
            </a:pPr>
            <a:r>
              <a:rPr lang="en-US" dirty="0"/>
              <a:t>Finish Story/Technical </a:t>
            </a:r>
            <a:r>
              <a:rPr lang="en-US" dirty="0" smtClean="0"/>
              <a:t>task</a:t>
            </a:r>
          </a:p>
          <a:p>
            <a:pPr lvl="1">
              <a:buFont typeface="Wingdings" charset="2"/>
              <a:buChar char="q"/>
            </a:pPr>
            <a:r>
              <a:rPr lang="en-US" dirty="0" smtClean="0"/>
              <a:t>Release package</a:t>
            </a:r>
            <a:endParaRPr lang="en-US" dirty="0"/>
          </a:p>
          <a:p>
            <a:r>
              <a:rPr lang="en-US" dirty="0"/>
              <a:t>Last Day of iteration</a:t>
            </a:r>
          </a:p>
          <a:p>
            <a:pPr lvl="1">
              <a:buFont typeface="Wingdings" charset="2"/>
              <a:buChar char="q"/>
            </a:pPr>
            <a:r>
              <a:rPr lang="en-US" dirty="0"/>
              <a:t>Branch cut off</a:t>
            </a:r>
          </a:p>
          <a:p>
            <a:pPr lvl="1">
              <a:buFont typeface="Wingdings" charset="2"/>
              <a:buChar char="q"/>
            </a:pPr>
            <a:r>
              <a:rPr lang="en-US" dirty="0" smtClean="0"/>
              <a:t>Retrospect</a:t>
            </a:r>
          </a:p>
          <a:p>
            <a:pPr lvl="1">
              <a:buFont typeface="Wingdings" charset="2"/>
              <a:buChar char="q"/>
            </a:pPr>
            <a:r>
              <a:rPr lang="en-US" dirty="0"/>
              <a:t>Start new </a:t>
            </a:r>
            <a:r>
              <a:rPr lang="en-US" dirty="0" smtClean="0"/>
              <a:t>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93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</a:t>
            </a:r>
            <a:r>
              <a:rPr lang="en-US" altLang="zh-CN" dirty="0" smtClean="0"/>
              <a:t>Lifecycle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7427"/>
            <a:ext cx="9144000" cy="744454"/>
          </a:xfrm>
          <a:prstGeom prst="rect">
            <a:avLst/>
          </a:prstGeom>
        </p:spPr>
      </p:pic>
      <p:sp>
        <p:nvSpPr>
          <p:cNvPr id="10" name="Alternate Process 9"/>
          <p:cNvSpPr/>
          <p:nvPr/>
        </p:nvSpPr>
        <p:spPr>
          <a:xfrm>
            <a:off x="0" y="2916519"/>
            <a:ext cx="2465294" cy="29210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Requirement</a:t>
            </a:r>
          </a:p>
          <a:p>
            <a:pPr algn="ctr"/>
            <a:r>
              <a:rPr lang="en-US" dirty="0" smtClean="0"/>
              <a:t>Collection &amp; Analysis</a:t>
            </a:r>
            <a:endParaRPr lang="en-US" dirty="0"/>
          </a:p>
        </p:txBody>
      </p:sp>
      <p:sp>
        <p:nvSpPr>
          <p:cNvPr id="5" name="Alternate Process 4"/>
          <p:cNvSpPr/>
          <p:nvPr/>
        </p:nvSpPr>
        <p:spPr>
          <a:xfrm>
            <a:off x="2465294" y="2916519"/>
            <a:ext cx="1177364" cy="29210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Story Card</a:t>
            </a:r>
            <a:endParaRPr lang="en-US" dirty="0"/>
          </a:p>
        </p:txBody>
      </p:sp>
      <p:sp>
        <p:nvSpPr>
          <p:cNvPr id="12" name="Alternate Process 11"/>
          <p:cNvSpPr/>
          <p:nvPr/>
        </p:nvSpPr>
        <p:spPr>
          <a:xfrm>
            <a:off x="3660588" y="2916519"/>
            <a:ext cx="1494117" cy="295163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BDD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TDD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Implement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Commit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Deploy</a:t>
            </a:r>
            <a:endParaRPr lang="en-US" dirty="0"/>
          </a:p>
        </p:txBody>
      </p:sp>
      <p:sp>
        <p:nvSpPr>
          <p:cNvPr id="13" name="Alternate Process 12"/>
          <p:cNvSpPr/>
          <p:nvPr/>
        </p:nvSpPr>
        <p:spPr>
          <a:xfrm>
            <a:off x="5157695" y="2920253"/>
            <a:ext cx="1494117" cy="2921000"/>
          </a:xfrm>
          <a:prstGeom prst="flowChartAlternateProces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</a:p>
          <a:p>
            <a:pPr algn="ctr"/>
            <a:r>
              <a:rPr lang="en-US" dirty="0" err="1" smtClean="0"/>
              <a:t>WebSite</a:t>
            </a:r>
            <a:r>
              <a:rPr lang="en-US" dirty="0" smtClean="0"/>
              <a:t> &amp;</a:t>
            </a:r>
          </a:p>
          <a:p>
            <a:pPr algn="ctr"/>
            <a:r>
              <a:rPr lang="en-US" dirty="0" smtClean="0"/>
              <a:t>Mobile &amp;</a:t>
            </a:r>
          </a:p>
          <a:p>
            <a:pPr algn="ctr"/>
            <a:r>
              <a:rPr lang="en-US" dirty="0" err="1" smtClean="0"/>
              <a:t>IPad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Deploy</a:t>
            </a:r>
            <a:endParaRPr lang="en-US" dirty="0"/>
          </a:p>
        </p:txBody>
      </p:sp>
      <p:sp>
        <p:nvSpPr>
          <p:cNvPr id="15" name="Alternate Process 14"/>
          <p:cNvSpPr/>
          <p:nvPr/>
        </p:nvSpPr>
        <p:spPr>
          <a:xfrm>
            <a:off x="6651812" y="2916519"/>
            <a:ext cx="908423" cy="2921000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</a:t>
            </a:r>
            <a:endParaRPr lang="en-US" dirty="0"/>
          </a:p>
        </p:txBody>
      </p:sp>
      <p:sp>
        <p:nvSpPr>
          <p:cNvPr id="16" name="Alternate Process 15"/>
          <p:cNvSpPr/>
          <p:nvPr/>
        </p:nvSpPr>
        <p:spPr>
          <a:xfrm>
            <a:off x="7560235" y="2916519"/>
            <a:ext cx="1476187" cy="295163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99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Strategy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7734114" cy="448888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u"/>
            </a:pPr>
            <a:r>
              <a:rPr lang="en-US" altLang="zh-CN" dirty="0"/>
              <a:t>A</a:t>
            </a:r>
            <a:r>
              <a:rPr lang="en-US" altLang="zh-CN" dirty="0" smtClean="0"/>
              <a:t>utomation Test (80%)</a:t>
            </a:r>
          </a:p>
          <a:p>
            <a:pPr lvl="1">
              <a:buFont typeface="Wingdings" charset="2"/>
              <a:buChar char="u"/>
            </a:pPr>
            <a:r>
              <a:rPr lang="en-US" altLang="zh-CN" dirty="0"/>
              <a:t>Unit </a:t>
            </a:r>
            <a:r>
              <a:rPr lang="en-US" altLang="zh-CN" dirty="0" smtClean="0"/>
              <a:t>Test</a:t>
            </a:r>
            <a:endParaRPr lang="en-US" altLang="zh-CN" dirty="0" smtClean="0"/>
          </a:p>
          <a:p>
            <a:pPr lvl="1">
              <a:buFont typeface="Wingdings" charset="2"/>
              <a:buChar char="u"/>
            </a:pPr>
            <a:r>
              <a:rPr lang="en-US" altLang="zh-CN" dirty="0" smtClean="0"/>
              <a:t>Integration</a:t>
            </a:r>
            <a:r>
              <a:rPr lang="en-US" altLang="zh-CN" dirty="0" smtClean="0"/>
              <a:t> (Functional/</a:t>
            </a:r>
            <a:r>
              <a:rPr lang="en-US" altLang="zh-CN" dirty="0"/>
              <a:t>Acceptance</a:t>
            </a:r>
            <a:r>
              <a:rPr lang="en-US" altLang="zh-CN" dirty="0" smtClean="0"/>
              <a:t>) Test</a:t>
            </a:r>
          </a:p>
          <a:p>
            <a:pPr>
              <a:buFont typeface="Wingdings" charset="2"/>
              <a:buChar char="u"/>
            </a:pPr>
            <a:r>
              <a:rPr lang="en-US" altLang="zh-CN" dirty="0" smtClean="0"/>
              <a:t>Manual Test (20%)</a:t>
            </a:r>
          </a:p>
        </p:txBody>
      </p:sp>
    </p:spTree>
    <p:extLst>
      <p:ext uri="{BB962C8B-B14F-4D97-AF65-F5344CB8AC3E}">
        <p14:creationId xmlns:p14="http://schemas.microsoft.com/office/powerpoint/2010/main" val="1772900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we run test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7734114" cy="448888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u"/>
            </a:pPr>
            <a:r>
              <a:rPr lang="en-US" altLang="zh-CN" dirty="0"/>
              <a:t>Iteration lifecycle</a:t>
            </a:r>
          </a:p>
          <a:p>
            <a:pPr>
              <a:buFont typeface="Wingdings" charset="2"/>
              <a:buChar char="u"/>
            </a:pPr>
            <a:r>
              <a:rPr lang="en-US" altLang="zh-CN" dirty="0" smtClean="0"/>
              <a:t>Story lifecycle</a:t>
            </a:r>
          </a:p>
        </p:txBody>
      </p:sp>
    </p:spTree>
    <p:extLst>
      <p:ext uri="{BB962C8B-B14F-4D97-AF65-F5344CB8AC3E}">
        <p14:creationId xmlns:p14="http://schemas.microsoft.com/office/powerpoint/2010/main" val="1262122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7734114" cy="44888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57604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648470"/>
            <a:ext cx="7556313" cy="1116106"/>
          </a:xfrm>
        </p:spPr>
        <p:txBody>
          <a:bodyPr/>
          <a:lstStyle/>
          <a:p>
            <a:pPr algn="ctr"/>
            <a:r>
              <a:rPr lang="en-US" dirty="0" smtClean="0"/>
              <a:t>Q&amp;A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537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11868</TotalTime>
  <Words>158</Words>
  <Application>Microsoft Macintosh PowerPoint</Application>
  <PresentationFormat>On-screen Show (4:3)</PresentationFormat>
  <Paragraphs>52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Advantage</vt:lpstr>
      <vt:lpstr>Test practice of International team</vt:lpstr>
      <vt:lpstr>Iteration lifecycle</vt:lpstr>
      <vt:lpstr>Story Lifecycle</vt:lpstr>
      <vt:lpstr>Test Strategy</vt:lpstr>
      <vt:lpstr>When we run test</vt:lpstr>
      <vt:lpstr>Demo</vt:lpstr>
      <vt:lpstr>Q&amp;A    </vt:lpstr>
    </vt:vector>
  </TitlesOfParts>
  <Company>ThoughtWorks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Xi’an Team Introduction</dc:title>
  <dc:creator>twer twer</dc:creator>
  <cp:lastModifiedBy>twer twer</cp:lastModifiedBy>
  <cp:revision>559</cp:revision>
  <dcterms:created xsi:type="dcterms:W3CDTF">2013-02-20T08:03:20Z</dcterms:created>
  <dcterms:modified xsi:type="dcterms:W3CDTF">2013-02-28T13:51:28Z</dcterms:modified>
</cp:coreProperties>
</file>