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72" r:id="rId2"/>
    <p:sldId id="257" r:id="rId3"/>
    <p:sldId id="273" r:id="rId4"/>
    <p:sldId id="258" r:id="rId5"/>
    <p:sldId id="260" r:id="rId6"/>
    <p:sldId id="267" r:id="rId7"/>
    <p:sldId id="266" r:id="rId8"/>
    <p:sldId id="259" r:id="rId9"/>
    <p:sldId id="269" r:id="rId10"/>
    <p:sldId id="261" r:id="rId11"/>
    <p:sldId id="262" r:id="rId12"/>
    <p:sldId id="268" r:id="rId13"/>
    <p:sldId id="264" r:id="rId14"/>
    <p:sldId id="265" r:id="rId15"/>
    <p:sldId id="26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64" autoAdjust="0"/>
  </p:normalViewPr>
  <p:slideViewPr>
    <p:cSldViewPr snapToGrid="0" snapToObjects="1">
      <p:cViewPr varScale="1">
        <p:scale>
          <a:sx n="97" d="100"/>
          <a:sy n="97" d="100"/>
        </p:scale>
        <p:origin x="-1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5C73-13DA-FD44-B7EF-AA295F6265F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8C7A8FB8-7771-8F42-A41F-44A30B3A9D25}">
      <dgm:prSet phldrT="[Text]" custT="1"/>
      <dgm:spPr/>
      <dgm:t>
        <a:bodyPr/>
        <a:lstStyle/>
        <a:p>
          <a:pPr algn="l"/>
          <a:r>
            <a:rPr lang="en-US" sz="2000" dirty="0" smtClean="0"/>
            <a:t>Unix</a:t>
          </a:r>
          <a:endParaRPr lang="zh-CN" altLang="en-US" sz="2000" dirty="0" smtClean="0"/>
        </a:p>
        <a:p>
          <a:pPr algn="l"/>
          <a:r>
            <a:rPr lang="en-US" altLang="zh-CN" sz="2000" dirty="0" smtClean="0"/>
            <a:t>1970</a:t>
          </a:r>
          <a:endParaRPr lang="en-US" sz="2000" dirty="0"/>
        </a:p>
      </dgm:t>
    </dgm:pt>
    <dgm:pt modelId="{D9F89BDF-81F7-8542-A277-63C3938972DC}" type="parTrans" cxnId="{94E5E1AF-26BC-1145-8E82-FD20A5C73F82}">
      <dgm:prSet/>
      <dgm:spPr/>
      <dgm:t>
        <a:bodyPr/>
        <a:lstStyle/>
        <a:p>
          <a:endParaRPr lang="en-US"/>
        </a:p>
      </dgm:t>
    </dgm:pt>
    <dgm:pt modelId="{E4D906CB-6471-B249-965F-96CD67505FBB}" type="sibTrans" cxnId="{94E5E1AF-26BC-1145-8E82-FD20A5C73F82}">
      <dgm:prSet/>
      <dgm:spPr/>
      <dgm:t>
        <a:bodyPr/>
        <a:lstStyle/>
        <a:p>
          <a:endParaRPr lang="en-US"/>
        </a:p>
      </dgm:t>
    </dgm:pt>
    <dgm:pt modelId="{9E82C7CB-D950-2343-BB14-359788B8C4E5}">
      <dgm:prSet phldrT="[Text]" custT="1"/>
      <dgm:spPr/>
      <dgm:t>
        <a:bodyPr/>
        <a:lstStyle/>
        <a:p>
          <a:r>
            <a:rPr lang="en-US" altLang="zh-CN" sz="2000" dirty="0" smtClean="0"/>
            <a:t>1979~1984</a:t>
          </a:r>
          <a:endParaRPr lang="en-US" sz="2000" dirty="0"/>
        </a:p>
      </dgm:t>
    </dgm:pt>
    <dgm:pt modelId="{BE58BE7A-97BE-6B4E-AD5C-0FCF820B9EE4}" type="parTrans" cxnId="{D96448DC-540D-A44C-91F2-CEBC126E2005}">
      <dgm:prSet/>
      <dgm:spPr/>
      <dgm:t>
        <a:bodyPr/>
        <a:lstStyle/>
        <a:p>
          <a:endParaRPr lang="en-US"/>
        </a:p>
      </dgm:t>
    </dgm:pt>
    <dgm:pt modelId="{87583AEE-33E0-6248-80A2-11B5C9B43D47}" type="sibTrans" cxnId="{D96448DC-540D-A44C-91F2-CEBC126E2005}">
      <dgm:prSet/>
      <dgm:spPr/>
      <dgm:t>
        <a:bodyPr/>
        <a:lstStyle/>
        <a:p>
          <a:endParaRPr lang="en-US"/>
        </a:p>
      </dgm:t>
    </dgm:pt>
    <dgm:pt modelId="{D84A8435-BBEC-E74B-8CDD-700B249537A5}">
      <dgm:prSet phldrT="[Text]" custT="1"/>
      <dgm:spPr/>
      <dgm:t>
        <a:bodyPr/>
        <a:lstStyle/>
        <a:p>
          <a:r>
            <a:rPr lang="en-US" sz="2000" dirty="0" smtClean="0"/>
            <a:t>OSS</a:t>
          </a:r>
          <a:r>
            <a:rPr lang="en-US" altLang="zh-CN" sz="2000" dirty="0" smtClean="0"/>
            <a:t>(OSI)</a:t>
          </a:r>
          <a:endParaRPr lang="zh-CN" altLang="en-US" sz="2000" dirty="0" smtClean="0"/>
        </a:p>
        <a:p>
          <a:r>
            <a:rPr lang="en-US" altLang="zh-CN" sz="2000" dirty="0" smtClean="0"/>
            <a:t>1998</a:t>
          </a:r>
          <a:endParaRPr lang="en-US" sz="2000" dirty="0"/>
        </a:p>
      </dgm:t>
    </dgm:pt>
    <dgm:pt modelId="{154FB30D-EE00-6F40-ADC0-36624EDCF30C}" type="parTrans" cxnId="{61393CA3-3C22-C243-91A5-A7A1D066E660}">
      <dgm:prSet/>
      <dgm:spPr/>
      <dgm:t>
        <a:bodyPr/>
        <a:lstStyle/>
        <a:p>
          <a:endParaRPr lang="en-US"/>
        </a:p>
      </dgm:t>
    </dgm:pt>
    <dgm:pt modelId="{3BED3561-37D5-3545-9D99-88FA51CDDF22}" type="sibTrans" cxnId="{61393CA3-3C22-C243-91A5-A7A1D066E660}">
      <dgm:prSet/>
      <dgm:spPr/>
      <dgm:t>
        <a:bodyPr/>
        <a:lstStyle/>
        <a:p>
          <a:endParaRPr lang="en-US"/>
        </a:p>
      </dgm:t>
    </dgm:pt>
    <dgm:pt modelId="{07382510-E8A8-0C42-84DB-3905D5F312BF}">
      <dgm:prSet custT="1"/>
      <dgm:spPr/>
      <dgm:t>
        <a:bodyPr/>
        <a:lstStyle/>
        <a:p>
          <a:r>
            <a:rPr lang="en-US" altLang="zh-CN" sz="2000" dirty="0" smtClean="0"/>
            <a:t>GNU/Linux</a:t>
          </a:r>
          <a:endParaRPr lang="zh-CN" altLang="en-US" sz="2000" dirty="0" smtClean="0"/>
        </a:p>
        <a:p>
          <a:r>
            <a:rPr lang="en-US" altLang="zh-CN" sz="2000" dirty="0" smtClean="0"/>
            <a:t>1990</a:t>
          </a:r>
          <a:endParaRPr lang="en-US" sz="2000" dirty="0"/>
        </a:p>
      </dgm:t>
    </dgm:pt>
    <dgm:pt modelId="{AE2D9FC6-822F-014A-A197-CDD818A5D350}" type="parTrans" cxnId="{DC29BADF-6C6B-0C42-B4A7-84450F0D72A3}">
      <dgm:prSet/>
      <dgm:spPr/>
      <dgm:t>
        <a:bodyPr/>
        <a:lstStyle/>
        <a:p>
          <a:endParaRPr lang="en-US"/>
        </a:p>
      </dgm:t>
    </dgm:pt>
    <dgm:pt modelId="{3BE09200-619E-EF42-A8AA-F0BA1041F767}" type="sibTrans" cxnId="{DC29BADF-6C6B-0C42-B4A7-84450F0D72A3}">
      <dgm:prSet/>
      <dgm:spPr/>
      <dgm:t>
        <a:bodyPr/>
        <a:lstStyle/>
        <a:p>
          <a:endParaRPr lang="en-US"/>
        </a:p>
      </dgm:t>
    </dgm:pt>
    <dgm:pt modelId="{0142E6CB-4EC0-0547-AC18-4D08DF038EA6}">
      <dgm:prSet custT="1"/>
      <dgm:spPr/>
      <dgm:t>
        <a:bodyPr/>
        <a:lstStyle/>
        <a:p>
          <a:r>
            <a:rPr lang="en-US" altLang="zh-CN" sz="2000" dirty="0" smtClean="0"/>
            <a:t>BSD(CSRF)</a:t>
          </a:r>
          <a:endParaRPr lang="en-US" sz="2000" dirty="0"/>
        </a:p>
      </dgm:t>
    </dgm:pt>
    <dgm:pt modelId="{D05ECD20-4DFA-784F-BBC5-F146D3BE7A13}" type="parTrans" cxnId="{38F65906-8E06-5346-8487-929CDA3F2AF5}">
      <dgm:prSet/>
      <dgm:spPr/>
      <dgm:t>
        <a:bodyPr/>
        <a:lstStyle/>
        <a:p>
          <a:endParaRPr lang="en-US"/>
        </a:p>
      </dgm:t>
    </dgm:pt>
    <dgm:pt modelId="{87B32B41-E7D6-B344-8C89-B488BF5313D4}" type="sibTrans" cxnId="{38F65906-8E06-5346-8487-929CDA3F2AF5}">
      <dgm:prSet/>
      <dgm:spPr/>
      <dgm:t>
        <a:bodyPr/>
        <a:lstStyle/>
        <a:p>
          <a:endParaRPr lang="en-US"/>
        </a:p>
      </dgm:t>
    </dgm:pt>
    <dgm:pt modelId="{55C18C04-7D5E-4E43-A9A3-DA78AB821188}">
      <dgm:prSet custT="1"/>
      <dgm:spPr/>
      <dgm:t>
        <a:bodyPr/>
        <a:lstStyle/>
        <a:p>
          <a:r>
            <a:rPr lang="en-US" altLang="zh-CN" sz="2000" dirty="0" smtClean="0"/>
            <a:t>GNU(FSF)</a:t>
          </a:r>
          <a:endParaRPr lang="en-US" sz="2000" dirty="0"/>
        </a:p>
      </dgm:t>
    </dgm:pt>
    <dgm:pt modelId="{A4014CD5-7388-544C-91E7-06A12EE3DB36}" type="parTrans" cxnId="{E0E4AC1E-1136-DA45-8EBC-8CC30BB73FCB}">
      <dgm:prSet/>
      <dgm:spPr/>
      <dgm:t>
        <a:bodyPr/>
        <a:lstStyle/>
        <a:p>
          <a:endParaRPr lang="en-US"/>
        </a:p>
      </dgm:t>
    </dgm:pt>
    <dgm:pt modelId="{FFAAA8B6-BD8D-1644-BB65-5F51BAFBC096}" type="sibTrans" cxnId="{E0E4AC1E-1136-DA45-8EBC-8CC30BB73FCB}">
      <dgm:prSet/>
      <dgm:spPr/>
      <dgm:t>
        <a:bodyPr/>
        <a:lstStyle/>
        <a:p>
          <a:endParaRPr lang="en-US"/>
        </a:p>
      </dgm:t>
    </dgm:pt>
    <dgm:pt modelId="{346B25C9-3ED3-BC4C-BCCF-ECFA2AFC0535}" type="pres">
      <dgm:prSet presAssocID="{933B5C73-13DA-FD44-B7EF-AA295F6265F1}" presName="Name0" presStyleCnt="0">
        <dgm:presLayoutVars>
          <dgm:dir/>
          <dgm:resizeHandles val="exact"/>
        </dgm:presLayoutVars>
      </dgm:prSet>
      <dgm:spPr/>
    </dgm:pt>
    <dgm:pt modelId="{B563DD1E-147A-E24B-B2E8-D60CDD8BE50A}" type="pres">
      <dgm:prSet presAssocID="{933B5C73-13DA-FD44-B7EF-AA295F6265F1}" presName="arrow" presStyleLbl="bgShp" presStyleIdx="0" presStyleCnt="1" custLinFactNeighborX="204"/>
      <dgm:spPr/>
    </dgm:pt>
    <dgm:pt modelId="{5A94A9F6-E3A7-0A4B-834F-E9C573651A90}" type="pres">
      <dgm:prSet presAssocID="{933B5C73-13DA-FD44-B7EF-AA295F6265F1}" presName="points" presStyleCnt="0"/>
      <dgm:spPr/>
    </dgm:pt>
    <dgm:pt modelId="{73DEB9F1-7D12-C645-B007-D8377FD67552}" type="pres">
      <dgm:prSet presAssocID="{8C7A8FB8-7771-8F42-A41F-44A30B3A9D25}" presName="compositeA" presStyleCnt="0"/>
      <dgm:spPr/>
    </dgm:pt>
    <dgm:pt modelId="{D0B1D02F-FBE2-DE40-B43E-CDB97E34F456}" type="pres">
      <dgm:prSet presAssocID="{8C7A8FB8-7771-8F42-A41F-44A30B3A9D25}" presName="textA" presStyleLbl="revTx" presStyleIdx="0" presStyleCnt="4" custScaleX="344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DE9FE-D414-F448-9061-CADC112D144F}" type="pres">
      <dgm:prSet presAssocID="{8C7A8FB8-7771-8F42-A41F-44A30B3A9D25}" presName="circleA" presStyleLbl="node1" presStyleIdx="0" presStyleCnt="4" custLinFactNeighborX="24681"/>
      <dgm:spPr/>
    </dgm:pt>
    <dgm:pt modelId="{849AA8B0-BD83-634D-A6D2-1BA4104472F4}" type="pres">
      <dgm:prSet presAssocID="{8C7A8FB8-7771-8F42-A41F-44A30B3A9D25}" presName="spaceA" presStyleCnt="0"/>
      <dgm:spPr/>
    </dgm:pt>
    <dgm:pt modelId="{3247F8B9-E2AC-1D4A-AC18-8E3FEB7C3196}" type="pres">
      <dgm:prSet presAssocID="{E4D906CB-6471-B249-965F-96CD67505FBB}" presName="space" presStyleCnt="0"/>
      <dgm:spPr/>
    </dgm:pt>
    <dgm:pt modelId="{B44F4CA7-AD15-0E44-964A-154D262317A1}" type="pres">
      <dgm:prSet presAssocID="{9E82C7CB-D950-2343-BB14-359788B8C4E5}" presName="compositeB" presStyleCnt="0"/>
      <dgm:spPr/>
    </dgm:pt>
    <dgm:pt modelId="{997DD107-3943-2C4A-B444-9C8C75213FB5}" type="pres">
      <dgm:prSet presAssocID="{9E82C7CB-D950-2343-BB14-359788B8C4E5}" presName="textB" presStyleLbl="revTx" presStyleIdx="1" presStyleCnt="4" custScaleX="608361" custScaleY="67322" custLinFactNeighborX="-41931" custLinFactNeighborY="-21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BCD8-868D-0542-8128-8B07DC7E23C0}" type="pres">
      <dgm:prSet presAssocID="{9E82C7CB-D950-2343-BB14-359788B8C4E5}" presName="circleB" presStyleLbl="node1" presStyleIdx="1" presStyleCnt="4" custLinFactNeighborX="-98630" custLinFactNeighborY="-24684"/>
      <dgm:spPr/>
      <dgm:t>
        <a:bodyPr/>
        <a:lstStyle/>
        <a:p>
          <a:endParaRPr lang="en-US"/>
        </a:p>
      </dgm:t>
    </dgm:pt>
    <dgm:pt modelId="{3D9D4DE9-7A42-7241-854F-4219F4D8EBC4}" type="pres">
      <dgm:prSet presAssocID="{9E82C7CB-D950-2343-BB14-359788B8C4E5}" presName="spaceB" presStyleCnt="0"/>
      <dgm:spPr/>
    </dgm:pt>
    <dgm:pt modelId="{025125C4-EE08-5B4E-9E6F-6BA05E9D13C1}" type="pres">
      <dgm:prSet presAssocID="{87583AEE-33E0-6248-80A2-11B5C9B43D47}" presName="space" presStyleCnt="0"/>
      <dgm:spPr/>
    </dgm:pt>
    <dgm:pt modelId="{80B1E1F0-6F93-EB48-9DED-6FBBBBE57A9E}" type="pres">
      <dgm:prSet presAssocID="{07382510-E8A8-0C42-84DB-3905D5F312BF}" presName="compositeA" presStyleCnt="0"/>
      <dgm:spPr/>
    </dgm:pt>
    <dgm:pt modelId="{DD413FCC-E0A4-1248-9ABC-7B13F93D4A73}" type="pres">
      <dgm:prSet presAssocID="{07382510-E8A8-0C42-84DB-3905D5F312BF}" presName="textA" presStyleLbl="revTx" presStyleIdx="2" presStyleCnt="4" custScaleX="444041" custLinFactNeighborX="-64928" custLinFactNeighborY="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5A811-F797-AA41-B54C-36487EC73A64}" type="pres">
      <dgm:prSet presAssocID="{07382510-E8A8-0C42-84DB-3905D5F312BF}" presName="circleA" presStyleLbl="node1" presStyleIdx="2" presStyleCnt="4" custLinFactX="-14426" custLinFactNeighborX="-100000" custLinFactNeighborY="4338"/>
      <dgm:spPr/>
    </dgm:pt>
    <dgm:pt modelId="{C9E4B5BF-C3B5-804C-80F3-9FD178A323C3}" type="pres">
      <dgm:prSet presAssocID="{07382510-E8A8-0C42-84DB-3905D5F312BF}" presName="spaceA" presStyleCnt="0"/>
      <dgm:spPr/>
    </dgm:pt>
    <dgm:pt modelId="{03559DE6-D91D-FB49-AF2E-99B2FC84EC8E}" type="pres">
      <dgm:prSet presAssocID="{3BE09200-619E-EF42-A8AA-F0BA1041F767}" presName="space" presStyleCnt="0"/>
      <dgm:spPr/>
    </dgm:pt>
    <dgm:pt modelId="{6B3179CD-D49B-D049-AF86-F395FA779214}" type="pres">
      <dgm:prSet presAssocID="{D84A8435-BBEC-E74B-8CDD-700B249537A5}" presName="compositeB" presStyleCnt="0"/>
      <dgm:spPr/>
    </dgm:pt>
    <dgm:pt modelId="{0FA7D221-AF44-9F4C-835F-8B5B950E87F8}" type="pres">
      <dgm:prSet presAssocID="{D84A8435-BBEC-E74B-8CDD-700B249537A5}" presName="textB" presStyleLbl="revTx" presStyleIdx="3" presStyleCnt="4" custScaleX="500570" custLinFactNeighborX="4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97AA6-9C07-5942-9288-579CB9F9328C}" type="pres">
      <dgm:prSet presAssocID="{D84A8435-BBEC-E74B-8CDD-700B249537A5}" presName="circleB" presStyleLbl="node1" presStyleIdx="3" presStyleCnt="4" custLinFactNeighborX="-45254" custLinFactNeighborY="4114"/>
      <dgm:spPr/>
    </dgm:pt>
    <dgm:pt modelId="{E7FCA002-66A1-A94B-BE3A-6E003E1EDF37}" type="pres">
      <dgm:prSet presAssocID="{D84A8435-BBEC-E74B-8CDD-700B249537A5}" presName="spaceB" presStyleCnt="0"/>
      <dgm:spPr/>
    </dgm:pt>
  </dgm:ptLst>
  <dgm:cxnLst>
    <dgm:cxn modelId="{E0E4AC1E-1136-DA45-8EBC-8CC30BB73FCB}" srcId="{9E82C7CB-D950-2343-BB14-359788B8C4E5}" destId="{55C18C04-7D5E-4E43-A9A3-DA78AB821188}" srcOrd="1" destOrd="0" parTransId="{A4014CD5-7388-544C-91E7-06A12EE3DB36}" sibTransId="{FFAAA8B6-BD8D-1644-BB65-5F51BAFBC096}"/>
    <dgm:cxn modelId="{82FF062A-2A45-D943-AED1-A150793AD736}" type="presOf" srcId="{933B5C73-13DA-FD44-B7EF-AA295F6265F1}" destId="{346B25C9-3ED3-BC4C-BCCF-ECFA2AFC0535}" srcOrd="0" destOrd="0" presId="urn:microsoft.com/office/officeart/2005/8/layout/hProcess11"/>
    <dgm:cxn modelId="{61393CA3-3C22-C243-91A5-A7A1D066E660}" srcId="{933B5C73-13DA-FD44-B7EF-AA295F6265F1}" destId="{D84A8435-BBEC-E74B-8CDD-700B249537A5}" srcOrd="3" destOrd="0" parTransId="{154FB30D-EE00-6F40-ADC0-36624EDCF30C}" sibTransId="{3BED3561-37D5-3545-9D99-88FA51CDDF22}"/>
    <dgm:cxn modelId="{1531A813-DC3B-3742-8E69-4B46529D9085}" type="presOf" srcId="{D84A8435-BBEC-E74B-8CDD-700B249537A5}" destId="{0FA7D221-AF44-9F4C-835F-8B5B950E87F8}" srcOrd="0" destOrd="0" presId="urn:microsoft.com/office/officeart/2005/8/layout/hProcess11"/>
    <dgm:cxn modelId="{94E5E1AF-26BC-1145-8E82-FD20A5C73F82}" srcId="{933B5C73-13DA-FD44-B7EF-AA295F6265F1}" destId="{8C7A8FB8-7771-8F42-A41F-44A30B3A9D25}" srcOrd="0" destOrd="0" parTransId="{D9F89BDF-81F7-8542-A277-63C3938972DC}" sibTransId="{E4D906CB-6471-B249-965F-96CD67505FBB}"/>
    <dgm:cxn modelId="{61557076-8C09-084E-BBF3-C5B1AF71FCED}" type="presOf" srcId="{55C18C04-7D5E-4E43-A9A3-DA78AB821188}" destId="{997DD107-3943-2C4A-B444-9C8C75213FB5}" srcOrd="0" destOrd="2" presId="urn:microsoft.com/office/officeart/2005/8/layout/hProcess11"/>
    <dgm:cxn modelId="{DC29BADF-6C6B-0C42-B4A7-84450F0D72A3}" srcId="{933B5C73-13DA-FD44-B7EF-AA295F6265F1}" destId="{07382510-E8A8-0C42-84DB-3905D5F312BF}" srcOrd="2" destOrd="0" parTransId="{AE2D9FC6-822F-014A-A197-CDD818A5D350}" sibTransId="{3BE09200-619E-EF42-A8AA-F0BA1041F767}"/>
    <dgm:cxn modelId="{C43F84DF-48B6-5142-A53C-BBC779C1642F}" type="presOf" srcId="{07382510-E8A8-0C42-84DB-3905D5F312BF}" destId="{DD413FCC-E0A4-1248-9ABC-7B13F93D4A73}" srcOrd="0" destOrd="0" presId="urn:microsoft.com/office/officeart/2005/8/layout/hProcess11"/>
    <dgm:cxn modelId="{38F65906-8E06-5346-8487-929CDA3F2AF5}" srcId="{9E82C7CB-D950-2343-BB14-359788B8C4E5}" destId="{0142E6CB-4EC0-0547-AC18-4D08DF038EA6}" srcOrd="0" destOrd="0" parTransId="{D05ECD20-4DFA-784F-BBC5-F146D3BE7A13}" sibTransId="{87B32B41-E7D6-B344-8C89-B488BF5313D4}"/>
    <dgm:cxn modelId="{59B901D3-1F3B-9741-B664-5F18D9A17D5D}" type="presOf" srcId="{8C7A8FB8-7771-8F42-A41F-44A30B3A9D25}" destId="{D0B1D02F-FBE2-DE40-B43E-CDB97E34F456}" srcOrd="0" destOrd="0" presId="urn:microsoft.com/office/officeart/2005/8/layout/hProcess11"/>
    <dgm:cxn modelId="{633ECFA8-5413-7446-881B-0A9C7BB8B8EC}" type="presOf" srcId="{9E82C7CB-D950-2343-BB14-359788B8C4E5}" destId="{997DD107-3943-2C4A-B444-9C8C75213FB5}" srcOrd="0" destOrd="0" presId="urn:microsoft.com/office/officeart/2005/8/layout/hProcess11"/>
    <dgm:cxn modelId="{EC64E781-BC8D-2943-9DEB-DC4D8C4683F7}" type="presOf" srcId="{0142E6CB-4EC0-0547-AC18-4D08DF038EA6}" destId="{997DD107-3943-2C4A-B444-9C8C75213FB5}" srcOrd="0" destOrd="1" presId="urn:microsoft.com/office/officeart/2005/8/layout/hProcess11"/>
    <dgm:cxn modelId="{D96448DC-540D-A44C-91F2-CEBC126E2005}" srcId="{933B5C73-13DA-FD44-B7EF-AA295F6265F1}" destId="{9E82C7CB-D950-2343-BB14-359788B8C4E5}" srcOrd="1" destOrd="0" parTransId="{BE58BE7A-97BE-6B4E-AD5C-0FCF820B9EE4}" sibTransId="{87583AEE-33E0-6248-80A2-11B5C9B43D47}"/>
    <dgm:cxn modelId="{972C086E-1C42-4841-84D8-370B6CAF61C9}" type="presParOf" srcId="{346B25C9-3ED3-BC4C-BCCF-ECFA2AFC0535}" destId="{B563DD1E-147A-E24B-B2E8-D60CDD8BE50A}" srcOrd="0" destOrd="0" presId="urn:microsoft.com/office/officeart/2005/8/layout/hProcess11"/>
    <dgm:cxn modelId="{CCEB58BA-EBA4-F543-809D-485F1983A1E8}" type="presParOf" srcId="{346B25C9-3ED3-BC4C-BCCF-ECFA2AFC0535}" destId="{5A94A9F6-E3A7-0A4B-834F-E9C573651A90}" srcOrd="1" destOrd="0" presId="urn:microsoft.com/office/officeart/2005/8/layout/hProcess11"/>
    <dgm:cxn modelId="{D0D88F47-16F0-6D45-9138-D206E26014CB}" type="presParOf" srcId="{5A94A9F6-E3A7-0A4B-834F-E9C573651A90}" destId="{73DEB9F1-7D12-C645-B007-D8377FD67552}" srcOrd="0" destOrd="0" presId="urn:microsoft.com/office/officeart/2005/8/layout/hProcess11"/>
    <dgm:cxn modelId="{D55B6A71-5675-F842-BDB7-7E3E790B54A9}" type="presParOf" srcId="{73DEB9F1-7D12-C645-B007-D8377FD67552}" destId="{D0B1D02F-FBE2-DE40-B43E-CDB97E34F456}" srcOrd="0" destOrd="0" presId="urn:microsoft.com/office/officeart/2005/8/layout/hProcess11"/>
    <dgm:cxn modelId="{F428D691-909A-AD42-8EE6-5EDFA396AB01}" type="presParOf" srcId="{73DEB9F1-7D12-C645-B007-D8377FD67552}" destId="{EEFDE9FE-D414-F448-9061-CADC112D144F}" srcOrd="1" destOrd="0" presId="urn:microsoft.com/office/officeart/2005/8/layout/hProcess11"/>
    <dgm:cxn modelId="{A377C15F-11F2-2F4F-B6CB-1BC89140CCC1}" type="presParOf" srcId="{73DEB9F1-7D12-C645-B007-D8377FD67552}" destId="{849AA8B0-BD83-634D-A6D2-1BA4104472F4}" srcOrd="2" destOrd="0" presId="urn:microsoft.com/office/officeart/2005/8/layout/hProcess11"/>
    <dgm:cxn modelId="{5D13F321-E161-BD46-9970-636B1DDE1675}" type="presParOf" srcId="{5A94A9F6-E3A7-0A4B-834F-E9C573651A90}" destId="{3247F8B9-E2AC-1D4A-AC18-8E3FEB7C3196}" srcOrd="1" destOrd="0" presId="urn:microsoft.com/office/officeart/2005/8/layout/hProcess11"/>
    <dgm:cxn modelId="{E7C8614E-4E8F-1C4B-A047-61358851CEA7}" type="presParOf" srcId="{5A94A9F6-E3A7-0A4B-834F-E9C573651A90}" destId="{B44F4CA7-AD15-0E44-964A-154D262317A1}" srcOrd="2" destOrd="0" presId="urn:microsoft.com/office/officeart/2005/8/layout/hProcess11"/>
    <dgm:cxn modelId="{985E105E-9E7D-5447-A6B8-78164C97D2BA}" type="presParOf" srcId="{B44F4CA7-AD15-0E44-964A-154D262317A1}" destId="{997DD107-3943-2C4A-B444-9C8C75213FB5}" srcOrd="0" destOrd="0" presId="urn:microsoft.com/office/officeart/2005/8/layout/hProcess11"/>
    <dgm:cxn modelId="{B788873E-00FF-DD49-8448-95DAEA3837CF}" type="presParOf" srcId="{B44F4CA7-AD15-0E44-964A-154D262317A1}" destId="{8A9FBCD8-868D-0542-8128-8B07DC7E23C0}" srcOrd="1" destOrd="0" presId="urn:microsoft.com/office/officeart/2005/8/layout/hProcess11"/>
    <dgm:cxn modelId="{0ED24030-E4F5-104B-9632-C6EE517DD4FD}" type="presParOf" srcId="{B44F4CA7-AD15-0E44-964A-154D262317A1}" destId="{3D9D4DE9-7A42-7241-854F-4219F4D8EBC4}" srcOrd="2" destOrd="0" presId="urn:microsoft.com/office/officeart/2005/8/layout/hProcess11"/>
    <dgm:cxn modelId="{F6E5E012-9EF6-5140-AB55-6FE638AEB8CF}" type="presParOf" srcId="{5A94A9F6-E3A7-0A4B-834F-E9C573651A90}" destId="{025125C4-EE08-5B4E-9E6F-6BA05E9D13C1}" srcOrd="3" destOrd="0" presId="urn:microsoft.com/office/officeart/2005/8/layout/hProcess11"/>
    <dgm:cxn modelId="{54B8E8CF-C2DE-7749-AA84-0A2C2C50F8AE}" type="presParOf" srcId="{5A94A9F6-E3A7-0A4B-834F-E9C573651A90}" destId="{80B1E1F0-6F93-EB48-9DED-6FBBBBE57A9E}" srcOrd="4" destOrd="0" presId="urn:microsoft.com/office/officeart/2005/8/layout/hProcess11"/>
    <dgm:cxn modelId="{A8169C96-EE44-4947-9199-0438B7EAF6C7}" type="presParOf" srcId="{80B1E1F0-6F93-EB48-9DED-6FBBBBE57A9E}" destId="{DD413FCC-E0A4-1248-9ABC-7B13F93D4A73}" srcOrd="0" destOrd="0" presId="urn:microsoft.com/office/officeart/2005/8/layout/hProcess11"/>
    <dgm:cxn modelId="{9F9E6628-E7DA-B449-ADD9-2B747EED7DE1}" type="presParOf" srcId="{80B1E1F0-6F93-EB48-9DED-6FBBBBE57A9E}" destId="{E5C5A811-F797-AA41-B54C-36487EC73A64}" srcOrd="1" destOrd="0" presId="urn:microsoft.com/office/officeart/2005/8/layout/hProcess11"/>
    <dgm:cxn modelId="{F734C574-1093-F740-A3AD-0886172C8474}" type="presParOf" srcId="{80B1E1F0-6F93-EB48-9DED-6FBBBBE57A9E}" destId="{C9E4B5BF-C3B5-804C-80F3-9FD178A323C3}" srcOrd="2" destOrd="0" presId="urn:microsoft.com/office/officeart/2005/8/layout/hProcess11"/>
    <dgm:cxn modelId="{0A8F3E53-611C-A144-B24E-FFE6A8A3EEB7}" type="presParOf" srcId="{5A94A9F6-E3A7-0A4B-834F-E9C573651A90}" destId="{03559DE6-D91D-FB49-AF2E-99B2FC84EC8E}" srcOrd="5" destOrd="0" presId="urn:microsoft.com/office/officeart/2005/8/layout/hProcess11"/>
    <dgm:cxn modelId="{D847532C-2CD0-C34B-9B6B-06A03F18AB9D}" type="presParOf" srcId="{5A94A9F6-E3A7-0A4B-834F-E9C573651A90}" destId="{6B3179CD-D49B-D049-AF86-F395FA779214}" srcOrd="6" destOrd="0" presId="urn:microsoft.com/office/officeart/2005/8/layout/hProcess11"/>
    <dgm:cxn modelId="{05319CA7-4344-7549-B2A4-F49EAC31BC81}" type="presParOf" srcId="{6B3179CD-D49B-D049-AF86-F395FA779214}" destId="{0FA7D221-AF44-9F4C-835F-8B5B950E87F8}" srcOrd="0" destOrd="0" presId="urn:microsoft.com/office/officeart/2005/8/layout/hProcess11"/>
    <dgm:cxn modelId="{84A22A9F-E9DF-0C40-B5F5-245A3865CB96}" type="presParOf" srcId="{6B3179CD-D49B-D049-AF86-F395FA779214}" destId="{36697AA6-9C07-5942-9288-579CB9F9328C}" srcOrd="1" destOrd="0" presId="urn:microsoft.com/office/officeart/2005/8/layout/hProcess11"/>
    <dgm:cxn modelId="{55616B83-C293-4D49-A60A-9F5B8C76DCC3}" type="presParOf" srcId="{6B3179CD-D49B-D049-AF86-F395FA779214}" destId="{E7FCA002-66A1-A94B-BE3A-6E003E1EDF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DD1E-147A-E24B-B2E8-D60CDD8BE50A}">
      <dsp:nvSpPr>
        <dsp:cNvPr id="0" name=""/>
        <dsp:cNvSpPr/>
      </dsp:nvSpPr>
      <dsp:spPr>
        <a:xfrm>
          <a:off x="0" y="954915"/>
          <a:ext cx="7151196" cy="12732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B1D02F-FBE2-DE40-B43E-CDB97E34F456}">
      <dsp:nvSpPr>
        <dsp:cNvPr id="0" name=""/>
        <dsp:cNvSpPr/>
      </dsp:nvSpPr>
      <dsp:spPr>
        <a:xfrm>
          <a:off x="2635" y="0"/>
          <a:ext cx="1158344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Unix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1970</a:t>
          </a:r>
          <a:endParaRPr lang="en-US" sz="2000" kern="1200" dirty="0"/>
        </a:p>
      </dsp:txBody>
      <dsp:txXfrm>
        <a:off x="2635" y="0"/>
        <a:ext cx="1158344" cy="1273221"/>
      </dsp:txXfrm>
    </dsp:sp>
    <dsp:sp modelId="{EEFDE9FE-D414-F448-9061-CADC112D144F}">
      <dsp:nvSpPr>
        <dsp:cNvPr id="0" name=""/>
        <dsp:cNvSpPr/>
      </dsp:nvSpPr>
      <dsp:spPr>
        <a:xfrm>
          <a:off x="501216" y="1432373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DD107-3943-2C4A-B444-9C8C75213FB5}">
      <dsp:nvSpPr>
        <dsp:cNvPr id="0" name=""/>
        <dsp:cNvSpPr/>
      </dsp:nvSpPr>
      <dsp:spPr>
        <a:xfrm>
          <a:off x="1036796" y="1946978"/>
          <a:ext cx="2045673" cy="85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1979~1984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BSD(CSRF)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GNU(FSF)</a:t>
          </a:r>
          <a:endParaRPr lang="en-US" sz="2000" kern="1200" dirty="0"/>
        </a:p>
      </dsp:txBody>
      <dsp:txXfrm>
        <a:off x="1036796" y="1946978"/>
        <a:ext cx="2045673" cy="857157"/>
      </dsp:txXfrm>
    </dsp:sp>
    <dsp:sp modelId="{8A9FBCD8-868D-0542-8128-8B07DC7E23C0}">
      <dsp:nvSpPr>
        <dsp:cNvPr id="0" name=""/>
        <dsp:cNvSpPr/>
      </dsp:nvSpPr>
      <dsp:spPr>
        <a:xfrm>
          <a:off x="1727533" y="1457819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13FCC-E0A4-1248-9ABC-7B13F93D4A73}">
      <dsp:nvSpPr>
        <dsp:cNvPr id="0" name=""/>
        <dsp:cNvSpPr/>
      </dsp:nvSpPr>
      <dsp:spPr>
        <a:xfrm>
          <a:off x="3021953" y="10402"/>
          <a:ext cx="1493131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GNU/Linux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endParaRPr lang="en-US" sz="2000" kern="1200" dirty="0"/>
        </a:p>
      </dsp:txBody>
      <dsp:txXfrm>
        <a:off x="3021953" y="10402"/>
        <a:ext cx="1493131" cy="1273221"/>
      </dsp:txXfrm>
    </dsp:sp>
    <dsp:sp modelId="{E5C5A811-F797-AA41-B54C-36487EC73A64}">
      <dsp:nvSpPr>
        <dsp:cNvPr id="0" name=""/>
        <dsp:cNvSpPr/>
      </dsp:nvSpPr>
      <dsp:spPr>
        <a:xfrm>
          <a:off x="3463469" y="1446181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7D221-AF44-9F4C-835F-8B5B950E87F8}">
      <dsp:nvSpPr>
        <dsp:cNvPr id="0" name=""/>
        <dsp:cNvSpPr/>
      </dsp:nvSpPr>
      <dsp:spPr>
        <a:xfrm>
          <a:off x="4766102" y="1909831"/>
          <a:ext cx="1683215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OSS</a:t>
          </a:r>
          <a:r>
            <a:rPr lang="en-US" altLang="zh-CN" sz="2000" kern="1200" dirty="0" smtClean="0"/>
            <a:t>(OSI)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1998</a:t>
          </a:r>
          <a:endParaRPr lang="en-US" sz="2000" kern="1200" dirty="0"/>
        </a:p>
      </dsp:txBody>
      <dsp:txXfrm>
        <a:off x="4766102" y="1909831"/>
        <a:ext cx="1683215" cy="1273221"/>
      </dsp:txXfrm>
    </dsp:sp>
    <dsp:sp modelId="{36697AA6-9C07-5942-9288-579CB9F9328C}">
      <dsp:nvSpPr>
        <dsp:cNvPr id="0" name=""/>
        <dsp:cNvSpPr/>
      </dsp:nvSpPr>
      <dsp:spPr>
        <a:xfrm>
          <a:off x="5288634" y="1445468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553D-EA14-8549-9D3A-D1EE3CD96B9A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A930-AD3A-0A48-B75B-B27AD672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971E54-F1B6-5F45-B87A-9E2D4DC88AFF}" type="datetimeFigureOut">
              <a:rPr lang="en-US" smtClean="0"/>
              <a:t>11/9/12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152"/>
            <a:ext cx="6400800" cy="581048"/>
          </a:xfrm>
        </p:spPr>
        <p:txBody>
          <a:bodyPr/>
          <a:lstStyle/>
          <a:p>
            <a:pPr algn="r"/>
            <a:r>
              <a:rPr lang="en-US" altLang="zh-CN" dirty="0" smtClean="0"/>
              <a:t>TW Xi’an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23" y="3600450"/>
            <a:ext cx="3766044" cy="20430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Open Source Open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9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OSS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722" y="3579626"/>
            <a:ext cx="6400800" cy="1752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Gitorious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SourceForge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Google code project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Wiki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Blogs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Mailing lists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IRC channel</a:t>
            </a:r>
          </a:p>
        </p:txBody>
      </p:sp>
    </p:spTree>
    <p:extLst>
      <p:ext uri="{BB962C8B-B14F-4D97-AF65-F5344CB8AC3E}">
        <p14:creationId xmlns:p14="http://schemas.microsoft.com/office/powerpoint/2010/main" val="41325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altLang="zh-CN" dirty="0" smtClean="0"/>
              <a:t>Tooling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Version Control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Building/Packaging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Bug Tracking</a:t>
            </a:r>
          </a:p>
        </p:txBody>
      </p:sp>
    </p:spTree>
    <p:extLst>
      <p:ext uri="{BB962C8B-B14F-4D97-AF65-F5344CB8AC3E}">
        <p14:creationId xmlns:p14="http://schemas.microsoft.com/office/powerpoint/2010/main" val="37187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we are </a:t>
            </a:r>
            <a:r>
              <a:rPr lang="en-US" altLang="zh-CN" dirty="0" smtClean="0"/>
              <a:t>committing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41818" cy="1752600"/>
          </a:xfrm>
        </p:spPr>
        <p:txBody>
          <a:bodyPr/>
          <a:lstStyle/>
          <a:p>
            <a:pPr algn="l"/>
            <a:r>
              <a:rPr lang="en-US" dirty="0" smtClean="0"/>
              <a:t>http://</a:t>
            </a:r>
            <a:r>
              <a:rPr lang="en-US" dirty="0" err="1" smtClean="0"/>
              <a:t>opensource.thoughtworks.com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40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7827"/>
            <a:ext cx="8218340" cy="1470025"/>
          </a:xfrm>
        </p:spPr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32502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Extending knowledge 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Improving experience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Enjoying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How to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8297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Multiple Version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Technical Support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25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Just Do It 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6900"/>
            <a:ext cx="7454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28" y="1233052"/>
            <a:ext cx="8218340" cy="1470025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5502501"/>
              </p:ext>
            </p:extLst>
          </p:nvPr>
        </p:nvGraphicFramePr>
        <p:xfrm>
          <a:off x="966620" y="3008937"/>
          <a:ext cx="7151196" cy="318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74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1" y="1166374"/>
            <a:ext cx="4356299" cy="371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4" y="1808551"/>
            <a:ext cx="2664341" cy="39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is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Free Redistribution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Availability of source 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Copyright license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3C of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Collaboration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S</a:t>
            </a:r>
            <a:r>
              <a:rPr lang="en-US" dirty="0" smtClean="0"/>
              <a:t>S 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1665"/>
            <a:ext cx="6400800" cy="121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/>
              <a:t>Close-Source </a:t>
            </a:r>
            <a:r>
              <a:rPr lang="en-US" dirty="0" smtClean="0"/>
              <a:t>support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Non-</a:t>
            </a:r>
            <a:r>
              <a:rPr lang="en-US" altLang="zh-CN" dirty="0" smtClean="0"/>
              <a:t>Close-Source 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65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de-DE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Open Source</a:t>
            </a:r>
            <a:r>
              <a:rPr lang="de-DE" dirty="0" smtClean="0"/>
              <a:t>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69986"/>
            <a:ext cx="6400800" cy="3846191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MySQL    (GPL/MySQL AB)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JBOSS     (LGPL)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Android  (APL)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JQuery</a:t>
            </a:r>
            <a:r>
              <a:rPr lang="en-US" dirty="0" smtClean="0"/>
              <a:t>    (MIT)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CruiseControl</a:t>
            </a:r>
            <a:r>
              <a:rPr lang="en-US" dirty="0" smtClean="0"/>
              <a:t>  </a:t>
            </a:r>
            <a:r>
              <a:rPr lang="en-US" dirty="0"/>
              <a:t>(BSD-style License)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1376</TotalTime>
  <Words>143</Words>
  <Application>Microsoft Macintosh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Open Source Open Mind</vt:lpstr>
      <vt:lpstr>PowerPoint Presentation</vt:lpstr>
      <vt:lpstr>History</vt:lpstr>
      <vt:lpstr>PowerPoint Presentation</vt:lpstr>
      <vt:lpstr>What is OSS</vt:lpstr>
      <vt:lpstr>3C of OSS</vt:lpstr>
      <vt:lpstr>OSS License</vt:lpstr>
      <vt:lpstr>Open Source License</vt:lpstr>
      <vt:lpstr>PowerPoint Presentation</vt:lpstr>
      <vt:lpstr>OSS Hosting</vt:lpstr>
      <vt:lpstr>Community</vt:lpstr>
      <vt:lpstr>Tooling</vt:lpstr>
      <vt:lpstr>What we are committing</vt:lpstr>
      <vt:lpstr>Benefit</vt:lpstr>
      <vt:lpstr>How to Profit</vt:lpstr>
      <vt:lpstr>Just Do It !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Source, Open Mind</dc:title>
  <dc:creator>twer twer</dc:creator>
  <cp:lastModifiedBy>twer twer</cp:lastModifiedBy>
  <cp:revision>201</cp:revision>
  <dcterms:created xsi:type="dcterms:W3CDTF">2012-11-08T08:07:56Z</dcterms:created>
  <dcterms:modified xsi:type="dcterms:W3CDTF">2012-11-09T07:04:51Z</dcterms:modified>
</cp:coreProperties>
</file>