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59" r:id="rId4"/>
    <p:sldId id="257" r:id="rId5"/>
    <p:sldId id="268" r:id="rId6"/>
    <p:sldId id="269" r:id="rId7"/>
    <p:sldId id="270" r:id="rId8"/>
    <p:sldId id="260" r:id="rId9"/>
    <p:sldId id="258" r:id="rId10"/>
    <p:sldId id="265" r:id="rId11"/>
    <p:sldId id="272" r:id="rId12"/>
    <p:sldId id="273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17D0A48E-D346-45CF-BE10-6CDA0E541E2F}">
          <p14:sldIdLst>
            <p14:sldId id="256"/>
            <p14:sldId id="271"/>
          </p14:sldIdLst>
        </p14:section>
        <p14:section name="Sommaire" id="{4EFD70A8-7E96-4D0C-92B2-1301488AEBBA}">
          <p14:sldIdLst>
            <p14:sldId id="259"/>
          </p14:sldIdLst>
        </p14:section>
        <p14:section name="Les objectifs du site" id="{646E0B0F-32BF-4221-8026-935A6CF02DD6}">
          <p14:sldIdLst>
            <p14:sldId id="257"/>
            <p14:sldId id="268"/>
          </p14:sldIdLst>
        </p14:section>
        <p14:section name="Choix graphiques" id="{F0F30F9D-98C3-4027-A1D1-DAC5A8B08531}">
          <p14:sldIdLst>
            <p14:sldId id="269"/>
            <p14:sldId id="270"/>
            <p14:sldId id="260"/>
          </p14:sldIdLst>
        </p14:section>
        <p14:section name="Choix ergonomiques" id="{8948FF4F-258C-417E-9AB3-51948BA0CCF3}">
          <p14:sldIdLst>
            <p14:sldId id="258"/>
          </p14:sldIdLst>
        </p14:section>
        <p14:section name="Organisation du groupe" id="{3F37421D-8A22-442E-9B33-073C0109A508}">
          <p14:sldIdLst>
            <p14:sldId id="265"/>
            <p14:sldId id="272"/>
            <p14:sldId id="273"/>
          </p14:sldIdLst>
        </p14:section>
        <p14:section name="Difficultés rencontrées" id="{949E5FDD-2B29-4B50-B0B0-6D3A00AD542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274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CCAD8-6C21-4E5F-A87B-7E40F41E828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</dgm:pt>
    <dgm:pt modelId="{5A002205-196B-4C35-BF46-126F95B7912E}">
      <dgm:prSet phldrT="[Texte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ETAPE 1</a:t>
          </a:r>
        </a:p>
      </dgm:t>
    </dgm:pt>
    <dgm:pt modelId="{19309D8D-78F1-4BAF-B67A-7EE013975FFD}" type="parTrans" cxnId="{10AEE44D-B838-4DA1-85C9-BD1F8D8A15E6}">
      <dgm:prSet/>
      <dgm:spPr/>
      <dgm:t>
        <a:bodyPr/>
        <a:lstStyle/>
        <a:p>
          <a:endParaRPr lang="fr-FR"/>
        </a:p>
      </dgm:t>
    </dgm:pt>
    <dgm:pt modelId="{743B9A8E-A7F1-454A-82B6-73EAF1A94EDF}" type="sibTrans" cxnId="{10AEE44D-B838-4DA1-85C9-BD1F8D8A15E6}">
      <dgm:prSet/>
      <dgm:spPr/>
      <dgm:t>
        <a:bodyPr/>
        <a:lstStyle/>
        <a:p>
          <a:endParaRPr lang="fr-FR"/>
        </a:p>
      </dgm:t>
    </dgm:pt>
    <dgm:pt modelId="{8ACC9D37-FF9C-4908-AE1B-DAB043751C52}">
      <dgm:prSet phldrT="[Texte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SOUS ETAPE A</a:t>
          </a:r>
        </a:p>
      </dgm:t>
    </dgm:pt>
    <dgm:pt modelId="{C1B9F6D5-DE0F-47DD-AE2B-8B3AC3F8CC15}" type="parTrans" cxnId="{C0968D06-541D-4010-842E-4DED7AFAB269}">
      <dgm:prSet/>
      <dgm:spPr/>
      <dgm:t>
        <a:bodyPr/>
        <a:lstStyle/>
        <a:p>
          <a:endParaRPr lang="fr-FR"/>
        </a:p>
      </dgm:t>
    </dgm:pt>
    <dgm:pt modelId="{7CA67C11-CC3D-474F-8421-9EC89987562E}" type="sibTrans" cxnId="{C0968D06-541D-4010-842E-4DED7AFAB269}">
      <dgm:prSet/>
      <dgm:spPr/>
      <dgm:t>
        <a:bodyPr/>
        <a:lstStyle/>
        <a:p>
          <a:endParaRPr lang="fr-FR"/>
        </a:p>
      </dgm:t>
    </dgm:pt>
    <dgm:pt modelId="{07D80A23-3C70-4EBD-A591-84469542090D}">
      <dgm:prSet phldrT="[Texte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fr-FR" sz="1600" dirty="0">
              <a:solidFill>
                <a:schemeClr val="tx1"/>
              </a:solidFill>
            </a:rPr>
            <a:t>ETAPE 2</a:t>
          </a:r>
        </a:p>
      </dgm:t>
    </dgm:pt>
    <dgm:pt modelId="{CFBB8589-4EBE-4269-A33D-113A881DFDA8}" type="parTrans" cxnId="{6275BBD6-F663-42F5-868E-804532666834}">
      <dgm:prSet/>
      <dgm:spPr/>
      <dgm:t>
        <a:bodyPr/>
        <a:lstStyle/>
        <a:p>
          <a:endParaRPr lang="fr-FR"/>
        </a:p>
      </dgm:t>
    </dgm:pt>
    <dgm:pt modelId="{1E22503C-D6F1-4D75-8C83-3CF5FD287D84}" type="sibTrans" cxnId="{6275BBD6-F663-42F5-868E-804532666834}">
      <dgm:prSet/>
      <dgm:spPr/>
      <dgm:t>
        <a:bodyPr/>
        <a:lstStyle/>
        <a:p>
          <a:endParaRPr lang="fr-FR"/>
        </a:p>
      </dgm:t>
    </dgm:pt>
    <dgm:pt modelId="{E766C5E9-4940-4B62-BFAA-0F4F1944BE68}" type="pres">
      <dgm:prSet presAssocID="{1EBCCAD8-6C21-4E5F-A87B-7E40F41E828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3737276-71F9-4C78-B660-0BCF9489DABD}" type="pres">
      <dgm:prSet presAssocID="{5A002205-196B-4C35-BF46-126F95B7912E}" presName="horFlow" presStyleCnt="0"/>
      <dgm:spPr/>
    </dgm:pt>
    <dgm:pt modelId="{759C3CD7-1728-47AE-90C1-002717F1B634}" type="pres">
      <dgm:prSet presAssocID="{5A002205-196B-4C35-BF46-126F95B7912E}" presName="bigChev" presStyleLbl="node1" presStyleIdx="0" presStyleCnt="2"/>
      <dgm:spPr/>
    </dgm:pt>
    <dgm:pt modelId="{F0112D66-A4CA-417C-B9FA-8D1125F766FF}" type="pres">
      <dgm:prSet presAssocID="{C1B9F6D5-DE0F-47DD-AE2B-8B3AC3F8CC15}" presName="parTrans" presStyleCnt="0"/>
      <dgm:spPr/>
    </dgm:pt>
    <dgm:pt modelId="{1D48666E-63A2-4905-95B4-5782BF0C8CCE}" type="pres">
      <dgm:prSet presAssocID="{8ACC9D37-FF9C-4908-AE1B-DAB043751C52}" presName="node" presStyleLbl="alignAccFollowNode1" presStyleIdx="0" presStyleCnt="1">
        <dgm:presLayoutVars>
          <dgm:bulletEnabled val="1"/>
        </dgm:presLayoutVars>
      </dgm:prSet>
      <dgm:spPr/>
    </dgm:pt>
    <dgm:pt modelId="{45CE4400-C500-4C9A-8846-50549967A280}" type="pres">
      <dgm:prSet presAssocID="{5A002205-196B-4C35-BF46-126F95B7912E}" presName="vSp" presStyleCnt="0"/>
      <dgm:spPr/>
    </dgm:pt>
    <dgm:pt modelId="{E7781601-3F87-4C2E-8025-3914CA7DF8EB}" type="pres">
      <dgm:prSet presAssocID="{07D80A23-3C70-4EBD-A591-84469542090D}" presName="horFlow" presStyleCnt="0"/>
      <dgm:spPr/>
    </dgm:pt>
    <dgm:pt modelId="{F9A45E83-E57D-48BA-9640-C1C5681379C0}" type="pres">
      <dgm:prSet presAssocID="{07D80A23-3C70-4EBD-A591-84469542090D}" presName="bigChev" presStyleLbl="node1" presStyleIdx="1" presStyleCnt="2"/>
      <dgm:spPr/>
    </dgm:pt>
  </dgm:ptLst>
  <dgm:cxnLst>
    <dgm:cxn modelId="{C0968D06-541D-4010-842E-4DED7AFAB269}" srcId="{5A002205-196B-4C35-BF46-126F95B7912E}" destId="{8ACC9D37-FF9C-4908-AE1B-DAB043751C52}" srcOrd="0" destOrd="0" parTransId="{C1B9F6D5-DE0F-47DD-AE2B-8B3AC3F8CC15}" sibTransId="{7CA67C11-CC3D-474F-8421-9EC89987562E}"/>
    <dgm:cxn modelId="{0439A73F-05D3-4ACC-9A63-62DDB61CC534}" type="presOf" srcId="{1EBCCAD8-6C21-4E5F-A87B-7E40F41E828D}" destId="{E766C5E9-4940-4B62-BFAA-0F4F1944BE68}" srcOrd="0" destOrd="0" presId="urn:microsoft.com/office/officeart/2005/8/layout/lProcess3"/>
    <dgm:cxn modelId="{E8FC495E-73CE-4262-A48E-1D3F657398BA}" type="presOf" srcId="{8ACC9D37-FF9C-4908-AE1B-DAB043751C52}" destId="{1D48666E-63A2-4905-95B4-5782BF0C8CCE}" srcOrd="0" destOrd="0" presId="urn:microsoft.com/office/officeart/2005/8/layout/lProcess3"/>
    <dgm:cxn modelId="{10AEE44D-B838-4DA1-85C9-BD1F8D8A15E6}" srcId="{1EBCCAD8-6C21-4E5F-A87B-7E40F41E828D}" destId="{5A002205-196B-4C35-BF46-126F95B7912E}" srcOrd="0" destOrd="0" parTransId="{19309D8D-78F1-4BAF-B67A-7EE013975FFD}" sibTransId="{743B9A8E-A7F1-454A-82B6-73EAF1A94EDF}"/>
    <dgm:cxn modelId="{A6DCBD78-8849-4C2D-BA47-8B9F022F7B1E}" type="presOf" srcId="{07D80A23-3C70-4EBD-A591-84469542090D}" destId="{F9A45E83-E57D-48BA-9640-C1C5681379C0}" srcOrd="0" destOrd="0" presId="urn:microsoft.com/office/officeart/2005/8/layout/lProcess3"/>
    <dgm:cxn modelId="{07B5737D-EF52-4AF9-B093-F206317B8E58}" type="presOf" srcId="{5A002205-196B-4C35-BF46-126F95B7912E}" destId="{759C3CD7-1728-47AE-90C1-002717F1B634}" srcOrd="0" destOrd="0" presId="urn:microsoft.com/office/officeart/2005/8/layout/lProcess3"/>
    <dgm:cxn modelId="{6275BBD6-F663-42F5-868E-804532666834}" srcId="{1EBCCAD8-6C21-4E5F-A87B-7E40F41E828D}" destId="{07D80A23-3C70-4EBD-A591-84469542090D}" srcOrd="1" destOrd="0" parTransId="{CFBB8589-4EBE-4269-A33D-113A881DFDA8}" sibTransId="{1E22503C-D6F1-4D75-8C83-3CF5FD287D84}"/>
    <dgm:cxn modelId="{11890E37-0ECC-41BB-BDB3-3AD871C90DF7}" type="presParOf" srcId="{E766C5E9-4940-4B62-BFAA-0F4F1944BE68}" destId="{83737276-71F9-4C78-B660-0BCF9489DABD}" srcOrd="0" destOrd="0" presId="urn:microsoft.com/office/officeart/2005/8/layout/lProcess3"/>
    <dgm:cxn modelId="{B84C9D0D-742D-453E-B2C3-E0939FB0F152}" type="presParOf" srcId="{83737276-71F9-4C78-B660-0BCF9489DABD}" destId="{759C3CD7-1728-47AE-90C1-002717F1B634}" srcOrd="0" destOrd="0" presId="urn:microsoft.com/office/officeart/2005/8/layout/lProcess3"/>
    <dgm:cxn modelId="{C2FF1C90-D4EC-4317-ABD4-ED1094BBF553}" type="presParOf" srcId="{83737276-71F9-4C78-B660-0BCF9489DABD}" destId="{F0112D66-A4CA-417C-B9FA-8D1125F766FF}" srcOrd="1" destOrd="0" presId="urn:microsoft.com/office/officeart/2005/8/layout/lProcess3"/>
    <dgm:cxn modelId="{9731E1E4-134F-4434-91A6-F0EA3B99C47E}" type="presParOf" srcId="{83737276-71F9-4C78-B660-0BCF9489DABD}" destId="{1D48666E-63A2-4905-95B4-5782BF0C8CCE}" srcOrd="2" destOrd="0" presId="urn:microsoft.com/office/officeart/2005/8/layout/lProcess3"/>
    <dgm:cxn modelId="{C0E6628F-FB8A-463B-8C60-356D87F145FD}" type="presParOf" srcId="{E766C5E9-4940-4B62-BFAA-0F4F1944BE68}" destId="{45CE4400-C500-4C9A-8846-50549967A280}" srcOrd="1" destOrd="0" presId="urn:microsoft.com/office/officeart/2005/8/layout/lProcess3"/>
    <dgm:cxn modelId="{893E2F3D-F7AC-480D-86C8-A03D2F0F6CE4}" type="presParOf" srcId="{E766C5E9-4940-4B62-BFAA-0F4F1944BE68}" destId="{E7781601-3F87-4C2E-8025-3914CA7DF8EB}" srcOrd="2" destOrd="0" presId="urn:microsoft.com/office/officeart/2005/8/layout/lProcess3"/>
    <dgm:cxn modelId="{53493DD6-459D-4F64-BDE1-B57C48330B45}" type="presParOf" srcId="{E7781601-3F87-4C2E-8025-3914CA7DF8EB}" destId="{F9A45E83-E57D-48BA-9640-C1C5681379C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C3CD7-1728-47AE-90C1-002717F1B634}">
      <dsp:nvSpPr>
        <dsp:cNvPr id="0" name=""/>
        <dsp:cNvSpPr/>
      </dsp:nvSpPr>
      <dsp:spPr>
        <a:xfrm>
          <a:off x="314548" y="3688"/>
          <a:ext cx="4892972" cy="1957189"/>
        </a:xfrm>
        <a:prstGeom prst="chevron">
          <a:avLst/>
        </a:prstGeom>
        <a:noFill/>
        <a:ln w="19050" cap="rnd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ETAPE 1</a:t>
          </a:r>
        </a:p>
      </dsp:txBody>
      <dsp:txXfrm>
        <a:off x="1293143" y="3688"/>
        <a:ext cx="2935783" cy="1957189"/>
      </dsp:txXfrm>
    </dsp:sp>
    <dsp:sp modelId="{1D48666E-63A2-4905-95B4-5782BF0C8CCE}">
      <dsp:nvSpPr>
        <dsp:cNvPr id="0" name=""/>
        <dsp:cNvSpPr/>
      </dsp:nvSpPr>
      <dsp:spPr>
        <a:xfrm>
          <a:off x="4571434" y="170049"/>
          <a:ext cx="4061167" cy="1624466"/>
        </a:xfrm>
        <a:prstGeom prst="chevron">
          <a:avLst/>
        </a:prstGeom>
        <a:noFill/>
        <a:ln w="19050" cap="rnd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SOUS ETAPE A</a:t>
          </a:r>
        </a:p>
      </dsp:txBody>
      <dsp:txXfrm>
        <a:off x="5383667" y="170049"/>
        <a:ext cx="2436701" cy="1624466"/>
      </dsp:txXfrm>
    </dsp:sp>
    <dsp:sp modelId="{F9A45E83-E57D-48BA-9640-C1C5681379C0}">
      <dsp:nvSpPr>
        <dsp:cNvPr id="0" name=""/>
        <dsp:cNvSpPr/>
      </dsp:nvSpPr>
      <dsp:spPr>
        <a:xfrm>
          <a:off x="314548" y="2234884"/>
          <a:ext cx="4892972" cy="1957189"/>
        </a:xfrm>
        <a:prstGeom prst="chevron">
          <a:avLst/>
        </a:prstGeom>
        <a:noFill/>
        <a:ln w="19050" cap="rnd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ETAPE 2</a:t>
          </a:r>
        </a:p>
      </dsp:txBody>
      <dsp:txXfrm>
        <a:off x="1293143" y="2234884"/>
        <a:ext cx="2935783" cy="1957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DD42-5454-4B4C-9868-0F62FA7AD7A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0AB0C-3455-46A8-8CAC-873534FA8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56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DF153-09B3-4609-96C4-1E4290C745BE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88187-F6A5-46D0-9EBB-134E196C57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2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82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37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TITRE</a:t>
            </a:r>
          </a:p>
          <a:p>
            <a:r>
              <a:rPr lang="fr-FR" dirty="0"/>
              <a:t>TEXTE</a:t>
            </a:r>
          </a:p>
          <a:p>
            <a:r>
              <a:rPr lang="fr-FR" dirty="0"/>
              <a:t>LIEN</a:t>
            </a:r>
          </a:p>
          <a:p>
            <a:r>
              <a:rPr lang="fr-FR" dirty="0"/>
              <a:t>MENU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6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Menus</a:t>
            </a:r>
          </a:p>
          <a:p>
            <a:r>
              <a:rPr lang="fr-FR" dirty="0"/>
              <a:t> onglets</a:t>
            </a:r>
          </a:p>
          <a:p>
            <a:r>
              <a:rPr lang="fr-FR" dirty="0"/>
              <a:t> scroll</a:t>
            </a:r>
          </a:p>
          <a:p>
            <a:r>
              <a:rPr lang="fr-FR" dirty="0"/>
              <a:t> fil d’Ariane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46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88187-F6A5-46D0-9EBB-134E196C577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35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9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75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2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04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77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9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3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7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133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1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1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3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68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3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8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effectLst>
            <a:softEdge rad="63500"/>
          </a:effectLst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4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0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/>
              <a:t>2019-2020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FR"/>
              <a:t>Groupe F S1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97E4-F3FA-4BDF-9347-AB349281AA8F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454" y="6309997"/>
            <a:ext cx="3218967" cy="62794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13645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703382"/>
            <a:ext cx="8825658" cy="110973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</a:t>
            </a:r>
            <a:r>
              <a:rPr lang="fr-FR" dirty="0" err="1"/>
              <a:t>tutoré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1813114"/>
            <a:ext cx="8825658" cy="861420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Soutenance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0" y="5472716"/>
            <a:ext cx="3409742" cy="138528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AVRAIN Quentin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HENRY Chloé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EL KHAOUA Walid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200" dirty="0"/>
              <a:t>MENG Fei</a:t>
            </a:r>
          </a:p>
        </p:txBody>
      </p:sp>
      <p:sp>
        <p:nvSpPr>
          <p:cNvPr id="8" name="Rectangle 7"/>
          <p:cNvSpPr/>
          <p:nvPr/>
        </p:nvSpPr>
        <p:spPr>
          <a:xfrm>
            <a:off x="9103807" y="5724324"/>
            <a:ext cx="3088192" cy="64633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fr-FR" sz="1200" dirty="0"/>
              <a:t>ANNEE 2019-2020</a:t>
            </a:r>
          </a:p>
          <a:p>
            <a:r>
              <a:rPr lang="fr-FR" sz="1200" dirty="0"/>
              <a:t>S1 GROUPE F</a:t>
            </a:r>
          </a:p>
          <a:p>
            <a:r>
              <a:rPr lang="fr-FR" sz="1200" dirty="0"/>
              <a:t>&lt;Enseignants&gt;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46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3324B992-1978-4BB7-8AB3-0CEEFAF17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699139"/>
              </p:ext>
            </p:extLst>
          </p:nvPr>
        </p:nvGraphicFramePr>
        <p:xfrm>
          <a:off x="1103313" y="2052638"/>
          <a:ext cx="8947150" cy="399288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160328432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68884095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93090674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81880967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49994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MENG Fei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EL KAHOUA Walid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HENRY Chloé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AVRAIN Quentin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7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Soutenance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Structure diaporama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Aspect diaporama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91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Maquette 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9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Note d’intention</a:t>
                      </a:r>
                    </a:p>
                  </a:txBody>
                  <a:tcPr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Conception site</a:t>
                      </a:r>
                    </a:p>
                  </a:txBody>
                  <a:tcPr>
                    <a:lnR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Maquette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Arborescence</a:t>
                      </a:r>
                    </a:p>
                  </a:txBody>
                  <a:tcP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084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Chartre et éléments graphiques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7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Structure HTML</a:t>
                      </a:r>
                    </a:p>
                  </a:txBody>
                  <a:tcPr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Structure HTML</a:t>
                      </a:r>
                    </a:p>
                  </a:txBody>
                  <a:tcPr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94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R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/>
                        <a:t>(à venir) : code HTML / CSS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26435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</p:spPr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E797E4-F3FA-4BDF-9347-AB349281AA8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1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3324B992-1978-4BB7-8AB3-0CEEFAF17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528843"/>
              </p:ext>
            </p:extLst>
          </p:nvPr>
        </p:nvGraphicFramePr>
        <p:xfrm>
          <a:off x="1103313" y="2052638"/>
          <a:ext cx="8947150" cy="236220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160328432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688840950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930906743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818809671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49994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MENG Fei</a:t>
                      </a:r>
                    </a:p>
                  </a:txBody>
                  <a:tcPr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EL KAHOUA Walid</a:t>
                      </a:r>
                    </a:p>
                  </a:txBody>
                  <a:tcPr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HENRY Chloé</a:t>
                      </a:r>
                    </a:p>
                  </a:txBody>
                  <a:tcPr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AVRAIN Quentin</a:t>
                      </a:r>
                    </a:p>
                  </a:txBody>
                  <a:tcPr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7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Contenu du site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Ressources documentaires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Ressources documentaires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Ressources documentaires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91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R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(à venir) : mise en commun des informations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Autres</a:t>
                      </a:r>
                    </a:p>
                  </a:txBody>
                  <a:tcP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Répartition / organisation du travail</a:t>
                      </a:r>
                    </a:p>
                  </a:txBody>
                  <a:tcPr>
                    <a:lnT w="1905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96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58111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15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E952-B9C2-40D3-A62C-287373A8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D150847B-3CCE-4CD2-B114-641419181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42446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8B402-91CC-4575-A287-173438D9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E9374-7B2D-493D-91C8-41FA98FB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F0B56-5827-46B4-9512-A3243C18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74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transhumanisme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Alors que la technologie prends de plus en plus de place dans notre quotidien, jusqu’où vas-elle s’immiscer dans nos vies ?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Sommaire</a:t>
            </a:r>
          </a:p>
        </p:txBody>
      </p:sp>
      <p:sp>
        <p:nvSpPr>
          <p:cNvPr id="12" name="Espace réservé du contenu 11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Objectifs du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graphiques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Choix ergonomiques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Notre démarche de travail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Organisation du 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Difficultés rencontrées</a:t>
            </a: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du site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E62A4F9-977C-49E4-9C9A-5259EF62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244395"/>
            <a:ext cx="5195888" cy="2978810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Les problématiques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Public visé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Le lien avec le sujet du projet tuteuré</a:t>
            </a:r>
          </a:p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46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objectifs du 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SCREENS PAGES D’INFO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Les problématiques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Public visé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Le lien avec le sujet du projet tuteuré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79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Logo et images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1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graphiques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Couleurs et styles</a:t>
            </a:r>
          </a:p>
        </p:txBody>
      </p:sp>
      <p:pic>
        <p:nvPicPr>
          <p:cNvPr id="12" name="Espace réservé du contenu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721" t="14044" r="26545" b="25447"/>
          <a:stretch/>
        </p:blipFill>
        <p:spPr>
          <a:xfrm>
            <a:off x="4784725" y="1919370"/>
            <a:ext cx="5195888" cy="3628860"/>
          </a:xfrm>
          <a:prstGeom prst="rect">
            <a:avLst/>
          </a:prstGeom>
        </p:spPr>
      </p:pic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8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3237" cy="4351338"/>
          </a:xfrm>
        </p:spPr>
        <p:txBody>
          <a:bodyPr/>
          <a:lstStyle/>
          <a:p>
            <a:r>
              <a:rPr lang="fr-FR" dirty="0"/>
              <a:t>Logo  </a:t>
            </a:r>
          </a:p>
          <a:p>
            <a:r>
              <a:rPr lang="fr-FR" dirty="0"/>
              <a:t>Icone </a:t>
            </a:r>
          </a:p>
          <a:p>
            <a:r>
              <a:rPr lang="fr-FR" dirty="0"/>
              <a:t>Image</a:t>
            </a:r>
          </a:p>
          <a:p>
            <a:r>
              <a:rPr lang="fr-FR" dirty="0"/>
              <a:t>vidéo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8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ergonomiques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Navigation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2019-2020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Groupe F S1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797E4-F3FA-4BDF-9347-AB349281AA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55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283</Words>
  <Application>Microsoft Office PowerPoint</Application>
  <PresentationFormat>Grand écran</PresentationFormat>
  <Paragraphs>125</Paragraphs>
  <Slides>13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Ion</vt:lpstr>
      <vt:lpstr>Projet tutoré</vt:lpstr>
      <vt:lpstr>Le transhumanisme</vt:lpstr>
      <vt:lpstr>Sommaire</vt:lpstr>
      <vt:lpstr>Objectifs du site</vt:lpstr>
      <vt:lpstr>Les objectifs du site</vt:lpstr>
      <vt:lpstr>Choix graphiques</vt:lpstr>
      <vt:lpstr>Choix graphiques</vt:lpstr>
      <vt:lpstr>Graphiques   </vt:lpstr>
      <vt:lpstr>Choix ergonomiques</vt:lpstr>
      <vt:lpstr>Organisation</vt:lpstr>
      <vt:lpstr>Organisation</vt:lpstr>
      <vt:lpstr>Organisation</vt:lpstr>
      <vt:lpstr>Difficultés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Fei Meng</dc:creator>
  <cp:lastModifiedBy>Quentin Avrain</cp:lastModifiedBy>
  <cp:revision>44</cp:revision>
  <dcterms:created xsi:type="dcterms:W3CDTF">2019-10-08T13:53:09Z</dcterms:created>
  <dcterms:modified xsi:type="dcterms:W3CDTF">2019-10-15T14:55:21Z</dcterms:modified>
</cp:coreProperties>
</file>