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9" r:id="rId4"/>
    <p:sldId id="257" r:id="rId5"/>
    <p:sldId id="273" r:id="rId6"/>
    <p:sldId id="269" r:id="rId7"/>
    <p:sldId id="270" r:id="rId8"/>
    <p:sldId id="260" r:id="rId9"/>
    <p:sldId id="258" r:id="rId10"/>
    <p:sldId id="265" r:id="rId11"/>
    <p:sldId id="272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17D0A48E-D346-45CF-BE10-6CDA0E541E2F}">
          <p14:sldIdLst>
            <p14:sldId id="256"/>
            <p14:sldId id="271"/>
          </p14:sldIdLst>
        </p14:section>
        <p14:section name="Sommaire" id="{4EFD70A8-7E96-4D0C-92B2-1301488AEBBA}">
          <p14:sldIdLst>
            <p14:sldId id="259"/>
          </p14:sldIdLst>
        </p14:section>
        <p14:section name="Les objectifs du site" id="{646E0B0F-32BF-4221-8026-935A6CF02DD6}">
          <p14:sldIdLst>
            <p14:sldId id="257"/>
            <p14:sldId id="273"/>
          </p14:sldIdLst>
        </p14:section>
        <p14:section name="Choix graphiques" id="{F0F30F9D-98C3-4027-A1D1-DAC5A8B08531}">
          <p14:sldIdLst>
            <p14:sldId id="269"/>
            <p14:sldId id="270"/>
            <p14:sldId id="260"/>
          </p14:sldIdLst>
        </p14:section>
        <p14:section name="Choix ergonomiques" id="{8948FF4F-258C-417E-9AB3-51948BA0CCF3}">
          <p14:sldIdLst>
            <p14:sldId id="258"/>
          </p14:sldIdLst>
        </p14:section>
        <p14:section name="Organisation du groupe" id="{3F37421D-8A22-442E-9B33-073C0109A508}">
          <p14:sldIdLst>
            <p14:sldId id="265"/>
            <p14:sldId id="272"/>
          </p14:sldIdLst>
        </p14:section>
        <p14:section name="Difficultés rencontrées" id="{949E5FDD-2B29-4B50-B0B0-6D3A00AD542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3260" autoAdjust="0"/>
  </p:normalViewPr>
  <p:slideViewPr>
    <p:cSldViewPr snapToGrid="0">
      <p:cViewPr varScale="1">
        <p:scale>
          <a:sx n="108" d="100"/>
          <a:sy n="108" d="100"/>
        </p:scale>
        <p:origin x="108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D42-5454-4B4C-9868-0F62FA7AD7A7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AB0C-3455-46A8-8CAC-873534FA8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153-09B3-4609-96C4-1E4290C745BE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8187-F6A5-46D0-9EBB-134E196C57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2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</a:p>
          <a:p>
            <a:r>
              <a:rPr lang="fr-FR" dirty="0" smtClean="0"/>
              <a:t>TEXTE</a:t>
            </a:r>
          </a:p>
          <a:p>
            <a:r>
              <a:rPr lang="fr-FR" dirty="0" smtClean="0"/>
              <a:t>LIEN</a:t>
            </a:r>
          </a:p>
          <a:p>
            <a:r>
              <a:rPr lang="fr-FR" dirty="0" smtClean="0"/>
              <a:t>MENU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6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Menus</a:t>
            </a:r>
          </a:p>
          <a:p>
            <a:r>
              <a:rPr lang="fr-FR" dirty="0" smtClean="0"/>
              <a:t> onglets</a:t>
            </a:r>
          </a:p>
          <a:p>
            <a:r>
              <a:rPr lang="fr-FR" dirty="0" smtClean="0"/>
              <a:t> scroll</a:t>
            </a:r>
          </a:p>
          <a:p>
            <a:r>
              <a:rPr lang="fr-FR" dirty="0" smtClean="0"/>
              <a:t> fil d’Ariane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2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0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7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3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1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8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effectLst>
            <a:softEdge rad="63500"/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2019-2020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Groupe F S1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54" y="6309997"/>
            <a:ext cx="3218967" cy="6279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364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703382"/>
            <a:ext cx="8825658" cy="110973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81311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Soutenance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472716"/>
            <a:ext cx="3409742" cy="138528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 smtClean="0"/>
              <a:t>AVRAIN Quentin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 smtClean="0"/>
              <a:t>HENRY Chloé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 smtClean="0"/>
              <a:t>EL </a:t>
            </a:r>
            <a:r>
              <a:rPr lang="fr-FR" sz="1200" dirty="0"/>
              <a:t>KHAOUA Walid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MENG </a:t>
            </a:r>
            <a:r>
              <a:rPr lang="fr-FR" sz="1200" dirty="0" smtClean="0"/>
              <a:t>Fei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3807" y="5724324"/>
            <a:ext cx="3088192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fr-FR" sz="1200" dirty="0"/>
              <a:t>ANNEE </a:t>
            </a:r>
            <a:r>
              <a:rPr lang="fr-FR" sz="1200" dirty="0" smtClean="0"/>
              <a:t>2019-2020</a:t>
            </a:r>
          </a:p>
          <a:p>
            <a:r>
              <a:rPr lang="fr-FR" sz="1200" dirty="0" smtClean="0"/>
              <a:t>S1 </a:t>
            </a:r>
            <a:r>
              <a:rPr lang="fr-FR" sz="1200" dirty="0"/>
              <a:t>GROUPE </a:t>
            </a:r>
            <a:r>
              <a:rPr lang="fr-FR" sz="1200" dirty="0" smtClean="0"/>
              <a:t>F</a:t>
            </a:r>
          </a:p>
          <a:p>
            <a:r>
              <a:rPr lang="fr-FR" sz="1200" dirty="0" smtClean="0"/>
              <a:t>&lt;Enseignants&gt;</a:t>
            </a:r>
            <a:endParaRPr lang="fr-FR" sz="12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098016"/>
              </p:ext>
            </p:extLst>
          </p:nvPr>
        </p:nvGraphicFramePr>
        <p:xfrm>
          <a:off x="1103313" y="2052638"/>
          <a:ext cx="8947150" cy="42519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Fei</a:t>
                      </a:r>
                      <a:r>
                        <a:rPr lang="fr-FR" sz="1600" baseline="0" dirty="0" smtClean="0"/>
                        <a:t> MENG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Walid</a:t>
                      </a:r>
                      <a:r>
                        <a:rPr lang="fr-FR" sz="1600" baseline="0" dirty="0" smtClean="0"/>
                        <a:t> EL KAHOUA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Chloé HENRY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Quentin AVRAIN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Conception</a:t>
                      </a:r>
                      <a:r>
                        <a:rPr lang="fr-FR" sz="1600" baseline="0" dirty="0" smtClean="0"/>
                        <a:t> site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Maquette</a:t>
                      </a:r>
                      <a:r>
                        <a:rPr lang="fr-FR" sz="1600" baseline="0" dirty="0" smtClean="0"/>
                        <a:t> + </a:t>
                      </a:r>
                      <a:r>
                        <a:rPr lang="fr-FR" sz="1600" baseline="0" dirty="0" smtClean="0"/>
                        <a:t>visuel Adobe </a:t>
                      </a:r>
                      <a:r>
                        <a:rPr lang="fr-FR" sz="1600" baseline="0" dirty="0" err="1" smtClean="0"/>
                        <a:t>xd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Maquette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Maquette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Chatre et éléments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Arborescence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Contenu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Ressources documentaires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Ressources documentaires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Ressources documentaires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mise en commun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mise en commun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mise en commun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mise en commun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1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27723"/>
              </p:ext>
            </p:extLst>
          </p:nvPr>
        </p:nvGraphicFramePr>
        <p:xfrm>
          <a:off x="1103313" y="2052638"/>
          <a:ext cx="8947150" cy="379984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Fei</a:t>
                      </a:r>
                      <a:r>
                        <a:rPr lang="fr-FR" sz="1600" baseline="0" dirty="0" smtClean="0"/>
                        <a:t> MENG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Walid</a:t>
                      </a:r>
                      <a:r>
                        <a:rPr lang="fr-FR" sz="1600" baseline="0" dirty="0" smtClean="0"/>
                        <a:t> EL KAHOUA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Chloé HENRY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Quentin AVRAIN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Création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Structure HTML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Structure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code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code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code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(prévu)</a:t>
                      </a:r>
                      <a:r>
                        <a:rPr lang="fr-FR" sz="1600" baseline="0" dirty="0" smtClean="0"/>
                        <a:t> : code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Diaporama et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Structure diapo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Aspect et contenu diapo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Note</a:t>
                      </a:r>
                      <a:r>
                        <a:rPr lang="fr-FR" sz="1600" baseline="0" dirty="0" smtClean="0"/>
                        <a:t> d’intention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Difficultés</a:t>
                      </a:r>
                      <a:r>
                        <a:rPr lang="fr-FR" sz="1600" baseline="0" dirty="0" smtClean="0"/>
                        <a:t> / ressentis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Difficultés</a:t>
                      </a:r>
                      <a:r>
                        <a:rPr lang="fr-FR" sz="1600" baseline="0" dirty="0" smtClean="0"/>
                        <a:t> / ressentis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Difficultés</a:t>
                      </a:r>
                      <a:r>
                        <a:rPr lang="fr-FR" sz="1600" baseline="0" dirty="0" smtClean="0"/>
                        <a:t> / ressentis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Difficultés</a:t>
                      </a:r>
                      <a:r>
                        <a:rPr lang="fr-FR" sz="1600" baseline="0" dirty="0" smtClean="0"/>
                        <a:t> / ressentis</a:t>
                      </a:r>
                      <a:endParaRPr lang="fr-F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Conception maquette HTML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Conception maquette HTML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0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transhumanisme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Alors que la technologie prends de plus en plus de place dans notre quotidien, jusqu’où vas-elle s’immiscer dans nos vies ?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Sommaire</a:t>
            </a:r>
            <a:endParaRPr lang="fr-FR" sz="5400" dirty="0"/>
          </a:p>
        </p:txBody>
      </p:sp>
      <p:sp>
        <p:nvSpPr>
          <p:cNvPr id="12" name="Espace réservé du contenu 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ergonomiques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Difficultés rencontrées</a:t>
            </a:r>
            <a:endParaRPr lang="fr-FR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</a:t>
            </a:r>
            <a:r>
              <a:rPr lang="fr-FR" dirty="0" smtClean="0"/>
              <a:t>bjectifs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ARBORESCENCE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Pages de débat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Affichage des sources pour les visiteurs plus informés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46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</a:t>
            </a:r>
            <a:r>
              <a:rPr lang="fr-FR" dirty="0" smtClean="0"/>
              <a:t>bjectifs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SCREENS PAGES D’INFO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Pages de débat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Affichage des sources pour les visiteurs plus informés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48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graphiques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Logo et images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graphiques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Couleurs et styles</a:t>
            </a:r>
            <a:endParaRPr lang="fr-FR" dirty="0"/>
          </a:p>
        </p:txBody>
      </p:sp>
      <p:pic>
        <p:nvPicPr>
          <p:cNvPr id="12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21" t="14044" r="26545" b="25447"/>
          <a:stretch/>
        </p:blipFill>
        <p:spPr>
          <a:xfrm>
            <a:off x="4784725" y="1919370"/>
            <a:ext cx="5195888" cy="3628860"/>
          </a:xfrm>
          <a:prstGeom prst="rect">
            <a:avLst/>
          </a:prstGeom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Graphiques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3237" cy="4351338"/>
          </a:xfrm>
        </p:spPr>
        <p:txBody>
          <a:bodyPr/>
          <a:lstStyle/>
          <a:p>
            <a:r>
              <a:rPr lang="fr-FR" dirty="0" smtClean="0"/>
              <a:t>Logo  </a:t>
            </a:r>
          </a:p>
          <a:p>
            <a:r>
              <a:rPr lang="fr-FR" dirty="0" smtClean="0"/>
              <a:t>Icone </a:t>
            </a:r>
          </a:p>
          <a:p>
            <a:r>
              <a:rPr lang="fr-FR" dirty="0" smtClean="0"/>
              <a:t>Image</a:t>
            </a:r>
          </a:p>
          <a:p>
            <a:r>
              <a:rPr lang="fr-FR" dirty="0" smtClean="0"/>
              <a:t>vidéo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8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ergonomiques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Navigation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2019-2020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Groupe F S1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55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389</Words>
  <Application>Microsoft Office PowerPoint</Application>
  <PresentationFormat>Grand écran</PresentationFormat>
  <Paragraphs>136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Projet tutoré</vt:lpstr>
      <vt:lpstr>Le transhumanisme</vt:lpstr>
      <vt:lpstr>Sommaire</vt:lpstr>
      <vt:lpstr>Objectifs du site</vt:lpstr>
      <vt:lpstr>Objectifs du site</vt:lpstr>
      <vt:lpstr>Choix graphiques</vt:lpstr>
      <vt:lpstr>Choix graphiques</vt:lpstr>
      <vt:lpstr>Graphiques   </vt:lpstr>
      <vt:lpstr>Choix ergonomiques</vt:lpstr>
      <vt:lpstr>Organisation</vt:lpstr>
      <vt:lpstr>Organisation</vt:lpstr>
      <vt:lpstr>Difficultés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Fei Meng</dc:creator>
  <cp:lastModifiedBy>Quentin Avrain</cp:lastModifiedBy>
  <cp:revision>42</cp:revision>
  <dcterms:created xsi:type="dcterms:W3CDTF">2019-10-08T13:53:09Z</dcterms:created>
  <dcterms:modified xsi:type="dcterms:W3CDTF">2019-10-14T08:48:25Z</dcterms:modified>
</cp:coreProperties>
</file>