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E471-FDB4-49B1-B542-A84553FE2FDC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16F3-40CC-4FA9-8A9D-38AF4B1479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20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E471-FDB4-49B1-B542-A84553FE2FDC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16F3-40CC-4FA9-8A9D-38AF4B1479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76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E471-FDB4-49B1-B542-A84553FE2FDC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16F3-40CC-4FA9-8A9D-38AF4B1479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9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E471-FDB4-49B1-B542-A84553FE2FDC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16F3-40CC-4FA9-8A9D-38AF4B1479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16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E471-FDB4-49B1-B542-A84553FE2FDC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16F3-40CC-4FA9-8A9D-38AF4B1479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6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E471-FDB4-49B1-B542-A84553FE2FDC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16F3-40CC-4FA9-8A9D-38AF4B1479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11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E471-FDB4-49B1-B542-A84553FE2FDC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16F3-40CC-4FA9-8A9D-38AF4B1479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4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E471-FDB4-49B1-B542-A84553FE2FDC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16F3-40CC-4FA9-8A9D-38AF4B1479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35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E471-FDB4-49B1-B542-A84553FE2FDC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16F3-40CC-4FA9-8A9D-38AF4B1479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69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E471-FDB4-49B1-B542-A84553FE2FDC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16F3-40CC-4FA9-8A9D-38AF4B1479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93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E471-FDB4-49B1-B542-A84553FE2FDC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16F3-40CC-4FA9-8A9D-38AF4B1479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64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FE471-FDB4-49B1-B542-A84553FE2FDC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16F3-40CC-4FA9-8A9D-38AF4B1479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71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2260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Fei Meng</dc:creator>
  <cp:lastModifiedBy>Fei Meng</cp:lastModifiedBy>
  <cp:revision>1</cp:revision>
  <dcterms:created xsi:type="dcterms:W3CDTF">2019-10-07T08:21:18Z</dcterms:created>
  <dcterms:modified xsi:type="dcterms:W3CDTF">2019-10-07T08:21:31Z</dcterms:modified>
</cp:coreProperties>
</file>