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5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9" r:id="rId3"/>
    <p:sldId id="271" r:id="rId4"/>
    <p:sldId id="257" r:id="rId5"/>
    <p:sldId id="273" r:id="rId6"/>
    <p:sldId id="269" r:id="rId7"/>
    <p:sldId id="270" r:id="rId8"/>
    <p:sldId id="258" r:id="rId9"/>
    <p:sldId id="272" r:id="rId10"/>
    <p:sldId id="265" r:id="rId11"/>
    <p:sldId id="274" r:id="rId12"/>
    <p:sldId id="262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age de garde" id="{17D0A48E-D346-45CF-BE10-6CDA0E541E2F}">
          <p14:sldIdLst>
            <p14:sldId id="256"/>
          </p14:sldIdLst>
        </p14:section>
        <p14:section name="Sommaire" id="{4EFD70A8-7E96-4D0C-92B2-1301488AEBBA}">
          <p14:sldIdLst>
            <p14:sldId id="259"/>
          </p14:sldIdLst>
        </p14:section>
        <p14:section name="Présentation du sujet" id="{3E684987-0981-4AFF-8468-BEF80262557F}">
          <p14:sldIdLst>
            <p14:sldId id="271"/>
          </p14:sldIdLst>
        </p14:section>
        <p14:section name="Les objectifs du site" id="{646E0B0F-32BF-4221-8026-935A6CF02DD6}">
          <p14:sldIdLst>
            <p14:sldId id="257"/>
            <p14:sldId id="273"/>
          </p14:sldIdLst>
        </p14:section>
        <p14:section name="Choix graphiques" id="{F0F30F9D-98C3-4027-A1D1-DAC5A8B08531}">
          <p14:sldIdLst>
            <p14:sldId id="269"/>
            <p14:sldId id="270"/>
          </p14:sldIdLst>
        </p14:section>
        <p14:section name="Choix ergonomiques" id="{8948FF4F-258C-417E-9AB3-51948BA0CCF3}">
          <p14:sldIdLst>
            <p14:sldId id="258"/>
          </p14:sldIdLst>
        </p14:section>
        <p14:section name="Organisation du groupe" id="{3F37421D-8A22-442E-9B33-073C0109A508}">
          <p14:sldIdLst>
            <p14:sldId id="272"/>
            <p14:sldId id="265"/>
            <p14:sldId id="274"/>
          </p14:sldIdLst>
        </p14:section>
        <p14:section name="Difficultés rencontrées" id="{949E5FDD-2B29-4B50-B0B0-6D3A00AD542F}">
          <p14:sldIdLst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9071E21-E6A7-4192-B912-4FE7192CC8A6}" v="205" dt="2019-10-17T13:21:56.24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Style léger 1 - Accentuation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Style léger 1 - Accentuation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 autoAdjust="0"/>
    <p:restoredTop sz="83260" autoAdjust="0"/>
  </p:normalViewPr>
  <p:slideViewPr>
    <p:cSldViewPr snapToGrid="0">
      <p:cViewPr varScale="1">
        <p:scale>
          <a:sx n="75" d="100"/>
          <a:sy n="75" d="100"/>
        </p:scale>
        <p:origin x="946" y="5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9" d="100"/>
          <a:sy n="69" d="100"/>
        </p:scale>
        <p:origin x="308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Quentin Avrain" userId="8bc872cf632c555a" providerId="LiveId" clId="{79071E21-E6A7-4192-B912-4FE7192CC8A6}"/>
    <pc:docChg chg="undo custSel addSld modSld sldOrd modMainMaster">
      <pc:chgData name="Quentin Avrain" userId="8bc872cf632c555a" providerId="LiveId" clId="{79071E21-E6A7-4192-B912-4FE7192CC8A6}" dt="2019-10-17T13:21:58.554" v="777" actId="478"/>
      <pc:docMkLst>
        <pc:docMk/>
      </pc:docMkLst>
      <pc:sldChg chg="addSp modSp modAnim">
        <pc:chgData name="Quentin Avrain" userId="8bc872cf632c555a" providerId="LiveId" clId="{79071E21-E6A7-4192-B912-4FE7192CC8A6}" dt="2019-10-17T12:58:17.861" v="583"/>
        <pc:sldMkLst>
          <pc:docMk/>
          <pc:sldMk cId="2168469693" sldId="256"/>
        </pc:sldMkLst>
        <pc:spChg chg="add mod">
          <ac:chgData name="Quentin Avrain" userId="8bc872cf632c555a" providerId="LiveId" clId="{79071E21-E6A7-4192-B912-4FE7192CC8A6}" dt="2019-10-17T12:54:07.279" v="429" actId="14100"/>
          <ac:spMkLst>
            <pc:docMk/>
            <pc:sldMk cId="2168469693" sldId="256"/>
            <ac:spMk id="5" creationId="{821F1D8B-C440-4E2F-8FFE-BC0EBA6E6978}"/>
          </ac:spMkLst>
        </pc:spChg>
        <pc:spChg chg="add mod">
          <ac:chgData name="Quentin Avrain" userId="8bc872cf632c555a" providerId="LiveId" clId="{79071E21-E6A7-4192-B912-4FE7192CC8A6}" dt="2019-10-17T12:54:21.167" v="443" actId="1035"/>
          <ac:spMkLst>
            <pc:docMk/>
            <pc:sldMk cId="2168469693" sldId="256"/>
            <ac:spMk id="10" creationId="{29969F5A-0186-4315-B2D1-33EA4CDAC7E4}"/>
          </ac:spMkLst>
        </pc:spChg>
      </pc:sldChg>
      <pc:sldChg chg="addSp delSp modSp modAnim">
        <pc:chgData name="Quentin Avrain" userId="8bc872cf632c555a" providerId="LiveId" clId="{79071E21-E6A7-4192-B912-4FE7192CC8A6}" dt="2019-10-17T12:59:03.739" v="597"/>
        <pc:sldMkLst>
          <pc:docMk/>
          <pc:sldMk cId="1885467637" sldId="257"/>
        </pc:sldMkLst>
        <pc:spChg chg="del">
          <ac:chgData name="Quentin Avrain" userId="8bc872cf632c555a" providerId="LiveId" clId="{79071E21-E6A7-4192-B912-4FE7192CC8A6}" dt="2019-10-17T12:48:48.028" v="217" actId="478"/>
          <ac:spMkLst>
            <pc:docMk/>
            <pc:sldMk cId="1885467637" sldId="257"/>
            <ac:spMk id="6" creationId="{00000000-0000-0000-0000-000000000000}"/>
          </ac:spMkLst>
        </pc:spChg>
        <pc:spChg chg="del">
          <ac:chgData name="Quentin Avrain" userId="8bc872cf632c555a" providerId="LiveId" clId="{79071E21-E6A7-4192-B912-4FE7192CC8A6}" dt="2019-10-17T12:48:47.513" v="216" actId="478"/>
          <ac:spMkLst>
            <pc:docMk/>
            <pc:sldMk cId="1885467637" sldId="257"/>
            <ac:spMk id="7" creationId="{00000000-0000-0000-0000-000000000000}"/>
          </ac:spMkLst>
        </pc:spChg>
        <pc:spChg chg="add mod">
          <ac:chgData name="Quentin Avrain" userId="8bc872cf632c555a" providerId="LiveId" clId="{79071E21-E6A7-4192-B912-4FE7192CC8A6}" dt="2019-10-17T12:55:16.661" v="502" actId="1035"/>
          <ac:spMkLst>
            <pc:docMk/>
            <pc:sldMk cId="1885467637" sldId="257"/>
            <ac:spMk id="9" creationId="{8CDF129A-7FEB-4C54-B52A-F341DA5A5134}"/>
          </ac:spMkLst>
        </pc:spChg>
        <pc:spChg chg="add mod">
          <ac:chgData name="Quentin Avrain" userId="8bc872cf632c555a" providerId="LiveId" clId="{79071E21-E6A7-4192-B912-4FE7192CC8A6}" dt="2019-10-17T12:55:21.292" v="515" actId="1035"/>
          <ac:spMkLst>
            <pc:docMk/>
            <pc:sldMk cId="1885467637" sldId="257"/>
            <ac:spMk id="10" creationId="{EFC9ED08-D217-4405-89C3-388277E50F06}"/>
          </ac:spMkLst>
        </pc:spChg>
      </pc:sldChg>
      <pc:sldChg chg="addSp delSp modSp modAnim">
        <pc:chgData name="Quentin Avrain" userId="8bc872cf632c555a" providerId="LiveId" clId="{79071E21-E6A7-4192-B912-4FE7192CC8A6}" dt="2019-10-17T12:59:44.771" v="613"/>
        <pc:sldMkLst>
          <pc:docMk/>
          <pc:sldMk cId="3798550824" sldId="258"/>
        </pc:sldMkLst>
        <pc:spChg chg="del">
          <ac:chgData name="Quentin Avrain" userId="8bc872cf632c555a" providerId="LiveId" clId="{79071E21-E6A7-4192-B912-4FE7192CC8A6}" dt="2019-10-17T12:49:04.520" v="225" actId="478"/>
          <ac:spMkLst>
            <pc:docMk/>
            <pc:sldMk cId="3798550824" sldId="258"/>
            <ac:spMk id="6" creationId="{00000000-0000-0000-0000-000000000000}"/>
          </ac:spMkLst>
        </pc:spChg>
        <pc:spChg chg="del">
          <ac:chgData name="Quentin Avrain" userId="8bc872cf632c555a" providerId="LiveId" clId="{79071E21-E6A7-4192-B912-4FE7192CC8A6}" dt="2019-10-17T12:49:04.070" v="224" actId="478"/>
          <ac:spMkLst>
            <pc:docMk/>
            <pc:sldMk cId="3798550824" sldId="258"/>
            <ac:spMk id="7" creationId="{00000000-0000-0000-0000-000000000000}"/>
          </ac:spMkLst>
        </pc:spChg>
        <pc:spChg chg="add mod">
          <ac:chgData name="Quentin Avrain" userId="8bc872cf632c555a" providerId="LiveId" clId="{79071E21-E6A7-4192-B912-4FE7192CC8A6}" dt="2019-10-17T12:56:16.267" v="571" actId="1036"/>
          <ac:spMkLst>
            <pc:docMk/>
            <pc:sldMk cId="3798550824" sldId="258"/>
            <ac:spMk id="9" creationId="{314AB811-3732-4054-99F8-FED0065CCB4D}"/>
          </ac:spMkLst>
        </pc:spChg>
        <pc:spChg chg="add">
          <ac:chgData name="Quentin Avrain" userId="8bc872cf632c555a" providerId="LiveId" clId="{79071E21-E6A7-4192-B912-4FE7192CC8A6}" dt="2019-10-17T12:56:07.043" v="568"/>
          <ac:spMkLst>
            <pc:docMk/>
            <pc:sldMk cId="3798550824" sldId="258"/>
            <ac:spMk id="10" creationId="{7BDC80F5-AE18-42BC-98CE-FDA5138A5A40}"/>
          </ac:spMkLst>
        </pc:spChg>
      </pc:sldChg>
      <pc:sldChg chg="addSp delSp modSp ord modAnim">
        <pc:chgData name="Quentin Avrain" userId="8bc872cf632c555a" providerId="LiveId" clId="{79071E21-E6A7-4192-B912-4FE7192CC8A6}" dt="2019-10-17T12:58:37.932" v="589"/>
        <pc:sldMkLst>
          <pc:docMk/>
          <pc:sldMk cId="2347238356" sldId="259"/>
        </pc:sldMkLst>
        <pc:spChg chg="add mod">
          <ac:chgData name="Quentin Avrain" userId="8bc872cf632c555a" providerId="LiveId" clId="{79071E21-E6A7-4192-B912-4FE7192CC8A6}" dt="2019-10-17T12:54:42.343" v="448" actId="14100"/>
          <ac:spMkLst>
            <pc:docMk/>
            <pc:sldMk cId="2347238356" sldId="259"/>
            <ac:spMk id="7" creationId="{286191E8-0DB3-4C11-92A9-0BC7D34ADFE6}"/>
          </ac:spMkLst>
        </pc:spChg>
        <pc:spChg chg="add mod">
          <ac:chgData name="Quentin Avrain" userId="8bc872cf632c555a" providerId="LiveId" clId="{79071E21-E6A7-4192-B912-4FE7192CC8A6}" dt="2019-10-17T12:54:35.629" v="446" actId="14100"/>
          <ac:spMkLst>
            <pc:docMk/>
            <pc:sldMk cId="2347238356" sldId="259"/>
            <ac:spMk id="8" creationId="{634C2E3B-B545-42A2-B6E0-E028737E60F4}"/>
          </ac:spMkLst>
        </pc:spChg>
        <pc:spChg chg="add del">
          <ac:chgData name="Quentin Avrain" userId="8bc872cf632c555a" providerId="LiveId" clId="{79071E21-E6A7-4192-B912-4FE7192CC8A6}" dt="2019-10-17T12:58:27.596" v="585"/>
          <ac:spMkLst>
            <pc:docMk/>
            <pc:sldMk cId="2347238356" sldId="259"/>
            <ac:spMk id="9" creationId="{A5699A1B-5D94-4552-9E6D-01BC076542DD}"/>
          </ac:spMkLst>
        </pc:spChg>
        <pc:spChg chg="add del">
          <ac:chgData name="Quentin Avrain" userId="8bc872cf632c555a" providerId="LiveId" clId="{79071E21-E6A7-4192-B912-4FE7192CC8A6}" dt="2019-10-17T12:58:27.596" v="585"/>
          <ac:spMkLst>
            <pc:docMk/>
            <pc:sldMk cId="2347238356" sldId="259"/>
            <ac:spMk id="10" creationId="{B9E21149-20A9-4B4E-83C4-90A6795F484B}"/>
          </ac:spMkLst>
        </pc:spChg>
        <pc:spChg chg="mod">
          <ac:chgData name="Quentin Avrain" userId="8bc872cf632c555a" providerId="LiveId" clId="{79071E21-E6A7-4192-B912-4FE7192CC8A6}" dt="2019-10-17T12:50:21.651" v="262" actId="1036"/>
          <ac:spMkLst>
            <pc:docMk/>
            <pc:sldMk cId="2347238356" sldId="259"/>
            <ac:spMk id="12" creationId="{00000000-0000-0000-0000-000000000000}"/>
          </ac:spMkLst>
        </pc:spChg>
        <pc:spChg chg="del">
          <ac:chgData name="Quentin Avrain" userId="8bc872cf632c555a" providerId="LiveId" clId="{79071E21-E6A7-4192-B912-4FE7192CC8A6}" dt="2019-10-17T12:48:42.186" v="213" actId="478"/>
          <ac:spMkLst>
            <pc:docMk/>
            <pc:sldMk cId="2347238356" sldId="259"/>
            <ac:spMk id="13" creationId="{00000000-0000-0000-0000-000000000000}"/>
          </ac:spMkLst>
        </pc:spChg>
        <pc:spChg chg="del mod">
          <ac:chgData name="Quentin Avrain" userId="8bc872cf632c555a" providerId="LiveId" clId="{79071E21-E6A7-4192-B912-4FE7192CC8A6}" dt="2019-10-17T12:48:41.630" v="212" actId="478"/>
          <ac:spMkLst>
            <pc:docMk/>
            <pc:sldMk cId="2347238356" sldId="259"/>
            <ac:spMk id="14" creationId="{00000000-0000-0000-0000-000000000000}"/>
          </ac:spMkLst>
        </pc:spChg>
      </pc:sldChg>
      <pc:sldChg chg="addSp delSp modSp modAnim">
        <pc:chgData name="Quentin Avrain" userId="8bc872cf632c555a" providerId="LiveId" clId="{79071E21-E6A7-4192-B912-4FE7192CC8A6}" dt="2019-10-17T13:00:32.240" v="630" actId="14100"/>
        <pc:sldMkLst>
          <pc:docMk/>
          <pc:sldMk cId="62811682" sldId="262"/>
        </pc:sldMkLst>
        <pc:spChg chg="del">
          <ac:chgData name="Quentin Avrain" userId="8bc872cf632c555a" providerId="LiveId" clId="{79071E21-E6A7-4192-B912-4FE7192CC8A6}" dt="2019-10-17T12:49:13.176" v="231" actId="478"/>
          <ac:spMkLst>
            <pc:docMk/>
            <pc:sldMk cId="62811682" sldId="262"/>
            <ac:spMk id="4" creationId="{00000000-0000-0000-0000-000000000000}"/>
          </ac:spMkLst>
        </pc:spChg>
        <pc:spChg chg="del">
          <ac:chgData name="Quentin Avrain" userId="8bc872cf632c555a" providerId="LiveId" clId="{79071E21-E6A7-4192-B912-4FE7192CC8A6}" dt="2019-10-17T12:49:12.858" v="230" actId="478"/>
          <ac:spMkLst>
            <pc:docMk/>
            <pc:sldMk cId="62811682" sldId="262"/>
            <ac:spMk id="5" creationId="{00000000-0000-0000-0000-000000000000}"/>
          </ac:spMkLst>
        </pc:spChg>
        <pc:spChg chg="add mod">
          <ac:chgData name="Quentin Avrain" userId="8bc872cf632c555a" providerId="LiveId" clId="{79071E21-E6A7-4192-B912-4FE7192CC8A6}" dt="2019-10-17T12:56:54.367" v="579" actId="1076"/>
          <ac:spMkLst>
            <pc:docMk/>
            <pc:sldMk cId="62811682" sldId="262"/>
            <ac:spMk id="7" creationId="{7DA96CE8-6D80-42A9-B141-45B7A59EFFCA}"/>
          </ac:spMkLst>
        </pc:spChg>
        <pc:spChg chg="add mod">
          <ac:chgData name="Quentin Avrain" userId="8bc872cf632c555a" providerId="LiveId" clId="{79071E21-E6A7-4192-B912-4FE7192CC8A6}" dt="2019-10-17T13:00:32.240" v="630" actId="14100"/>
          <ac:spMkLst>
            <pc:docMk/>
            <pc:sldMk cId="62811682" sldId="262"/>
            <ac:spMk id="8" creationId="{618242ED-D624-45C6-89CA-0C861AE8773E}"/>
          </ac:spMkLst>
        </pc:spChg>
      </pc:sldChg>
      <pc:sldChg chg="addSp delSp modSp modAnim">
        <pc:chgData name="Quentin Avrain" userId="8bc872cf632c555a" providerId="LiveId" clId="{79071E21-E6A7-4192-B912-4FE7192CC8A6}" dt="2019-10-17T13:21:36.629" v="774"/>
        <pc:sldMkLst>
          <pc:docMk/>
          <pc:sldMk cId="2925713804" sldId="265"/>
        </pc:sldMkLst>
        <pc:spChg chg="del">
          <ac:chgData name="Quentin Avrain" userId="8bc872cf632c555a" providerId="LiveId" clId="{79071E21-E6A7-4192-B912-4FE7192CC8A6}" dt="2019-10-17T12:49:07.229" v="226" actId="478"/>
          <ac:spMkLst>
            <pc:docMk/>
            <pc:sldMk cId="2925713804" sldId="265"/>
            <ac:spMk id="4" creationId="{00000000-0000-0000-0000-000000000000}"/>
          </ac:spMkLst>
        </pc:spChg>
        <pc:spChg chg="del">
          <ac:chgData name="Quentin Avrain" userId="8bc872cf632c555a" providerId="LiveId" clId="{79071E21-E6A7-4192-B912-4FE7192CC8A6}" dt="2019-10-17T12:49:07.906" v="227" actId="478"/>
          <ac:spMkLst>
            <pc:docMk/>
            <pc:sldMk cId="2925713804" sldId="265"/>
            <ac:spMk id="5" creationId="{00000000-0000-0000-0000-000000000000}"/>
          </ac:spMkLst>
        </pc:spChg>
        <pc:spChg chg="add mod">
          <ac:chgData name="Quentin Avrain" userId="8bc872cf632c555a" providerId="LiveId" clId="{79071E21-E6A7-4192-B912-4FE7192CC8A6}" dt="2019-10-17T12:56:34.679" v="575" actId="14100"/>
          <ac:spMkLst>
            <pc:docMk/>
            <pc:sldMk cId="2925713804" sldId="265"/>
            <ac:spMk id="7" creationId="{39B26A85-07EA-45DC-8540-A49522CDABC9}"/>
          </ac:spMkLst>
        </pc:spChg>
        <pc:spChg chg="add mod">
          <ac:chgData name="Quentin Avrain" userId="8bc872cf632c555a" providerId="LiveId" clId="{79071E21-E6A7-4192-B912-4FE7192CC8A6}" dt="2019-10-17T12:56:40.984" v="576" actId="1076"/>
          <ac:spMkLst>
            <pc:docMk/>
            <pc:sldMk cId="2925713804" sldId="265"/>
            <ac:spMk id="8" creationId="{FA29DB6F-80F8-47C6-8CDC-72E5E9A60285}"/>
          </ac:spMkLst>
        </pc:spChg>
        <pc:graphicFrameChg chg="mod modGraphic">
          <ac:chgData name="Quentin Avrain" userId="8bc872cf632c555a" providerId="LiveId" clId="{79071E21-E6A7-4192-B912-4FE7192CC8A6}" dt="2019-10-17T13:21:36.629" v="774"/>
          <ac:graphicFrameMkLst>
            <pc:docMk/>
            <pc:sldMk cId="2925713804" sldId="265"/>
            <ac:graphicFrameMk id="10" creationId="{00000000-0000-0000-0000-000000000000}"/>
          </ac:graphicFrameMkLst>
        </pc:graphicFrameChg>
      </pc:sldChg>
      <pc:sldChg chg="addSp delSp modSp modAnim">
        <pc:chgData name="Quentin Avrain" userId="8bc872cf632c555a" providerId="LiveId" clId="{79071E21-E6A7-4192-B912-4FE7192CC8A6}" dt="2019-10-17T12:59:24.578" v="605"/>
        <pc:sldMkLst>
          <pc:docMk/>
          <pc:sldMk cId="2833213299" sldId="269"/>
        </pc:sldMkLst>
        <pc:spChg chg="del">
          <ac:chgData name="Quentin Avrain" userId="8bc872cf632c555a" providerId="LiveId" clId="{79071E21-E6A7-4192-B912-4FE7192CC8A6}" dt="2019-10-17T12:48:55.750" v="221" actId="478"/>
          <ac:spMkLst>
            <pc:docMk/>
            <pc:sldMk cId="2833213299" sldId="269"/>
            <ac:spMk id="3" creationId="{00000000-0000-0000-0000-000000000000}"/>
          </ac:spMkLst>
        </pc:spChg>
        <pc:spChg chg="del">
          <ac:chgData name="Quentin Avrain" userId="8bc872cf632c555a" providerId="LiveId" clId="{79071E21-E6A7-4192-B912-4FE7192CC8A6}" dt="2019-10-17T12:48:55.326" v="220" actId="478"/>
          <ac:spMkLst>
            <pc:docMk/>
            <pc:sldMk cId="2833213299" sldId="269"/>
            <ac:spMk id="6" creationId="{00000000-0000-0000-0000-000000000000}"/>
          </ac:spMkLst>
        </pc:spChg>
        <pc:spChg chg="add mod">
          <ac:chgData name="Quentin Avrain" userId="8bc872cf632c555a" providerId="LiveId" clId="{79071E21-E6A7-4192-B912-4FE7192CC8A6}" dt="2019-10-17T12:55:58.943" v="566" actId="1076"/>
          <ac:spMkLst>
            <pc:docMk/>
            <pc:sldMk cId="2833213299" sldId="269"/>
            <ac:spMk id="8" creationId="{A22BDCF9-FFCF-42B2-8C50-48AC6FF4E652}"/>
          </ac:spMkLst>
        </pc:spChg>
        <pc:spChg chg="add mod">
          <ac:chgData name="Quentin Avrain" userId="8bc872cf632c555a" providerId="LiveId" clId="{79071E21-E6A7-4192-B912-4FE7192CC8A6}" dt="2019-10-17T12:55:51.191" v="564" actId="1076"/>
          <ac:spMkLst>
            <pc:docMk/>
            <pc:sldMk cId="2833213299" sldId="269"/>
            <ac:spMk id="9" creationId="{52077CB2-5EAF-4E00-AE07-FA8A367C2CC0}"/>
          </ac:spMkLst>
        </pc:spChg>
      </pc:sldChg>
      <pc:sldChg chg="addSp delSp modSp modAnim">
        <pc:chgData name="Quentin Avrain" userId="8bc872cf632c555a" providerId="LiveId" clId="{79071E21-E6A7-4192-B912-4FE7192CC8A6}" dt="2019-10-17T12:59:33.003" v="609"/>
        <pc:sldMkLst>
          <pc:docMk/>
          <pc:sldMk cId="2416982853" sldId="270"/>
        </pc:sldMkLst>
        <pc:spChg chg="add mod">
          <ac:chgData name="Quentin Avrain" userId="8bc872cf632c555a" providerId="LiveId" clId="{79071E21-E6A7-4192-B912-4FE7192CC8A6}" dt="2019-10-17T12:51:06.489" v="278" actId="20577"/>
          <ac:spMkLst>
            <pc:docMk/>
            <pc:sldMk cId="2416982853" sldId="270"/>
            <ac:spMk id="4" creationId="{CA640B79-49DF-42AD-87B9-309C2BCBF4E3}"/>
          </ac:spMkLst>
        </pc:spChg>
        <pc:spChg chg="add">
          <ac:chgData name="Quentin Avrain" userId="8bc872cf632c555a" providerId="LiveId" clId="{79071E21-E6A7-4192-B912-4FE7192CC8A6}" dt="2019-10-17T12:56:02.976" v="567"/>
          <ac:spMkLst>
            <pc:docMk/>
            <pc:sldMk cId="2416982853" sldId="270"/>
            <ac:spMk id="10" creationId="{0F0A1B8E-0405-4D86-B6EF-CBC7694A7B26}"/>
          </ac:spMkLst>
        </pc:spChg>
        <pc:spChg chg="add">
          <ac:chgData name="Quentin Avrain" userId="8bc872cf632c555a" providerId="LiveId" clId="{79071E21-E6A7-4192-B912-4FE7192CC8A6}" dt="2019-10-17T12:56:02.976" v="567"/>
          <ac:spMkLst>
            <pc:docMk/>
            <pc:sldMk cId="2416982853" sldId="270"/>
            <ac:spMk id="11" creationId="{4761D19F-A21A-491F-8491-8F04A399995F}"/>
          </ac:spMkLst>
        </pc:spChg>
        <pc:spChg chg="del">
          <ac:chgData name="Quentin Avrain" userId="8bc872cf632c555a" providerId="LiveId" clId="{79071E21-E6A7-4192-B912-4FE7192CC8A6}" dt="2019-10-17T12:49:01.314" v="223" actId="478"/>
          <ac:spMkLst>
            <pc:docMk/>
            <pc:sldMk cId="2416982853" sldId="270"/>
            <ac:spMk id="13" creationId="{00000000-0000-0000-0000-000000000000}"/>
          </ac:spMkLst>
        </pc:spChg>
        <pc:spChg chg="del">
          <ac:chgData name="Quentin Avrain" userId="8bc872cf632c555a" providerId="LiveId" clId="{79071E21-E6A7-4192-B912-4FE7192CC8A6}" dt="2019-10-17T12:49:00.877" v="222" actId="478"/>
          <ac:spMkLst>
            <pc:docMk/>
            <pc:sldMk cId="2416982853" sldId="270"/>
            <ac:spMk id="14" creationId="{00000000-0000-0000-0000-000000000000}"/>
          </ac:spMkLst>
        </pc:spChg>
        <pc:picChg chg="del">
          <ac:chgData name="Quentin Avrain" userId="8bc872cf632c555a" providerId="LiveId" clId="{79071E21-E6A7-4192-B912-4FE7192CC8A6}" dt="2019-10-17T12:51:02.716" v="270" actId="478"/>
          <ac:picMkLst>
            <pc:docMk/>
            <pc:sldMk cId="2416982853" sldId="270"/>
            <ac:picMk id="12" creationId="{00000000-0000-0000-0000-000000000000}"/>
          </ac:picMkLst>
        </pc:picChg>
      </pc:sldChg>
      <pc:sldChg chg="addSp delSp modSp ord modAnim">
        <pc:chgData name="Quentin Avrain" userId="8bc872cf632c555a" providerId="LiveId" clId="{79071E21-E6A7-4192-B912-4FE7192CC8A6}" dt="2019-10-17T12:58:50.763" v="593"/>
        <pc:sldMkLst>
          <pc:docMk/>
          <pc:sldMk cId="2410441933" sldId="271"/>
        </pc:sldMkLst>
        <pc:spChg chg="add mod">
          <ac:chgData name="Quentin Avrain" userId="8bc872cf632c555a" providerId="LiveId" clId="{79071E21-E6A7-4192-B912-4FE7192CC8A6}" dt="2019-10-17T12:54:57.904" v="461" actId="1036"/>
          <ac:spMkLst>
            <pc:docMk/>
            <pc:sldMk cId="2410441933" sldId="271"/>
            <ac:spMk id="7" creationId="{73973F74-CE7C-4F3F-AB61-93AA3757B6F2}"/>
          </ac:spMkLst>
        </pc:spChg>
        <pc:spChg chg="add mod">
          <ac:chgData name="Quentin Avrain" userId="8bc872cf632c555a" providerId="LiveId" clId="{79071E21-E6A7-4192-B912-4FE7192CC8A6}" dt="2019-10-17T12:55:03.698" v="478" actId="1035"/>
          <ac:spMkLst>
            <pc:docMk/>
            <pc:sldMk cId="2410441933" sldId="271"/>
            <ac:spMk id="8" creationId="{9465387C-24B3-4856-805E-CAEAC30C1B93}"/>
          </ac:spMkLst>
        </pc:spChg>
        <pc:spChg chg="del">
          <ac:chgData name="Quentin Avrain" userId="8bc872cf632c555a" providerId="LiveId" clId="{79071E21-E6A7-4192-B912-4FE7192CC8A6}" dt="2019-10-17T12:48:45.396" v="215" actId="478"/>
          <ac:spMkLst>
            <pc:docMk/>
            <pc:sldMk cId="2410441933" sldId="271"/>
            <ac:spMk id="12" creationId="{00000000-0000-0000-0000-000000000000}"/>
          </ac:spMkLst>
        </pc:spChg>
        <pc:spChg chg="del">
          <ac:chgData name="Quentin Avrain" userId="8bc872cf632c555a" providerId="LiveId" clId="{79071E21-E6A7-4192-B912-4FE7192CC8A6}" dt="2019-10-17T12:48:44.854" v="214" actId="478"/>
          <ac:spMkLst>
            <pc:docMk/>
            <pc:sldMk cId="2410441933" sldId="271"/>
            <ac:spMk id="13" creationId="{00000000-0000-0000-0000-000000000000}"/>
          </ac:spMkLst>
        </pc:spChg>
      </pc:sldChg>
      <pc:sldChg chg="addSp delSp modSp ord modAnim">
        <pc:chgData name="Quentin Avrain" userId="8bc872cf632c555a" providerId="LiveId" clId="{79071E21-E6A7-4192-B912-4FE7192CC8A6}" dt="2019-10-17T13:21:43.529" v="775"/>
        <pc:sldMkLst>
          <pc:docMk/>
          <pc:sldMk cId="1325800650" sldId="272"/>
        </pc:sldMkLst>
        <pc:spChg chg="del">
          <ac:chgData name="Quentin Avrain" userId="8bc872cf632c555a" providerId="LiveId" clId="{79071E21-E6A7-4192-B912-4FE7192CC8A6}" dt="2019-10-17T12:49:10.281" v="229" actId="478"/>
          <ac:spMkLst>
            <pc:docMk/>
            <pc:sldMk cId="1325800650" sldId="272"/>
            <ac:spMk id="4" creationId="{00000000-0000-0000-0000-000000000000}"/>
          </ac:spMkLst>
        </pc:spChg>
        <pc:spChg chg="del">
          <ac:chgData name="Quentin Avrain" userId="8bc872cf632c555a" providerId="LiveId" clId="{79071E21-E6A7-4192-B912-4FE7192CC8A6}" dt="2019-10-17T12:49:09.944" v="228" actId="478"/>
          <ac:spMkLst>
            <pc:docMk/>
            <pc:sldMk cId="1325800650" sldId="272"/>
            <ac:spMk id="5" creationId="{00000000-0000-0000-0000-000000000000}"/>
          </ac:spMkLst>
        </pc:spChg>
        <pc:spChg chg="add">
          <ac:chgData name="Quentin Avrain" userId="8bc872cf632c555a" providerId="LiveId" clId="{79071E21-E6A7-4192-B912-4FE7192CC8A6}" dt="2019-10-17T12:56:45.703" v="577"/>
          <ac:spMkLst>
            <pc:docMk/>
            <pc:sldMk cId="1325800650" sldId="272"/>
            <ac:spMk id="7" creationId="{FB25CF2E-6383-48CF-AC78-C1F639AD8121}"/>
          </ac:spMkLst>
        </pc:spChg>
        <pc:spChg chg="add">
          <ac:chgData name="Quentin Avrain" userId="8bc872cf632c555a" providerId="LiveId" clId="{79071E21-E6A7-4192-B912-4FE7192CC8A6}" dt="2019-10-17T12:56:45.703" v="577"/>
          <ac:spMkLst>
            <pc:docMk/>
            <pc:sldMk cId="1325800650" sldId="272"/>
            <ac:spMk id="9" creationId="{0D905028-585E-4A14-B8C4-658433B060BA}"/>
          </ac:spMkLst>
        </pc:spChg>
        <pc:graphicFrameChg chg="mod modGraphic">
          <ac:chgData name="Quentin Avrain" userId="8bc872cf632c555a" providerId="LiveId" clId="{79071E21-E6A7-4192-B912-4FE7192CC8A6}" dt="2019-10-17T13:21:19.614" v="771"/>
          <ac:graphicFrameMkLst>
            <pc:docMk/>
            <pc:sldMk cId="1325800650" sldId="272"/>
            <ac:graphicFrameMk id="8" creationId="{00000000-0000-0000-0000-000000000000}"/>
          </ac:graphicFrameMkLst>
        </pc:graphicFrameChg>
      </pc:sldChg>
      <pc:sldChg chg="addSp delSp modSp modAnim">
        <pc:chgData name="Quentin Avrain" userId="8bc872cf632c555a" providerId="LiveId" clId="{79071E21-E6A7-4192-B912-4FE7192CC8A6}" dt="2019-10-17T12:59:13.660" v="601"/>
        <pc:sldMkLst>
          <pc:docMk/>
          <pc:sldMk cId="2297482934" sldId="273"/>
        </pc:sldMkLst>
        <pc:spChg chg="del">
          <ac:chgData name="Quentin Avrain" userId="8bc872cf632c555a" providerId="LiveId" clId="{79071E21-E6A7-4192-B912-4FE7192CC8A6}" dt="2019-10-17T12:50:42.629" v="263" actId="478"/>
          <ac:spMkLst>
            <pc:docMk/>
            <pc:sldMk cId="2297482934" sldId="273"/>
            <ac:spMk id="2" creationId="{00000000-0000-0000-0000-000000000000}"/>
          </ac:spMkLst>
        </pc:spChg>
        <pc:spChg chg="del">
          <ac:chgData name="Quentin Avrain" userId="8bc872cf632c555a" providerId="LiveId" clId="{79071E21-E6A7-4192-B912-4FE7192CC8A6}" dt="2019-10-17T12:50:46.846" v="264" actId="478"/>
          <ac:spMkLst>
            <pc:docMk/>
            <pc:sldMk cId="2297482934" sldId="273"/>
            <ac:spMk id="5" creationId="{00000000-0000-0000-0000-000000000000}"/>
          </ac:spMkLst>
        </pc:spChg>
        <pc:spChg chg="del">
          <ac:chgData name="Quentin Avrain" userId="8bc872cf632c555a" providerId="LiveId" clId="{79071E21-E6A7-4192-B912-4FE7192CC8A6}" dt="2019-10-17T12:48:51.343" v="219" actId="478"/>
          <ac:spMkLst>
            <pc:docMk/>
            <pc:sldMk cId="2297482934" sldId="273"/>
            <ac:spMk id="6" creationId="{00000000-0000-0000-0000-000000000000}"/>
          </ac:spMkLst>
        </pc:spChg>
        <pc:spChg chg="del">
          <ac:chgData name="Quentin Avrain" userId="8bc872cf632c555a" providerId="LiveId" clId="{79071E21-E6A7-4192-B912-4FE7192CC8A6}" dt="2019-10-17T12:48:50.863" v="218" actId="478"/>
          <ac:spMkLst>
            <pc:docMk/>
            <pc:sldMk cId="2297482934" sldId="273"/>
            <ac:spMk id="7" creationId="{00000000-0000-0000-0000-000000000000}"/>
          </ac:spMkLst>
        </pc:spChg>
        <pc:spChg chg="add del mod">
          <ac:chgData name="Quentin Avrain" userId="8bc872cf632c555a" providerId="LiveId" clId="{79071E21-E6A7-4192-B912-4FE7192CC8A6}" dt="2019-10-17T12:50:51.519" v="267" actId="478"/>
          <ac:spMkLst>
            <pc:docMk/>
            <pc:sldMk cId="2297482934" sldId="273"/>
            <ac:spMk id="9" creationId="{529DA3D7-7263-42FC-A373-A473F821649F}"/>
          </ac:spMkLst>
        </pc:spChg>
        <pc:spChg chg="add del mod">
          <ac:chgData name="Quentin Avrain" userId="8bc872cf632c555a" providerId="LiveId" clId="{79071E21-E6A7-4192-B912-4FE7192CC8A6}" dt="2019-10-17T12:50:52.214" v="268" actId="478"/>
          <ac:spMkLst>
            <pc:docMk/>
            <pc:sldMk cId="2297482934" sldId="273"/>
            <ac:spMk id="11" creationId="{4F65EA80-E377-46E0-8590-8E43B0CFD127}"/>
          </ac:spMkLst>
        </pc:spChg>
        <pc:spChg chg="add del">
          <ac:chgData name="Quentin Avrain" userId="8bc872cf632c555a" providerId="LiveId" clId="{79071E21-E6A7-4192-B912-4FE7192CC8A6}" dt="2019-10-17T12:50:49.950" v="266"/>
          <ac:spMkLst>
            <pc:docMk/>
            <pc:sldMk cId="2297482934" sldId="273"/>
            <ac:spMk id="12" creationId="{957DB7ED-31B8-4210-AAAC-C16BB70E2FF3}"/>
          </ac:spMkLst>
        </pc:spChg>
        <pc:spChg chg="add del">
          <ac:chgData name="Quentin Avrain" userId="8bc872cf632c555a" providerId="LiveId" clId="{79071E21-E6A7-4192-B912-4FE7192CC8A6}" dt="2019-10-17T12:50:49.950" v="266"/>
          <ac:spMkLst>
            <pc:docMk/>
            <pc:sldMk cId="2297482934" sldId="273"/>
            <ac:spMk id="13" creationId="{EB49856C-7712-431F-A9E4-19E1D4E4FC94}"/>
          </ac:spMkLst>
        </pc:spChg>
        <pc:spChg chg="add">
          <ac:chgData name="Quentin Avrain" userId="8bc872cf632c555a" providerId="LiveId" clId="{79071E21-E6A7-4192-B912-4FE7192CC8A6}" dt="2019-10-17T12:50:53.108" v="269"/>
          <ac:spMkLst>
            <pc:docMk/>
            <pc:sldMk cId="2297482934" sldId="273"/>
            <ac:spMk id="14" creationId="{39DF0781-89A0-49E2-A592-023DCA0F23E5}"/>
          </ac:spMkLst>
        </pc:spChg>
        <pc:spChg chg="add">
          <ac:chgData name="Quentin Avrain" userId="8bc872cf632c555a" providerId="LiveId" clId="{79071E21-E6A7-4192-B912-4FE7192CC8A6}" dt="2019-10-17T12:50:53.108" v="269"/>
          <ac:spMkLst>
            <pc:docMk/>
            <pc:sldMk cId="2297482934" sldId="273"/>
            <ac:spMk id="15" creationId="{97C7C96E-3DC1-4FEC-B3DD-F40AD229BD9B}"/>
          </ac:spMkLst>
        </pc:spChg>
        <pc:spChg chg="add mod">
          <ac:chgData name="Quentin Avrain" userId="8bc872cf632c555a" providerId="LiveId" clId="{79071E21-E6A7-4192-B912-4FE7192CC8A6}" dt="2019-10-17T12:55:35.377" v="562" actId="1035"/>
          <ac:spMkLst>
            <pc:docMk/>
            <pc:sldMk cId="2297482934" sldId="273"/>
            <ac:spMk id="16" creationId="{C1EBCB75-96A2-4883-95B5-9A1EF3C70C4A}"/>
          </ac:spMkLst>
        </pc:spChg>
        <pc:spChg chg="add mod">
          <ac:chgData name="Quentin Avrain" userId="8bc872cf632c555a" providerId="LiveId" clId="{79071E21-E6A7-4192-B912-4FE7192CC8A6}" dt="2019-10-17T12:55:28.209" v="527" actId="1036"/>
          <ac:spMkLst>
            <pc:docMk/>
            <pc:sldMk cId="2297482934" sldId="273"/>
            <ac:spMk id="17" creationId="{3883E5C6-FF23-4D96-8858-0E5E68ABD592}"/>
          </ac:spMkLst>
        </pc:spChg>
      </pc:sldChg>
      <pc:sldChg chg="addSp delSp modSp add">
        <pc:chgData name="Quentin Avrain" userId="8bc872cf632c555a" providerId="LiveId" clId="{79071E21-E6A7-4192-B912-4FE7192CC8A6}" dt="2019-10-17T13:21:58.554" v="777" actId="478"/>
        <pc:sldMkLst>
          <pc:docMk/>
          <pc:sldMk cId="1244116770" sldId="274"/>
        </pc:sldMkLst>
        <pc:spChg chg="add mod">
          <ac:chgData name="Quentin Avrain" userId="8bc872cf632c555a" providerId="LiveId" clId="{79071E21-E6A7-4192-B912-4FE7192CC8A6}" dt="2019-10-17T13:21:58.554" v="777" actId="478"/>
          <ac:spMkLst>
            <pc:docMk/>
            <pc:sldMk cId="1244116770" sldId="274"/>
            <ac:spMk id="4" creationId="{7566EB59-0AFB-4B60-A8D6-713FF056F384}"/>
          </ac:spMkLst>
        </pc:spChg>
        <pc:graphicFrameChg chg="del">
          <ac:chgData name="Quentin Avrain" userId="8bc872cf632c555a" providerId="LiveId" clId="{79071E21-E6A7-4192-B912-4FE7192CC8A6}" dt="2019-10-17T13:21:58.554" v="777" actId="478"/>
          <ac:graphicFrameMkLst>
            <pc:docMk/>
            <pc:sldMk cId="1244116770" sldId="274"/>
            <ac:graphicFrameMk id="10" creationId="{00000000-0000-0000-0000-000000000000}"/>
          </ac:graphicFrameMkLst>
        </pc:graphicFrameChg>
      </pc:sldChg>
      <pc:sldMasterChg chg="delSp modSp modSldLayout">
        <pc:chgData name="Quentin Avrain" userId="8bc872cf632c555a" providerId="LiveId" clId="{79071E21-E6A7-4192-B912-4FE7192CC8A6}" dt="2019-10-17T12:50:08.898" v="237" actId="207"/>
        <pc:sldMasterMkLst>
          <pc:docMk/>
          <pc:sldMasterMk cId="3136454569" sldId="2147483755"/>
        </pc:sldMasterMkLst>
        <pc:spChg chg="del">
          <ac:chgData name="Quentin Avrain" userId="8bc872cf632c555a" providerId="LiveId" clId="{79071E21-E6A7-4192-B912-4FE7192CC8A6}" dt="2019-10-17T12:46:08.507" v="172" actId="478"/>
          <ac:spMkLst>
            <pc:docMk/>
            <pc:sldMasterMk cId="3136454569" sldId="2147483755"/>
            <ac:spMk id="4" creationId="{00000000-0000-0000-0000-000000000000}"/>
          </ac:spMkLst>
        </pc:spChg>
        <pc:spChg chg="del">
          <ac:chgData name="Quentin Avrain" userId="8bc872cf632c555a" providerId="LiveId" clId="{79071E21-E6A7-4192-B912-4FE7192CC8A6}" dt="2019-10-17T12:46:07.572" v="171" actId="478"/>
          <ac:spMkLst>
            <pc:docMk/>
            <pc:sldMasterMk cId="3136454569" sldId="2147483755"/>
            <ac:spMk id="5" creationId="{00000000-0000-0000-0000-000000000000}"/>
          </ac:spMkLst>
        </pc:spChg>
        <pc:spChg chg="mod">
          <ac:chgData name="Quentin Avrain" userId="8bc872cf632c555a" providerId="LiveId" clId="{79071E21-E6A7-4192-B912-4FE7192CC8A6}" dt="2019-10-17T12:50:08.898" v="237" actId="207"/>
          <ac:spMkLst>
            <pc:docMk/>
            <pc:sldMasterMk cId="3136454569" sldId="2147483755"/>
            <ac:spMk id="15" creationId="{9BA5784A-6C65-4B8E-9E95-B455A73ACC53}"/>
          </ac:spMkLst>
        </pc:spChg>
        <pc:sldLayoutChg chg="delSp modSp">
          <pc:chgData name="Quentin Avrain" userId="8bc872cf632c555a" providerId="LiveId" clId="{79071E21-E6A7-4192-B912-4FE7192CC8A6}" dt="2019-10-17T12:47:00.264" v="178" actId="478"/>
          <pc:sldLayoutMkLst>
            <pc:docMk/>
            <pc:sldMasterMk cId="3136454569" sldId="2147483755"/>
            <pc:sldLayoutMk cId="305494139" sldId="2147483756"/>
          </pc:sldLayoutMkLst>
          <pc:spChg chg="del mod">
            <ac:chgData name="Quentin Avrain" userId="8bc872cf632c555a" providerId="LiveId" clId="{79071E21-E6A7-4192-B912-4FE7192CC8A6}" dt="2019-10-17T12:46:58.793" v="177" actId="478"/>
            <ac:spMkLst>
              <pc:docMk/>
              <pc:sldMasterMk cId="3136454569" sldId="2147483755"/>
              <pc:sldLayoutMk cId="305494139" sldId="2147483756"/>
              <ac:spMk id="4" creationId="{00000000-0000-0000-0000-000000000000}"/>
            </ac:spMkLst>
          </pc:spChg>
          <pc:spChg chg="del">
            <ac:chgData name="Quentin Avrain" userId="8bc872cf632c555a" providerId="LiveId" clId="{79071E21-E6A7-4192-B912-4FE7192CC8A6}" dt="2019-10-17T12:47:00.264" v="178" actId="478"/>
            <ac:spMkLst>
              <pc:docMk/>
              <pc:sldMasterMk cId="3136454569" sldId="2147483755"/>
              <pc:sldLayoutMk cId="305494139" sldId="2147483756"/>
              <ac:spMk id="5" creationId="{00000000-0000-0000-0000-000000000000}"/>
            </ac:spMkLst>
          </pc:spChg>
        </pc:sldLayoutChg>
        <pc:sldLayoutChg chg="delSp">
          <pc:chgData name="Quentin Avrain" userId="8bc872cf632c555a" providerId="LiveId" clId="{79071E21-E6A7-4192-B912-4FE7192CC8A6}" dt="2019-10-17T12:47:03.053" v="180" actId="478"/>
          <pc:sldLayoutMkLst>
            <pc:docMk/>
            <pc:sldMasterMk cId="3136454569" sldId="2147483755"/>
            <pc:sldLayoutMk cId="1846517835" sldId="2147483757"/>
          </pc:sldLayoutMkLst>
          <pc:spChg chg="del">
            <ac:chgData name="Quentin Avrain" userId="8bc872cf632c555a" providerId="LiveId" clId="{79071E21-E6A7-4192-B912-4FE7192CC8A6}" dt="2019-10-17T12:47:02.461" v="179" actId="478"/>
            <ac:spMkLst>
              <pc:docMk/>
              <pc:sldMasterMk cId="3136454569" sldId="2147483755"/>
              <pc:sldLayoutMk cId="1846517835" sldId="2147483757"/>
              <ac:spMk id="5" creationId="{00000000-0000-0000-0000-000000000000}"/>
            </ac:spMkLst>
          </pc:spChg>
          <pc:spChg chg="del">
            <ac:chgData name="Quentin Avrain" userId="8bc872cf632c555a" providerId="LiveId" clId="{79071E21-E6A7-4192-B912-4FE7192CC8A6}" dt="2019-10-17T12:47:03.053" v="180" actId="478"/>
            <ac:spMkLst>
              <pc:docMk/>
              <pc:sldMasterMk cId="3136454569" sldId="2147483755"/>
              <pc:sldLayoutMk cId="1846517835" sldId="2147483757"/>
              <ac:spMk id="7" creationId="{00000000-0000-0000-0000-000000000000}"/>
            </ac:spMkLst>
          </pc:spChg>
        </pc:sldLayoutChg>
        <pc:sldLayoutChg chg="delSp">
          <pc:chgData name="Quentin Avrain" userId="8bc872cf632c555a" providerId="LiveId" clId="{79071E21-E6A7-4192-B912-4FE7192CC8A6}" dt="2019-10-17T12:47:06.374" v="182" actId="478"/>
          <pc:sldLayoutMkLst>
            <pc:docMk/>
            <pc:sldMasterMk cId="3136454569" sldId="2147483755"/>
            <pc:sldLayoutMk cId="1326317751" sldId="2147483758"/>
          </pc:sldLayoutMkLst>
          <pc:spChg chg="del">
            <ac:chgData name="Quentin Avrain" userId="8bc872cf632c555a" providerId="LiveId" clId="{79071E21-E6A7-4192-B912-4FE7192CC8A6}" dt="2019-10-17T12:47:06.374" v="182" actId="478"/>
            <ac:spMkLst>
              <pc:docMk/>
              <pc:sldMasterMk cId="3136454569" sldId="2147483755"/>
              <pc:sldLayoutMk cId="1326317751" sldId="2147483758"/>
              <ac:spMk id="4" creationId="{00000000-0000-0000-0000-000000000000}"/>
            </ac:spMkLst>
          </pc:spChg>
          <pc:spChg chg="del">
            <ac:chgData name="Quentin Avrain" userId="8bc872cf632c555a" providerId="LiveId" clId="{79071E21-E6A7-4192-B912-4FE7192CC8A6}" dt="2019-10-17T12:47:05.810" v="181" actId="478"/>
            <ac:spMkLst>
              <pc:docMk/>
              <pc:sldMasterMk cId="3136454569" sldId="2147483755"/>
              <pc:sldLayoutMk cId="1326317751" sldId="2147483758"/>
              <ac:spMk id="5" creationId="{00000000-0000-0000-0000-000000000000}"/>
            </ac:spMkLst>
          </pc:spChg>
        </pc:sldLayoutChg>
        <pc:sldLayoutChg chg="delSp">
          <pc:chgData name="Quentin Avrain" userId="8bc872cf632c555a" providerId="LiveId" clId="{79071E21-E6A7-4192-B912-4FE7192CC8A6}" dt="2019-10-17T12:47:13.649" v="184" actId="478"/>
          <pc:sldLayoutMkLst>
            <pc:docMk/>
            <pc:sldMasterMk cId="3136454569" sldId="2147483755"/>
            <pc:sldLayoutMk cId="2596438104" sldId="2147483759"/>
          </pc:sldLayoutMkLst>
          <pc:spChg chg="del">
            <ac:chgData name="Quentin Avrain" userId="8bc872cf632c555a" providerId="LiveId" clId="{79071E21-E6A7-4192-B912-4FE7192CC8A6}" dt="2019-10-17T12:47:13.649" v="184" actId="478"/>
            <ac:spMkLst>
              <pc:docMk/>
              <pc:sldMasterMk cId="3136454569" sldId="2147483755"/>
              <pc:sldLayoutMk cId="2596438104" sldId="2147483759"/>
              <ac:spMk id="5" creationId="{00000000-0000-0000-0000-000000000000}"/>
            </ac:spMkLst>
          </pc:spChg>
          <pc:spChg chg="del">
            <ac:chgData name="Quentin Avrain" userId="8bc872cf632c555a" providerId="LiveId" clId="{79071E21-E6A7-4192-B912-4FE7192CC8A6}" dt="2019-10-17T12:47:13.097" v="183" actId="478"/>
            <ac:spMkLst>
              <pc:docMk/>
              <pc:sldMasterMk cId="3136454569" sldId="2147483755"/>
              <pc:sldLayoutMk cId="2596438104" sldId="2147483759"/>
              <ac:spMk id="6" creationId="{00000000-0000-0000-0000-000000000000}"/>
            </ac:spMkLst>
          </pc:spChg>
        </pc:sldLayoutChg>
        <pc:sldLayoutChg chg="delSp">
          <pc:chgData name="Quentin Avrain" userId="8bc872cf632c555a" providerId="LiveId" clId="{79071E21-E6A7-4192-B912-4FE7192CC8A6}" dt="2019-10-17T12:47:16.258" v="186" actId="478"/>
          <pc:sldLayoutMkLst>
            <pc:docMk/>
            <pc:sldMasterMk cId="3136454569" sldId="2147483755"/>
            <pc:sldLayoutMk cId="2161681934" sldId="2147483760"/>
          </pc:sldLayoutMkLst>
          <pc:spChg chg="del">
            <ac:chgData name="Quentin Avrain" userId="8bc872cf632c555a" providerId="LiveId" clId="{79071E21-E6A7-4192-B912-4FE7192CC8A6}" dt="2019-10-17T12:47:16.258" v="186" actId="478"/>
            <ac:spMkLst>
              <pc:docMk/>
              <pc:sldMasterMk cId="3136454569" sldId="2147483755"/>
              <pc:sldLayoutMk cId="2161681934" sldId="2147483760"/>
              <ac:spMk id="7" creationId="{00000000-0000-0000-0000-000000000000}"/>
            </ac:spMkLst>
          </pc:spChg>
          <pc:spChg chg="del">
            <ac:chgData name="Quentin Avrain" userId="8bc872cf632c555a" providerId="LiveId" clId="{79071E21-E6A7-4192-B912-4FE7192CC8A6}" dt="2019-10-17T12:47:15.726" v="185" actId="478"/>
            <ac:spMkLst>
              <pc:docMk/>
              <pc:sldMasterMk cId="3136454569" sldId="2147483755"/>
              <pc:sldLayoutMk cId="2161681934" sldId="2147483760"/>
              <ac:spMk id="8" creationId="{00000000-0000-0000-0000-000000000000}"/>
            </ac:spMkLst>
          </pc:spChg>
        </pc:sldLayoutChg>
        <pc:sldLayoutChg chg="delSp">
          <pc:chgData name="Quentin Avrain" userId="8bc872cf632c555a" providerId="LiveId" clId="{79071E21-E6A7-4192-B912-4FE7192CC8A6}" dt="2019-10-17T12:47:21.219" v="188" actId="478"/>
          <pc:sldLayoutMkLst>
            <pc:docMk/>
            <pc:sldMasterMk cId="3136454569" sldId="2147483755"/>
            <pc:sldLayoutMk cId="3511135564" sldId="2147483761"/>
          </pc:sldLayoutMkLst>
          <pc:spChg chg="del">
            <ac:chgData name="Quentin Avrain" userId="8bc872cf632c555a" providerId="LiveId" clId="{79071E21-E6A7-4192-B912-4FE7192CC8A6}" dt="2019-10-17T12:47:20.728" v="187" actId="478"/>
            <ac:spMkLst>
              <pc:docMk/>
              <pc:sldMasterMk cId="3136454569" sldId="2147483755"/>
              <pc:sldLayoutMk cId="3511135564" sldId="2147483761"/>
              <ac:spMk id="5" creationId="{00000000-0000-0000-0000-000000000000}"/>
            </ac:spMkLst>
          </pc:spChg>
          <pc:spChg chg="del">
            <ac:chgData name="Quentin Avrain" userId="8bc872cf632c555a" providerId="LiveId" clId="{79071E21-E6A7-4192-B912-4FE7192CC8A6}" dt="2019-10-17T12:47:21.219" v="188" actId="478"/>
            <ac:spMkLst>
              <pc:docMk/>
              <pc:sldMasterMk cId="3136454569" sldId="2147483755"/>
              <pc:sldLayoutMk cId="3511135564" sldId="2147483761"/>
              <ac:spMk id="7" creationId="{00000000-0000-0000-0000-000000000000}"/>
            </ac:spMkLst>
          </pc:spChg>
        </pc:sldLayoutChg>
        <pc:sldLayoutChg chg="delSp">
          <pc:chgData name="Quentin Avrain" userId="8bc872cf632c555a" providerId="LiveId" clId="{79071E21-E6A7-4192-B912-4FE7192CC8A6}" dt="2019-10-17T12:47:23.958" v="190" actId="478"/>
          <pc:sldLayoutMkLst>
            <pc:docMk/>
            <pc:sldMasterMk cId="3136454569" sldId="2147483755"/>
            <pc:sldLayoutMk cId="1022682307" sldId="2147483762"/>
          </pc:sldLayoutMkLst>
          <pc:spChg chg="del">
            <ac:chgData name="Quentin Avrain" userId="8bc872cf632c555a" providerId="LiveId" clId="{79071E21-E6A7-4192-B912-4FE7192CC8A6}" dt="2019-10-17T12:47:23.292" v="189" actId="478"/>
            <ac:spMkLst>
              <pc:docMk/>
              <pc:sldMasterMk cId="3136454569" sldId="2147483755"/>
              <pc:sldLayoutMk cId="1022682307" sldId="2147483762"/>
              <ac:spMk id="5" creationId="{00000000-0000-0000-0000-000000000000}"/>
            </ac:spMkLst>
          </pc:spChg>
          <pc:spChg chg="del">
            <ac:chgData name="Quentin Avrain" userId="8bc872cf632c555a" providerId="LiveId" clId="{79071E21-E6A7-4192-B912-4FE7192CC8A6}" dt="2019-10-17T12:47:23.958" v="190" actId="478"/>
            <ac:spMkLst>
              <pc:docMk/>
              <pc:sldMasterMk cId="3136454569" sldId="2147483755"/>
              <pc:sldLayoutMk cId="1022682307" sldId="2147483762"/>
              <ac:spMk id="7" creationId="{00000000-0000-0000-0000-000000000000}"/>
            </ac:spMkLst>
          </pc:spChg>
        </pc:sldLayoutChg>
        <pc:sldLayoutChg chg="delSp">
          <pc:chgData name="Quentin Avrain" userId="8bc872cf632c555a" providerId="LiveId" clId="{79071E21-E6A7-4192-B912-4FE7192CC8A6}" dt="2019-10-17T12:47:28.417" v="192" actId="478"/>
          <pc:sldLayoutMkLst>
            <pc:docMk/>
            <pc:sldMasterMk cId="3136454569" sldId="2147483755"/>
            <pc:sldLayoutMk cId="1266146289" sldId="2147483763"/>
          </pc:sldLayoutMkLst>
          <pc:spChg chg="del">
            <ac:chgData name="Quentin Avrain" userId="8bc872cf632c555a" providerId="LiveId" clId="{79071E21-E6A7-4192-B912-4FE7192CC8A6}" dt="2019-10-17T12:47:27.883" v="191" actId="478"/>
            <ac:spMkLst>
              <pc:docMk/>
              <pc:sldMasterMk cId="3136454569" sldId="2147483755"/>
              <pc:sldLayoutMk cId="1266146289" sldId="2147483763"/>
              <ac:spMk id="5" creationId="{00000000-0000-0000-0000-000000000000}"/>
            </ac:spMkLst>
          </pc:spChg>
          <pc:spChg chg="del">
            <ac:chgData name="Quentin Avrain" userId="8bc872cf632c555a" providerId="LiveId" clId="{79071E21-E6A7-4192-B912-4FE7192CC8A6}" dt="2019-10-17T12:47:28.417" v="192" actId="478"/>
            <ac:spMkLst>
              <pc:docMk/>
              <pc:sldMasterMk cId="3136454569" sldId="2147483755"/>
              <pc:sldLayoutMk cId="1266146289" sldId="2147483763"/>
              <ac:spMk id="7" creationId="{00000000-0000-0000-0000-000000000000}"/>
            </ac:spMkLst>
          </pc:spChg>
        </pc:sldLayoutChg>
        <pc:sldLayoutChg chg="delSp">
          <pc:chgData name="Quentin Avrain" userId="8bc872cf632c555a" providerId="LiveId" clId="{79071E21-E6A7-4192-B912-4FE7192CC8A6}" dt="2019-10-17T12:47:31.250" v="194" actId="478"/>
          <pc:sldLayoutMkLst>
            <pc:docMk/>
            <pc:sldMasterMk cId="3136454569" sldId="2147483755"/>
            <pc:sldLayoutMk cId="1502706602" sldId="2147483764"/>
          </pc:sldLayoutMkLst>
          <pc:spChg chg="del">
            <ac:chgData name="Quentin Avrain" userId="8bc872cf632c555a" providerId="LiveId" clId="{79071E21-E6A7-4192-B912-4FE7192CC8A6}" dt="2019-10-17T12:47:31.250" v="194" actId="478"/>
            <ac:spMkLst>
              <pc:docMk/>
              <pc:sldMasterMk cId="3136454569" sldId="2147483755"/>
              <pc:sldLayoutMk cId="1502706602" sldId="2147483764"/>
              <ac:spMk id="5" creationId="{00000000-0000-0000-0000-000000000000}"/>
            </ac:spMkLst>
          </pc:spChg>
          <pc:spChg chg="del">
            <ac:chgData name="Quentin Avrain" userId="8bc872cf632c555a" providerId="LiveId" clId="{79071E21-E6A7-4192-B912-4FE7192CC8A6}" dt="2019-10-17T12:47:30.592" v="193" actId="478"/>
            <ac:spMkLst>
              <pc:docMk/>
              <pc:sldMasterMk cId="3136454569" sldId="2147483755"/>
              <pc:sldLayoutMk cId="1502706602" sldId="2147483764"/>
              <ac:spMk id="6" creationId="{00000000-0000-0000-0000-000000000000}"/>
            </ac:spMkLst>
          </pc:spChg>
        </pc:sldLayoutChg>
        <pc:sldLayoutChg chg="delSp">
          <pc:chgData name="Quentin Avrain" userId="8bc872cf632c555a" providerId="LiveId" clId="{79071E21-E6A7-4192-B912-4FE7192CC8A6}" dt="2019-10-17T12:47:35.212" v="196" actId="478"/>
          <pc:sldLayoutMkLst>
            <pc:docMk/>
            <pc:sldMasterMk cId="3136454569" sldId="2147483755"/>
            <pc:sldLayoutMk cId="3679754460" sldId="2147483765"/>
          </pc:sldLayoutMkLst>
          <pc:spChg chg="del">
            <ac:chgData name="Quentin Avrain" userId="8bc872cf632c555a" providerId="LiveId" clId="{79071E21-E6A7-4192-B912-4FE7192CC8A6}" dt="2019-10-17T12:47:35.212" v="196" actId="478"/>
            <ac:spMkLst>
              <pc:docMk/>
              <pc:sldMasterMk cId="3136454569" sldId="2147483755"/>
              <pc:sldLayoutMk cId="3679754460" sldId="2147483765"/>
              <ac:spMk id="5" creationId="{00000000-0000-0000-0000-000000000000}"/>
            </ac:spMkLst>
          </pc:spChg>
          <pc:spChg chg="del">
            <ac:chgData name="Quentin Avrain" userId="8bc872cf632c555a" providerId="LiveId" clId="{79071E21-E6A7-4192-B912-4FE7192CC8A6}" dt="2019-10-17T12:47:34.756" v="195" actId="478"/>
            <ac:spMkLst>
              <pc:docMk/>
              <pc:sldMasterMk cId="3136454569" sldId="2147483755"/>
              <pc:sldLayoutMk cId="3679754460" sldId="2147483765"/>
              <ac:spMk id="6" creationId="{00000000-0000-0000-0000-000000000000}"/>
            </ac:spMkLst>
          </pc:spChg>
        </pc:sldLayoutChg>
        <pc:sldLayoutChg chg="delSp">
          <pc:chgData name="Quentin Avrain" userId="8bc872cf632c555a" providerId="LiveId" clId="{79071E21-E6A7-4192-B912-4FE7192CC8A6}" dt="2019-10-17T12:47:39.028" v="198" actId="478"/>
          <pc:sldLayoutMkLst>
            <pc:docMk/>
            <pc:sldMasterMk cId="3136454569" sldId="2147483755"/>
            <pc:sldLayoutMk cId="2292126415" sldId="2147483766"/>
          </pc:sldLayoutMkLst>
          <pc:spChg chg="del">
            <ac:chgData name="Quentin Avrain" userId="8bc872cf632c555a" providerId="LiveId" clId="{79071E21-E6A7-4192-B912-4FE7192CC8A6}" dt="2019-10-17T12:47:39.028" v="198" actId="478"/>
            <ac:spMkLst>
              <pc:docMk/>
              <pc:sldMasterMk cId="3136454569" sldId="2147483755"/>
              <pc:sldLayoutMk cId="2292126415" sldId="2147483766"/>
              <ac:spMk id="4" creationId="{00000000-0000-0000-0000-000000000000}"/>
            </ac:spMkLst>
          </pc:spChg>
          <pc:spChg chg="del">
            <ac:chgData name="Quentin Avrain" userId="8bc872cf632c555a" providerId="LiveId" clId="{79071E21-E6A7-4192-B912-4FE7192CC8A6}" dt="2019-10-17T12:47:38.441" v="197" actId="478"/>
            <ac:spMkLst>
              <pc:docMk/>
              <pc:sldMasterMk cId="3136454569" sldId="2147483755"/>
              <pc:sldLayoutMk cId="2292126415" sldId="2147483766"/>
              <ac:spMk id="5" creationId="{00000000-0000-0000-0000-000000000000}"/>
            </ac:spMkLst>
          </pc:spChg>
        </pc:sldLayoutChg>
        <pc:sldLayoutChg chg="delSp">
          <pc:chgData name="Quentin Avrain" userId="8bc872cf632c555a" providerId="LiveId" clId="{79071E21-E6A7-4192-B912-4FE7192CC8A6}" dt="2019-10-17T12:47:41.582" v="200" actId="478"/>
          <pc:sldLayoutMkLst>
            <pc:docMk/>
            <pc:sldMasterMk cId="3136454569" sldId="2147483755"/>
            <pc:sldLayoutMk cId="3247044830" sldId="2147483767"/>
          </pc:sldLayoutMkLst>
          <pc:spChg chg="del">
            <ac:chgData name="Quentin Avrain" userId="8bc872cf632c555a" providerId="LiveId" clId="{79071E21-E6A7-4192-B912-4FE7192CC8A6}" dt="2019-10-17T12:47:41.582" v="200" actId="478"/>
            <ac:spMkLst>
              <pc:docMk/>
              <pc:sldMasterMk cId="3136454569" sldId="2147483755"/>
              <pc:sldLayoutMk cId="3247044830" sldId="2147483767"/>
              <ac:spMk id="4" creationId="{00000000-0000-0000-0000-000000000000}"/>
            </ac:spMkLst>
          </pc:spChg>
          <pc:spChg chg="del">
            <ac:chgData name="Quentin Avrain" userId="8bc872cf632c555a" providerId="LiveId" clId="{79071E21-E6A7-4192-B912-4FE7192CC8A6}" dt="2019-10-17T12:47:41.105" v="199" actId="478"/>
            <ac:spMkLst>
              <pc:docMk/>
              <pc:sldMasterMk cId="3136454569" sldId="2147483755"/>
              <pc:sldLayoutMk cId="3247044830" sldId="2147483767"/>
              <ac:spMk id="5" creationId="{00000000-0000-0000-0000-000000000000}"/>
            </ac:spMkLst>
          </pc:spChg>
        </pc:sldLayoutChg>
        <pc:sldLayoutChg chg="delSp">
          <pc:chgData name="Quentin Avrain" userId="8bc872cf632c555a" providerId="LiveId" clId="{79071E21-E6A7-4192-B912-4FE7192CC8A6}" dt="2019-10-17T12:47:44.741" v="202" actId="478"/>
          <pc:sldLayoutMkLst>
            <pc:docMk/>
            <pc:sldMasterMk cId="3136454569" sldId="2147483755"/>
            <pc:sldLayoutMk cId="3570779369" sldId="2147483768"/>
          </pc:sldLayoutMkLst>
          <pc:spChg chg="del">
            <ac:chgData name="Quentin Avrain" userId="8bc872cf632c555a" providerId="LiveId" clId="{79071E21-E6A7-4192-B912-4FE7192CC8A6}" dt="2019-10-17T12:47:44.741" v="202" actId="478"/>
            <ac:spMkLst>
              <pc:docMk/>
              <pc:sldMasterMk cId="3136454569" sldId="2147483755"/>
              <pc:sldLayoutMk cId="3570779369" sldId="2147483768"/>
              <ac:spMk id="4" creationId="{00000000-0000-0000-0000-000000000000}"/>
            </ac:spMkLst>
          </pc:spChg>
          <pc:spChg chg="del">
            <ac:chgData name="Quentin Avrain" userId="8bc872cf632c555a" providerId="LiveId" clId="{79071E21-E6A7-4192-B912-4FE7192CC8A6}" dt="2019-10-17T12:47:44.326" v="201" actId="478"/>
            <ac:spMkLst>
              <pc:docMk/>
              <pc:sldMasterMk cId="3136454569" sldId="2147483755"/>
              <pc:sldLayoutMk cId="3570779369" sldId="2147483768"/>
              <ac:spMk id="5" creationId="{00000000-0000-0000-0000-000000000000}"/>
            </ac:spMkLst>
          </pc:spChg>
        </pc:sldLayoutChg>
        <pc:sldLayoutChg chg="delSp">
          <pc:chgData name="Quentin Avrain" userId="8bc872cf632c555a" providerId="LiveId" clId="{79071E21-E6A7-4192-B912-4FE7192CC8A6}" dt="2019-10-17T12:47:48.181" v="204" actId="478"/>
          <pc:sldLayoutMkLst>
            <pc:docMk/>
            <pc:sldMasterMk cId="3136454569" sldId="2147483755"/>
            <pc:sldLayoutMk cId="1240796929" sldId="2147483769"/>
          </pc:sldLayoutMkLst>
          <pc:spChg chg="del">
            <ac:chgData name="Quentin Avrain" userId="8bc872cf632c555a" providerId="LiveId" clId="{79071E21-E6A7-4192-B912-4FE7192CC8A6}" dt="2019-10-17T12:47:47.614" v="203" actId="478"/>
            <ac:spMkLst>
              <pc:docMk/>
              <pc:sldMasterMk cId="3136454569" sldId="2147483755"/>
              <pc:sldLayoutMk cId="1240796929" sldId="2147483769"/>
              <ac:spMk id="4" creationId="{00000000-0000-0000-0000-000000000000}"/>
            </ac:spMkLst>
          </pc:spChg>
          <pc:spChg chg="del">
            <ac:chgData name="Quentin Avrain" userId="8bc872cf632c555a" providerId="LiveId" clId="{79071E21-E6A7-4192-B912-4FE7192CC8A6}" dt="2019-10-17T12:47:48.181" v="204" actId="478"/>
            <ac:spMkLst>
              <pc:docMk/>
              <pc:sldMasterMk cId="3136454569" sldId="2147483755"/>
              <pc:sldLayoutMk cId="1240796929" sldId="2147483769"/>
              <ac:spMk id="7" creationId="{00000000-0000-0000-0000-000000000000}"/>
            </ac:spMkLst>
          </pc:spChg>
        </pc:sldLayoutChg>
        <pc:sldLayoutChg chg="delSp">
          <pc:chgData name="Quentin Avrain" userId="8bc872cf632c555a" providerId="LiveId" clId="{79071E21-E6A7-4192-B912-4FE7192CC8A6}" dt="2019-10-17T12:47:52.254" v="206" actId="478"/>
          <pc:sldLayoutMkLst>
            <pc:docMk/>
            <pc:sldMasterMk cId="3136454569" sldId="2147483755"/>
            <pc:sldLayoutMk cId="2100439228" sldId="2147483770"/>
          </pc:sldLayoutMkLst>
          <pc:spChg chg="del">
            <ac:chgData name="Quentin Avrain" userId="8bc872cf632c555a" providerId="LiveId" clId="{79071E21-E6A7-4192-B912-4FE7192CC8A6}" dt="2019-10-17T12:47:51.889" v="205" actId="478"/>
            <ac:spMkLst>
              <pc:docMk/>
              <pc:sldMasterMk cId="3136454569" sldId="2147483755"/>
              <pc:sldLayoutMk cId="2100439228" sldId="2147483770"/>
              <ac:spMk id="4" creationId="{00000000-0000-0000-0000-000000000000}"/>
            </ac:spMkLst>
          </pc:spChg>
          <pc:spChg chg="del">
            <ac:chgData name="Quentin Avrain" userId="8bc872cf632c555a" providerId="LiveId" clId="{79071E21-E6A7-4192-B912-4FE7192CC8A6}" dt="2019-10-17T12:47:52.254" v="206" actId="478"/>
            <ac:spMkLst>
              <pc:docMk/>
              <pc:sldMasterMk cId="3136454569" sldId="2147483755"/>
              <pc:sldLayoutMk cId="2100439228" sldId="2147483770"/>
              <ac:spMk id="7" creationId="{00000000-0000-0000-0000-000000000000}"/>
            </ac:spMkLst>
          </pc:spChg>
        </pc:sldLayoutChg>
        <pc:sldLayoutChg chg="delSp">
          <pc:chgData name="Quentin Avrain" userId="8bc872cf632c555a" providerId="LiveId" clId="{79071E21-E6A7-4192-B912-4FE7192CC8A6}" dt="2019-10-17T12:47:54.666" v="208" actId="478"/>
          <pc:sldLayoutMkLst>
            <pc:docMk/>
            <pc:sldMasterMk cId="3136454569" sldId="2147483755"/>
            <pc:sldLayoutMk cId="2288871238" sldId="2147483771"/>
          </pc:sldLayoutMkLst>
          <pc:spChg chg="del">
            <ac:chgData name="Quentin Avrain" userId="8bc872cf632c555a" providerId="LiveId" clId="{79071E21-E6A7-4192-B912-4FE7192CC8A6}" dt="2019-10-17T12:47:54.666" v="208" actId="478"/>
            <ac:spMkLst>
              <pc:docMk/>
              <pc:sldMasterMk cId="3136454569" sldId="2147483755"/>
              <pc:sldLayoutMk cId="2288871238" sldId="2147483771"/>
              <ac:spMk id="4" creationId="{00000000-0000-0000-0000-000000000000}"/>
            </ac:spMkLst>
          </pc:spChg>
          <pc:spChg chg="del">
            <ac:chgData name="Quentin Avrain" userId="8bc872cf632c555a" providerId="LiveId" clId="{79071E21-E6A7-4192-B912-4FE7192CC8A6}" dt="2019-10-17T12:47:54.263" v="207" actId="478"/>
            <ac:spMkLst>
              <pc:docMk/>
              <pc:sldMasterMk cId="3136454569" sldId="2147483755"/>
              <pc:sldLayoutMk cId="2288871238" sldId="2147483771"/>
              <ac:spMk id="5" creationId="{00000000-0000-0000-0000-000000000000}"/>
            </ac:spMkLst>
          </pc:spChg>
        </pc:sldLayoutChg>
        <pc:sldLayoutChg chg="delSp">
          <pc:chgData name="Quentin Avrain" userId="8bc872cf632c555a" providerId="LiveId" clId="{79071E21-E6A7-4192-B912-4FE7192CC8A6}" dt="2019-10-17T12:47:57.596" v="210" actId="478"/>
          <pc:sldLayoutMkLst>
            <pc:docMk/>
            <pc:sldMasterMk cId="3136454569" sldId="2147483755"/>
            <pc:sldLayoutMk cId="1376133944" sldId="2147483772"/>
          </pc:sldLayoutMkLst>
          <pc:spChg chg="del">
            <ac:chgData name="Quentin Avrain" userId="8bc872cf632c555a" providerId="LiveId" clId="{79071E21-E6A7-4192-B912-4FE7192CC8A6}" dt="2019-10-17T12:47:57.596" v="210" actId="478"/>
            <ac:spMkLst>
              <pc:docMk/>
              <pc:sldMasterMk cId="3136454569" sldId="2147483755"/>
              <pc:sldLayoutMk cId="1376133944" sldId="2147483772"/>
              <ac:spMk id="4" creationId="{00000000-0000-0000-0000-000000000000}"/>
            </ac:spMkLst>
          </pc:spChg>
          <pc:spChg chg="del">
            <ac:chgData name="Quentin Avrain" userId="8bc872cf632c555a" providerId="LiveId" clId="{79071E21-E6A7-4192-B912-4FE7192CC8A6}" dt="2019-10-17T12:47:56.946" v="209" actId="478"/>
            <ac:spMkLst>
              <pc:docMk/>
              <pc:sldMasterMk cId="3136454569" sldId="2147483755"/>
              <pc:sldLayoutMk cId="1376133944" sldId="2147483772"/>
              <ac:spMk id="5" creationId="{00000000-0000-0000-0000-000000000000}"/>
            </ac:spMkLst>
          </pc:spChg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1">
  <dgm:title val=""/>
  <dgm:desc val=""/>
  <dgm:catLst>
    <dgm:cat type="accent4" pri="11100"/>
  </dgm:catLst>
  <dgm:styleLbl name="node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4">
        <a:alpha val="4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0F7EF6A-E7C6-4C80-B809-27C5BC7C9DCB}" type="doc">
      <dgm:prSet loTypeId="urn:microsoft.com/office/officeart/2005/8/layout/chevron2" loCatId="process" qsTypeId="urn:microsoft.com/office/officeart/2005/8/quickstyle/simple1" qsCatId="simple" csTypeId="urn:microsoft.com/office/officeart/2005/8/colors/accent4_1" csCatId="accent4" phldr="1"/>
      <dgm:spPr/>
      <dgm:t>
        <a:bodyPr/>
        <a:lstStyle/>
        <a:p>
          <a:endParaRPr lang="fr-FR"/>
        </a:p>
      </dgm:t>
    </dgm:pt>
    <dgm:pt modelId="{92234762-6F1C-4ADF-BB54-90503E4EDFBD}">
      <dgm:prSet phldrT="[Texte]" custT="1"/>
      <dgm:spPr>
        <a:noFill/>
      </dgm:spPr>
      <dgm:t>
        <a:bodyPr/>
        <a:lstStyle/>
        <a:p>
          <a:r>
            <a:rPr lang="fr-FR" sz="1600" dirty="0">
              <a:solidFill>
                <a:schemeClr val="tx1"/>
              </a:solidFill>
            </a:rPr>
            <a:t>Création du groupe</a:t>
          </a:r>
        </a:p>
      </dgm:t>
    </dgm:pt>
    <dgm:pt modelId="{9F0354E2-22AA-4551-978C-EED11B1482C5}" type="parTrans" cxnId="{60E620E5-B473-437F-A854-53A8D68788B6}">
      <dgm:prSet/>
      <dgm:spPr/>
      <dgm:t>
        <a:bodyPr/>
        <a:lstStyle/>
        <a:p>
          <a:endParaRPr lang="fr-FR"/>
        </a:p>
      </dgm:t>
    </dgm:pt>
    <dgm:pt modelId="{8A8059C3-ECF4-463C-BBB8-9D899C167EEA}" type="sibTrans" cxnId="{60E620E5-B473-437F-A854-53A8D68788B6}">
      <dgm:prSet/>
      <dgm:spPr/>
      <dgm:t>
        <a:bodyPr/>
        <a:lstStyle/>
        <a:p>
          <a:endParaRPr lang="fr-FR"/>
        </a:p>
      </dgm:t>
    </dgm:pt>
    <dgm:pt modelId="{D283752F-8B87-40BD-A0EA-E3302402A65F}">
      <dgm:prSet phldrT="[Texte]" custT="1"/>
      <dgm:spPr>
        <a:noFill/>
      </dgm:spPr>
      <dgm:t>
        <a:bodyPr/>
        <a:lstStyle/>
        <a:p>
          <a:r>
            <a:rPr lang="fr-FR" sz="1600" dirty="0">
              <a:solidFill>
                <a:schemeClr val="tx1"/>
              </a:solidFill>
            </a:rPr>
            <a:t>Choix du sujet</a:t>
          </a:r>
        </a:p>
      </dgm:t>
    </dgm:pt>
    <dgm:pt modelId="{22780272-8CF6-4B3F-A73D-D53BD1408C79}" type="parTrans" cxnId="{C662BEB5-3285-4C97-9EAE-167AF6DC91A6}">
      <dgm:prSet/>
      <dgm:spPr/>
      <dgm:t>
        <a:bodyPr/>
        <a:lstStyle/>
        <a:p>
          <a:endParaRPr lang="fr-FR"/>
        </a:p>
      </dgm:t>
    </dgm:pt>
    <dgm:pt modelId="{9544AAE6-48B6-4BAF-AE78-869631BC5F27}" type="sibTrans" cxnId="{C662BEB5-3285-4C97-9EAE-167AF6DC91A6}">
      <dgm:prSet/>
      <dgm:spPr/>
      <dgm:t>
        <a:bodyPr/>
        <a:lstStyle/>
        <a:p>
          <a:endParaRPr lang="fr-FR"/>
        </a:p>
      </dgm:t>
    </dgm:pt>
    <dgm:pt modelId="{1F1B0A0F-88E8-4AB7-8BEE-F4DBCA89D3C5}">
      <dgm:prSet phldrT="[Texte]" custT="1"/>
      <dgm:spPr>
        <a:noFill/>
      </dgm:spPr>
      <dgm:t>
        <a:bodyPr/>
        <a:lstStyle/>
        <a:p>
          <a:r>
            <a:rPr lang="fr-FR" sz="1600" dirty="0">
              <a:solidFill>
                <a:schemeClr val="tx1"/>
              </a:solidFill>
            </a:rPr>
            <a:t>Conception du site</a:t>
          </a:r>
        </a:p>
      </dgm:t>
    </dgm:pt>
    <dgm:pt modelId="{BFCB2B37-7150-4E35-9AFF-6507AABC35EB}" type="parTrans" cxnId="{7B0FFB77-01C9-4CBA-AD0E-93BD1CF6DD9D}">
      <dgm:prSet/>
      <dgm:spPr/>
      <dgm:t>
        <a:bodyPr/>
        <a:lstStyle/>
        <a:p>
          <a:endParaRPr lang="fr-FR"/>
        </a:p>
      </dgm:t>
    </dgm:pt>
    <dgm:pt modelId="{6920B898-2EB7-4115-9AF6-C3F2FA752799}" type="sibTrans" cxnId="{7B0FFB77-01C9-4CBA-AD0E-93BD1CF6DD9D}">
      <dgm:prSet/>
      <dgm:spPr/>
      <dgm:t>
        <a:bodyPr/>
        <a:lstStyle/>
        <a:p>
          <a:endParaRPr lang="fr-FR"/>
        </a:p>
      </dgm:t>
    </dgm:pt>
    <dgm:pt modelId="{766B7830-249B-4D7C-86D6-DFB456365273}">
      <dgm:prSet phldrT="[Texte]" custT="1"/>
      <dgm:spPr>
        <a:noFill/>
      </dgm:spPr>
      <dgm:t>
        <a:bodyPr/>
        <a:lstStyle/>
        <a:p>
          <a:r>
            <a:rPr lang="fr-FR" sz="1600" dirty="0">
              <a:solidFill>
                <a:schemeClr val="tx1"/>
              </a:solidFill>
            </a:rPr>
            <a:t>Maquette, chartre et </a:t>
          </a:r>
          <a:r>
            <a:rPr lang="fr-FR" sz="1600" dirty="0" err="1">
              <a:solidFill>
                <a:schemeClr val="tx1"/>
              </a:solidFill>
            </a:rPr>
            <a:t>arboressence</a:t>
          </a:r>
          <a:endParaRPr lang="fr-FR" sz="1600" dirty="0">
            <a:solidFill>
              <a:schemeClr val="tx1"/>
            </a:solidFill>
          </a:endParaRPr>
        </a:p>
      </dgm:t>
    </dgm:pt>
    <dgm:pt modelId="{CF67A865-AC04-439F-A370-72C6755690AE}" type="parTrans" cxnId="{AD24CE8F-2C37-421A-9B00-F023A1D3816D}">
      <dgm:prSet/>
      <dgm:spPr/>
      <dgm:t>
        <a:bodyPr/>
        <a:lstStyle/>
        <a:p>
          <a:endParaRPr lang="fr-FR"/>
        </a:p>
      </dgm:t>
    </dgm:pt>
    <dgm:pt modelId="{A7EE4DAD-D9B4-4168-A258-26DD1F873FC4}" type="sibTrans" cxnId="{AD24CE8F-2C37-421A-9B00-F023A1D3816D}">
      <dgm:prSet/>
      <dgm:spPr/>
      <dgm:t>
        <a:bodyPr/>
        <a:lstStyle/>
        <a:p>
          <a:endParaRPr lang="fr-FR"/>
        </a:p>
      </dgm:t>
    </dgm:pt>
    <dgm:pt modelId="{217A162C-DC08-4953-B5B5-8FB94B713F92}">
      <dgm:prSet phldrT="[Texte]" custT="1"/>
      <dgm:spPr>
        <a:noFill/>
      </dgm:spPr>
      <dgm:t>
        <a:bodyPr/>
        <a:lstStyle/>
        <a:p>
          <a:r>
            <a:rPr lang="fr-FR" sz="1600" dirty="0">
              <a:solidFill>
                <a:schemeClr val="tx1"/>
              </a:solidFill>
            </a:rPr>
            <a:t>Recherche documentaire</a:t>
          </a:r>
        </a:p>
      </dgm:t>
    </dgm:pt>
    <dgm:pt modelId="{CEC1EFC5-0555-4B5F-A9D1-7C52B76AA52C}" type="parTrans" cxnId="{DF72EA97-C3FC-4C67-8010-DD4F1AF5D159}">
      <dgm:prSet/>
      <dgm:spPr/>
      <dgm:t>
        <a:bodyPr/>
        <a:lstStyle/>
        <a:p>
          <a:endParaRPr lang="fr-FR"/>
        </a:p>
      </dgm:t>
    </dgm:pt>
    <dgm:pt modelId="{7A27240C-FBD2-4E4E-8268-F8F9C9CEC418}" type="sibTrans" cxnId="{DF72EA97-C3FC-4C67-8010-DD4F1AF5D159}">
      <dgm:prSet/>
      <dgm:spPr/>
      <dgm:t>
        <a:bodyPr/>
        <a:lstStyle/>
        <a:p>
          <a:endParaRPr lang="fr-FR"/>
        </a:p>
      </dgm:t>
    </dgm:pt>
    <dgm:pt modelId="{7F187370-3398-4EFC-8C31-01C8A5DF92DE}">
      <dgm:prSet phldrT="[Texte]" custT="1"/>
      <dgm:spPr>
        <a:noFill/>
      </dgm:spPr>
      <dgm:t>
        <a:bodyPr/>
        <a:lstStyle/>
        <a:p>
          <a:r>
            <a:rPr lang="fr-FR" sz="1600" dirty="0">
              <a:solidFill>
                <a:schemeClr val="tx1"/>
              </a:solidFill>
            </a:rPr>
            <a:t>Création du site</a:t>
          </a:r>
        </a:p>
      </dgm:t>
    </dgm:pt>
    <dgm:pt modelId="{716832A2-5876-4EE1-9DF7-6EC838CB8260}" type="parTrans" cxnId="{80239222-8D30-461C-AD23-811917D54966}">
      <dgm:prSet/>
      <dgm:spPr/>
      <dgm:t>
        <a:bodyPr/>
        <a:lstStyle/>
        <a:p>
          <a:endParaRPr lang="fr-FR"/>
        </a:p>
      </dgm:t>
    </dgm:pt>
    <dgm:pt modelId="{26646A41-4127-4FDC-A14E-B54B7FB58415}" type="sibTrans" cxnId="{80239222-8D30-461C-AD23-811917D54966}">
      <dgm:prSet/>
      <dgm:spPr/>
      <dgm:t>
        <a:bodyPr/>
        <a:lstStyle/>
        <a:p>
          <a:endParaRPr lang="fr-FR"/>
        </a:p>
      </dgm:t>
    </dgm:pt>
    <dgm:pt modelId="{53194578-572E-4471-A4E3-804228B6F8B8}">
      <dgm:prSet phldrT="[Texte]" custT="1"/>
      <dgm:spPr>
        <a:noFill/>
      </dgm:spPr>
      <dgm:t>
        <a:bodyPr/>
        <a:lstStyle/>
        <a:p>
          <a:r>
            <a:rPr lang="fr-FR" sz="1600" b="1" dirty="0">
              <a:solidFill>
                <a:schemeClr val="tx1"/>
              </a:solidFill>
            </a:rPr>
            <a:t>Code HTML et CSS</a:t>
          </a:r>
        </a:p>
      </dgm:t>
    </dgm:pt>
    <dgm:pt modelId="{329C9AC5-9368-424D-BDD0-4F19633BF934}" type="parTrans" cxnId="{6075FB35-A95D-4971-867F-1C8F6540A00B}">
      <dgm:prSet/>
      <dgm:spPr/>
      <dgm:t>
        <a:bodyPr/>
        <a:lstStyle/>
        <a:p>
          <a:endParaRPr lang="fr-FR"/>
        </a:p>
      </dgm:t>
    </dgm:pt>
    <dgm:pt modelId="{E9EA8165-320F-43E8-8CD1-45201F6A78AC}" type="sibTrans" cxnId="{6075FB35-A95D-4971-867F-1C8F6540A00B}">
      <dgm:prSet/>
      <dgm:spPr/>
      <dgm:t>
        <a:bodyPr/>
        <a:lstStyle/>
        <a:p>
          <a:endParaRPr lang="fr-FR"/>
        </a:p>
      </dgm:t>
    </dgm:pt>
    <dgm:pt modelId="{51F650A1-7C1E-4EBC-9ED9-46E4868154B7}">
      <dgm:prSet phldrT="[Texte]" custT="1"/>
      <dgm:spPr>
        <a:noFill/>
      </dgm:spPr>
      <dgm:t>
        <a:bodyPr/>
        <a:lstStyle/>
        <a:p>
          <a:r>
            <a:rPr lang="fr-FR" sz="1600" b="1" dirty="0">
              <a:solidFill>
                <a:schemeClr val="tx1"/>
              </a:solidFill>
            </a:rPr>
            <a:t>Ajout du contenu</a:t>
          </a:r>
        </a:p>
      </dgm:t>
    </dgm:pt>
    <dgm:pt modelId="{BA213D43-A139-4B4E-96E3-33005E535223}" type="parTrans" cxnId="{EE1782AB-A71D-4534-9C05-870F7693F423}">
      <dgm:prSet/>
      <dgm:spPr/>
      <dgm:t>
        <a:bodyPr/>
        <a:lstStyle/>
        <a:p>
          <a:endParaRPr lang="fr-FR"/>
        </a:p>
      </dgm:t>
    </dgm:pt>
    <dgm:pt modelId="{41EC1F7E-2C16-4E1F-8850-AAA8398317E8}" type="sibTrans" cxnId="{EE1782AB-A71D-4534-9C05-870F7693F423}">
      <dgm:prSet/>
      <dgm:spPr/>
      <dgm:t>
        <a:bodyPr/>
        <a:lstStyle/>
        <a:p>
          <a:endParaRPr lang="fr-FR"/>
        </a:p>
      </dgm:t>
    </dgm:pt>
    <dgm:pt modelId="{1542D5C4-819E-4CBC-840C-C8D40688AD9A}">
      <dgm:prSet phldrT="[Texte]" custT="1"/>
      <dgm:spPr>
        <a:noFill/>
      </dgm:spPr>
      <dgm:t>
        <a:bodyPr/>
        <a:lstStyle/>
        <a:p>
          <a:r>
            <a:rPr lang="fr-FR" sz="1600" b="1" dirty="0">
              <a:solidFill>
                <a:schemeClr val="tx1"/>
              </a:solidFill>
            </a:rPr>
            <a:t>Synthèse de la recherche</a:t>
          </a:r>
        </a:p>
      </dgm:t>
    </dgm:pt>
    <dgm:pt modelId="{DF1066D9-AAEE-44B9-BD27-94D7BCFF206A}" type="parTrans" cxnId="{C8E83DA0-1E96-497D-A671-4A150DC5BC82}">
      <dgm:prSet/>
      <dgm:spPr/>
      <dgm:t>
        <a:bodyPr/>
        <a:lstStyle/>
        <a:p>
          <a:endParaRPr lang="fr-FR"/>
        </a:p>
      </dgm:t>
    </dgm:pt>
    <dgm:pt modelId="{ED985A7C-6C3A-43D6-B144-006D6214A0E5}" type="sibTrans" cxnId="{C8E83DA0-1E96-497D-A671-4A150DC5BC82}">
      <dgm:prSet/>
      <dgm:spPr/>
      <dgm:t>
        <a:bodyPr/>
        <a:lstStyle/>
        <a:p>
          <a:endParaRPr lang="fr-FR"/>
        </a:p>
      </dgm:t>
    </dgm:pt>
    <dgm:pt modelId="{6CAE3752-5868-48A0-965F-0E02BC10CB69}" type="pres">
      <dgm:prSet presAssocID="{40F7EF6A-E7C6-4C80-B809-27C5BC7C9DCB}" presName="linearFlow" presStyleCnt="0">
        <dgm:presLayoutVars>
          <dgm:dir/>
          <dgm:animLvl val="lvl"/>
          <dgm:resizeHandles val="exact"/>
        </dgm:presLayoutVars>
      </dgm:prSet>
      <dgm:spPr/>
    </dgm:pt>
    <dgm:pt modelId="{9A011808-317C-461B-8372-081D32552146}" type="pres">
      <dgm:prSet presAssocID="{92234762-6F1C-4ADF-BB54-90503E4EDFBD}" presName="composite" presStyleCnt="0"/>
      <dgm:spPr/>
    </dgm:pt>
    <dgm:pt modelId="{3B880579-2B93-406C-AD48-C5BF73B2575A}" type="pres">
      <dgm:prSet presAssocID="{92234762-6F1C-4ADF-BB54-90503E4EDFBD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5BA7E091-08F9-4F9A-B37D-F4B63537D2BF}" type="pres">
      <dgm:prSet presAssocID="{92234762-6F1C-4ADF-BB54-90503E4EDFBD}" presName="descendantText" presStyleLbl="alignAcc1" presStyleIdx="0" presStyleCnt="3">
        <dgm:presLayoutVars>
          <dgm:bulletEnabled val="1"/>
        </dgm:presLayoutVars>
      </dgm:prSet>
      <dgm:spPr/>
    </dgm:pt>
    <dgm:pt modelId="{6573ABF8-75BC-459E-94E2-A0DD8A34DF82}" type="pres">
      <dgm:prSet presAssocID="{8A8059C3-ECF4-463C-BBB8-9D899C167EEA}" presName="sp" presStyleCnt="0"/>
      <dgm:spPr/>
    </dgm:pt>
    <dgm:pt modelId="{93BD852A-58E2-4C3B-9E06-8E8339CBA9FC}" type="pres">
      <dgm:prSet presAssocID="{1F1B0A0F-88E8-4AB7-8BEE-F4DBCA89D3C5}" presName="composite" presStyleCnt="0"/>
      <dgm:spPr/>
    </dgm:pt>
    <dgm:pt modelId="{E4FE9EFD-A378-409F-9CB9-3CA381FFD9C9}" type="pres">
      <dgm:prSet presAssocID="{1F1B0A0F-88E8-4AB7-8BEE-F4DBCA89D3C5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FC507428-E211-4111-A7F7-2B4C2FB6A236}" type="pres">
      <dgm:prSet presAssocID="{1F1B0A0F-88E8-4AB7-8BEE-F4DBCA89D3C5}" presName="descendantText" presStyleLbl="alignAcc1" presStyleIdx="1" presStyleCnt="3">
        <dgm:presLayoutVars>
          <dgm:bulletEnabled val="1"/>
        </dgm:presLayoutVars>
      </dgm:prSet>
      <dgm:spPr/>
    </dgm:pt>
    <dgm:pt modelId="{2D400087-02BA-47BA-B6EA-69B9B1F22F7F}" type="pres">
      <dgm:prSet presAssocID="{6920B898-2EB7-4115-9AF6-C3F2FA752799}" presName="sp" presStyleCnt="0"/>
      <dgm:spPr/>
    </dgm:pt>
    <dgm:pt modelId="{3C1F48F5-59F8-4E7A-AE8F-9F32F5D42629}" type="pres">
      <dgm:prSet presAssocID="{7F187370-3398-4EFC-8C31-01C8A5DF92DE}" presName="composite" presStyleCnt="0"/>
      <dgm:spPr/>
    </dgm:pt>
    <dgm:pt modelId="{1BE24830-D0FA-4167-93E9-F753ED5C910E}" type="pres">
      <dgm:prSet presAssocID="{7F187370-3398-4EFC-8C31-01C8A5DF92DE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90AB90F2-17CD-4DC5-9974-95B748DD755C}" type="pres">
      <dgm:prSet presAssocID="{7F187370-3398-4EFC-8C31-01C8A5DF92DE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4D0F9C00-EEA9-4B56-B045-43423B890904}" type="presOf" srcId="{D283752F-8B87-40BD-A0EA-E3302402A65F}" destId="{5BA7E091-08F9-4F9A-B37D-F4B63537D2BF}" srcOrd="0" destOrd="0" presId="urn:microsoft.com/office/officeart/2005/8/layout/chevron2"/>
    <dgm:cxn modelId="{32997209-67E3-4C4B-AF6E-C365ADB056B3}" type="presOf" srcId="{53194578-572E-4471-A4E3-804228B6F8B8}" destId="{90AB90F2-17CD-4DC5-9974-95B748DD755C}" srcOrd="0" destOrd="0" presId="urn:microsoft.com/office/officeart/2005/8/layout/chevron2"/>
    <dgm:cxn modelId="{80239222-8D30-461C-AD23-811917D54966}" srcId="{40F7EF6A-E7C6-4C80-B809-27C5BC7C9DCB}" destId="{7F187370-3398-4EFC-8C31-01C8A5DF92DE}" srcOrd="2" destOrd="0" parTransId="{716832A2-5876-4EE1-9DF7-6EC838CB8260}" sibTransId="{26646A41-4127-4FDC-A14E-B54B7FB58415}"/>
    <dgm:cxn modelId="{B3CBA72B-C9B1-463B-8717-1AA396D63303}" type="presOf" srcId="{1542D5C4-819E-4CBC-840C-C8D40688AD9A}" destId="{FC507428-E211-4111-A7F7-2B4C2FB6A236}" srcOrd="0" destOrd="2" presId="urn:microsoft.com/office/officeart/2005/8/layout/chevron2"/>
    <dgm:cxn modelId="{6075FB35-A95D-4971-867F-1C8F6540A00B}" srcId="{7F187370-3398-4EFC-8C31-01C8A5DF92DE}" destId="{53194578-572E-4471-A4E3-804228B6F8B8}" srcOrd="0" destOrd="0" parTransId="{329C9AC5-9368-424D-BDD0-4F19633BF934}" sibTransId="{E9EA8165-320F-43E8-8CD1-45201F6A78AC}"/>
    <dgm:cxn modelId="{303E095B-2675-4C3D-AF9E-A70E30E344C0}" type="presOf" srcId="{51F650A1-7C1E-4EBC-9ED9-46E4868154B7}" destId="{90AB90F2-17CD-4DC5-9974-95B748DD755C}" srcOrd="0" destOrd="1" presId="urn:microsoft.com/office/officeart/2005/8/layout/chevron2"/>
    <dgm:cxn modelId="{BC334568-E09D-4709-ABA0-7877A14E4020}" type="presOf" srcId="{40F7EF6A-E7C6-4C80-B809-27C5BC7C9DCB}" destId="{6CAE3752-5868-48A0-965F-0E02BC10CB69}" srcOrd="0" destOrd="0" presId="urn:microsoft.com/office/officeart/2005/8/layout/chevron2"/>
    <dgm:cxn modelId="{7B0FFB77-01C9-4CBA-AD0E-93BD1CF6DD9D}" srcId="{40F7EF6A-E7C6-4C80-B809-27C5BC7C9DCB}" destId="{1F1B0A0F-88E8-4AB7-8BEE-F4DBCA89D3C5}" srcOrd="1" destOrd="0" parTransId="{BFCB2B37-7150-4E35-9AFF-6507AABC35EB}" sibTransId="{6920B898-2EB7-4115-9AF6-C3F2FA752799}"/>
    <dgm:cxn modelId="{C3802C7F-EA7A-4E5E-8356-D2DD7E7FFDC3}" type="presOf" srcId="{217A162C-DC08-4953-B5B5-8FB94B713F92}" destId="{FC507428-E211-4111-A7F7-2B4C2FB6A236}" srcOrd="0" destOrd="1" presId="urn:microsoft.com/office/officeart/2005/8/layout/chevron2"/>
    <dgm:cxn modelId="{AD24CE8F-2C37-421A-9B00-F023A1D3816D}" srcId="{1F1B0A0F-88E8-4AB7-8BEE-F4DBCA89D3C5}" destId="{766B7830-249B-4D7C-86D6-DFB456365273}" srcOrd="0" destOrd="0" parTransId="{CF67A865-AC04-439F-A370-72C6755690AE}" sibTransId="{A7EE4DAD-D9B4-4168-A258-26DD1F873FC4}"/>
    <dgm:cxn modelId="{DF72EA97-C3FC-4C67-8010-DD4F1AF5D159}" srcId="{1F1B0A0F-88E8-4AB7-8BEE-F4DBCA89D3C5}" destId="{217A162C-DC08-4953-B5B5-8FB94B713F92}" srcOrd="1" destOrd="0" parTransId="{CEC1EFC5-0555-4B5F-A9D1-7C52B76AA52C}" sibTransId="{7A27240C-FBD2-4E4E-8268-F8F9C9CEC418}"/>
    <dgm:cxn modelId="{C8E83DA0-1E96-497D-A671-4A150DC5BC82}" srcId="{1F1B0A0F-88E8-4AB7-8BEE-F4DBCA89D3C5}" destId="{1542D5C4-819E-4CBC-840C-C8D40688AD9A}" srcOrd="2" destOrd="0" parTransId="{DF1066D9-AAEE-44B9-BD27-94D7BCFF206A}" sibTransId="{ED985A7C-6C3A-43D6-B144-006D6214A0E5}"/>
    <dgm:cxn modelId="{DCAB2DAA-FCA6-4E0C-88FA-BCAC646C4476}" type="presOf" srcId="{766B7830-249B-4D7C-86D6-DFB456365273}" destId="{FC507428-E211-4111-A7F7-2B4C2FB6A236}" srcOrd="0" destOrd="0" presId="urn:microsoft.com/office/officeart/2005/8/layout/chevron2"/>
    <dgm:cxn modelId="{EE1782AB-A71D-4534-9C05-870F7693F423}" srcId="{7F187370-3398-4EFC-8C31-01C8A5DF92DE}" destId="{51F650A1-7C1E-4EBC-9ED9-46E4868154B7}" srcOrd="1" destOrd="0" parTransId="{BA213D43-A139-4B4E-96E3-33005E535223}" sibTransId="{41EC1F7E-2C16-4E1F-8850-AAA8398317E8}"/>
    <dgm:cxn modelId="{C662BEB5-3285-4C97-9EAE-167AF6DC91A6}" srcId="{92234762-6F1C-4ADF-BB54-90503E4EDFBD}" destId="{D283752F-8B87-40BD-A0EA-E3302402A65F}" srcOrd="0" destOrd="0" parTransId="{22780272-8CF6-4B3F-A73D-D53BD1408C79}" sibTransId="{9544AAE6-48B6-4BAF-AE78-869631BC5F27}"/>
    <dgm:cxn modelId="{B33326D9-F3E6-45F9-B1BB-5DEAF81747E7}" type="presOf" srcId="{7F187370-3398-4EFC-8C31-01C8A5DF92DE}" destId="{1BE24830-D0FA-4167-93E9-F753ED5C910E}" srcOrd="0" destOrd="0" presId="urn:microsoft.com/office/officeart/2005/8/layout/chevron2"/>
    <dgm:cxn modelId="{60E620E5-B473-437F-A854-53A8D68788B6}" srcId="{40F7EF6A-E7C6-4C80-B809-27C5BC7C9DCB}" destId="{92234762-6F1C-4ADF-BB54-90503E4EDFBD}" srcOrd="0" destOrd="0" parTransId="{9F0354E2-22AA-4551-978C-EED11B1482C5}" sibTransId="{8A8059C3-ECF4-463C-BBB8-9D899C167EEA}"/>
    <dgm:cxn modelId="{719C2BE8-757B-4574-9600-DC4C0C074949}" type="presOf" srcId="{92234762-6F1C-4ADF-BB54-90503E4EDFBD}" destId="{3B880579-2B93-406C-AD48-C5BF73B2575A}" srcOrd="0" destOrd="0" presId="urn:microsoft.com/office/officeart/2005/8/layout/chevron2"/>
    <dgm:cxn modelId="{BD6D94FC-6126-4463-A92D-A21DD3243E62}" type="presOf" srcId="{1F1B0A0F-88E8-4AB7-8BEE-F4DBCA89D3C5}" destId="{E4FE9EFD-A378-409F-9CB9-3CA381FFD9C9}" srcOrd="0" destOrd="0" presId="urn:microsoft.com/office/officeart/2005/8/layout/chevron2"/>
    <dgm:cxn modelId="{C8E64512-2E21-470F-9F33-5323D21656B2}" type="presParOf" srcId="{6CAE3752-5868-48A0-965F-0E02BC10CB69}" destId="{9A011808-317C-461B-8372-081D32552146}" srcOrd="0" destOrd="0" presId="urn:microsoft.com/office/officeart/2005/8/layout/chevron2"/>
    <dgm:cxn modelId="{3FE072D1-29FF-477E-9445-559BEBF7B4FA}" type="presParOf" srcId="{9A011808-317C-461B-8372-081D32552146}" destId="{3B880579-2B93-406C-AD48-C5BF73B2575A}" srcOrd="0" destOrd="0" presId="urn:microsoft.com/office/officeart/2005/8/layout/chevron2"/>
    <dgm:cxn modelId="{71645D2B-07DC-4E5E-9257-A46A892165E3}" type="presParOf" srcId="{9A011808-317C-461B-8372-081D32552146}" destId="{5BA7E091-08F9-4F9A-B37D-F4B63537D2BF}" srcOrd="1" destOrd="0" presId="urn:microsoft.com/office/officeart/2005/8/layout/chevron2"/>
    <dgm:cxn modelId="{892D4210-B4F4-4858-9411-6724EDBA8C85}" type="presParOf" srcId="{6CAE3752-5868-48A0-965F-0E02BC10CB69}" destId="{6573ABF8-75BC-459E-94E2-A0DD8A34DF82}" srcOrd="1" destOrd="0" presId="urn:microsoft.com/office/officeart/2005/8/layout/chevron2"/>
    <dgm:cxn modelId="{68A35780-44BB-480B-AA52-FA0ED27D1147}" type="presParOf" srcId="{6CAE3752-5868-48A0-965F-0E02BC10CB69}" destId="{93BD852A-58E2-4C3B-9E06-8E8339CBA9FC}" srcOrd="2" destOrd="0" presId="urn:microsoft.com/office/officeart/2005/8/layout/chevron2"/>
    <dgm:cxn modelId="{120926D6-9A74-485A-B7B0-9A9BD4E21300}" type="presParOf" srcId="{93BD852A-58E2-4C3B-9E06-8E8339CBA9FC}" destId="{E4FE9EFD-A378-409F-9CB9-3CA381FFD9C9}" srcOrd="0" destOrd="0" presId="urn:microsoft.com/office/officeart/2005/8/layout/chevron2"/>
    <dgm:cxn modelId="{E518FE7B-A12E-45AA-BA47-47CEB3F31394}" type="presParOf" srcId="{93BD852A-58E2-4C3B-9E06-8E8339CBA9FC}" destId="{FC507428-E211-4111-A7F7-2B4C2FB6A236}" srcOrd="1" destOrd="0" presId="urn:microsoft.com/office/officeart/2005/8/layout/chevron2"/>
    <dgm:cxn modelId="{2BCE543D-3232-4F40-BE06-9D388466FA56}" type="presParOf" srcId="{6CAE3752-5868-48A0-965F-0E02BC10CB69}" destId="{2D400087-02BA-47BA-B6EA-69B9B1F22F7F}" srcOrd="3" destOrd="0" presId="urn:microsoft.com/office/officeart/2005/8/layout/chevron2"/>
    <dgm:cxn modelId="{5E195643-885B-43AE-B521-94D4ACF7F4F9}" type="presParOf" srcId="{6CAE3752-5868-48A0-965F-0E02BC10CB69}" destId="{3C1F48F5-59F8-4E7A-AE8F-9F32F5D42629}" srcOrd="4" destOrd="0" presId="urn:microsoft.com/office/officeart/2005/8/layout/chevron2"/>
    <dgm:cxn modelId="{D9B200AA-A5CF-4823-900D-C5259DF41A92}" type="presParOf" srcId="{3C1F48F5-59F8-4E7A-AE8F-9F32F5D42629}" destId="{1BE24830-D0FA-4167-93E9-F753ED5C910E}" srcOrd="0" destOrd="0" presId="urn:microsoft.com/office/officeart/2005/8/layout/chevron2"/>
    <dgm:cxn modelId="{4449F038-0C82-42EC-83FA-E03FBB81F30D}" type="presParOf" srcId="{3C1F48F5-59F8-4E7A-AE8F-9F32F5D42629}" destId="{90AB90F2-17CD-4DC5-9974-95B748DD755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880579-2B93-406C-AD48-C5BF73B2575A}">
      <dsp:nvSpPr>
        <dsp:cNvPr id="0" name=""/>
        <dsp:cNvSpPr/>
      </dsp:nvSpPr>
      <dsp:spPr>
        <a:xfrm rot="5400000">
          <a:off x="-229026" y="231573"/>
          <a:ext cx="1526846" cy="1068792"/>
        </a:xfrm>
        <a:prstGeom prst="chevron">
          <a:avLst/>
        </a:prstGeom>
        <a:noFill/>
        <a:ln w="19050" cap="rnd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>
              <a:solidFill>
                <a:schemeClr val="tx1"/>
              </a:solidFill>
            </a:rPr>
            <a:t>Création du groupe</a:t>
          </a:r>
        </a:p>
      </dsp:txBody>
      <dsp:txXfrm rot="-5400000">
        <a:off x="1" y="536942"/>
        <a:ext cx="1068792" cy="458054"/>
      </dsp:txXfrm>
    </dsp:sp>
    <dsp:sp modelId="{5BA7E091-08F9-4F9A-B37D-F4B63537D2BF}">
      <dsp:nvSpPr>
        <dsp:cNvPr id="0" name=""/>
        <dsp:cNvSpPr/>
      </dsp:nvSpPr>
      <dsp:spPr>
        <a:xfrm rot="5400000">
          <a:off x="4511485" y="-3440146"/>
          <a:ext cx="992972" cy="7878357"/>
        </a:xfrm>
        <a:prstGeom prst="round2SameRect">
          <a:avLst/>
        </a:prstGeom>
        <a:noFill/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600" kern="1200" dirty="0">
              <a:solidFill>
                <a:schemeClr val="tx1"/>
              </a:solidFill>
            </a:rPr>
            <a:t>Choix du sujet</a:t>
          </a:r>
        </a:p>
      </dsp:txBody>
      <dsp:txXfrm rot="-5400000">
        <a:off x="1068793" y="51019"/>
        <a:ext cx="7829884" cy="896026"/>
      </dsp:txXfrm>
    </dsp:sp>
    <dsp:sp modelId="{E4FE9EFD-A378-409F-9CB9-3CA381FFD9C9}">
      <dsp:nvSpPr>
        <dsp:cNvPr id="0" name=""/>
        <dsp:cNvSpPr/>
      </dsp:nvSpPr>
      <dsp:spPr>
        <a:xfrm rot="5400000">
          <a:off x="-229026" y="1563484"/>
          <a:ext cx="1526846" cy="1068792"/>
        </a:xfrm>
        <a:prstGeom prst="chevron">
          <a:avLst/>
        </a:prstGeom>
        <a:noFill/>
        <a:ln w="19050" cap="rnd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>
              <a:solidFill>
                <a:schemeClr val="tx1"/>
              </a:solidFill>
            </a:rPr>
            <a:t>Conception du site</a:t>
          </a:r>
        </a:p>
      </dsp:txBody>
      <dsp:txXfrm rot="-5400000">
        <a:off x="1" y="1868853"/>
        <a:ext cx="1068792" cy="458054"/>
      </dsp:txXfrm>
    </dsp:sp>
    <dsp:sp modelId="{FC507428-E211-4111-A7F7-2B4C2FB6A236}">
      <dsp:nvSpPr>
        <dsp:cNvPr id="0" name=""/>
        <dsp:cNvSpPr/>
      </dsp:nvSpPr>
      <dsp:spPr>
        <a:xfrm rot="5400000">
          <a:off x="4511746" y="-2108495"/>
          <a:ext cx="992450" cy="7878357"/>
        </a:xfrm>
        <a:prstGeom prst="round2SameRect">
          <a:avLst/>
        </a:prstGeom>
        <a:noFill/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600" kern="1200" dirty="0">
              <a:solidFill>
                <a:schemeClr val="tx1"/>
              </a:solidFill>
            </a:rPr>
            <a:t>Maquette, chartre et </a:t>
          </a:r>
          <a:r>
            <a:rPr lang="fr-FR" sz="1600" kern="1200" dirty="0" err="1">
              <a:solidFill>
                <a:schemeClr val="tx1"/>
              </a:solidFill>
            </a:rPr>
            <a:t>arboressence</a:t>
          </a:r>
          <a:endParaRPr lang="fr-FR" sz="1600" kern="1200" dirty="0">
            <a:solidFill>
              <a:schemeClr val="tx1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600" kern="1200" dirty="0">
              <a:solidFill>
                <a:schemeClr val="tx1"/>
              </a:solidFill>
            </a:rPr>
            <a:t>Recherche documentaire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600" b="1" kern="1200" dirty="0">
              <a:solidFill>
                <a:schemeClr val="tx1"/>
              </a:solidFill>
            </a:rPr>
            <a:t>Synthèse de la recherche</a:t>
          </a:r>
        </a:p>
      </dsp:txBody>
      <dsp:txXfrm rot="-5400000">
        <a:off x="1068793" y="1382905"/>
        <a:ext cx="7829910" cy="895556"/>
      </dsp:txXfrm>
    </dsp:sp>
    <dsp:sp modelId="{1BE24830-D0FA-4167-93E9-F753ED5C910E}">
      <dsp:nvSpPr>
        <dsp:cNvPr id="0" name=""/>
        <dsp:cNvSpPr/>
      </dsp:nvSpPr>
      <dsp:spPr>
        <a:xfrm rot="5400000">
          <a:off x="-229026" y="2895396"/>
          <a:ext cx="1526846" cy="1068792"/>
        </a:xfrm>
        <a:prstGeom prst="chevron">
          <a:avLst/>
        </a:prstGeom>
        <a:noFill/>
        <a:ln w="19050" cap="rnd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>
              <a:solidFill>
                <a:schemeClr val="tx1"/>
              </a:solidFill>
            </a:rPr>
            <a:t>Création du site</a:t>
          </a:r>
        </a:p>
      </dsp:txBody>
      <dsp:txXfrm rot="-5400000">
        <a:off x="1" y="3200765"/>
        <a:ext cx="1068792" cy="458054"/>
      </dsp:txXfrm>
    </dsp:sp>
    <dsp:sp modelId="{90AB90F2-17CD-4DC5-9974-95B748DD755C}">
      <dsp:nvSpPr>
        <dsp:cNvPr id="0" name=""/>
        <dsp:cNvSpPr/>
      </dsp:nvSpPr>
      <dsp:spPr>
        <a:xfrm rot="5400000">
          <a:off x="4511746" y="-776584"/>
          <a:ext cx="992450" cy="7878357"/>
        </a:xfrm>
        <a:prstGeom prst="round2SameRect">
          <a:avLst/>
        </a:prstGeom>
        <a:noFill/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600" b="1" kern="1200" dirty="0">
              <a:solidFill>
                <a:schemeClr val="tx1"/>
              </a:solidFill>
            </a:rPr>
            <a:t>Code HTML et CSS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600" b="1" kern="1200" dirty="0">
              <a:solidFill>
                <a:schemeClr val="tx1"/>
              </a:solidFill>
            </a:rPr>
            <a:t>Ajout du contenu</a:t>
          </a:r>
        </a:p>
      </dsp:txBody>
      <dsp:txXfrm rot="-5400000">
        <a:off x="1068793" y="2714816"/>
        <a:ext cx="7829910" cy="8955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98DD42-5454-4B4C-9868-0F62FA7AD7A7}" type="datetimeFigureOut">
              <a:rPr lang="fr-FR" smtClean="0"/>
              <a:t>18/10/2019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20AB0C-3455-46A8-8CAC-873534FA84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44561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FDF153-09B3-4609-96C4-1E4290C745BE}" type="datetimeFigureOut">
              <a:rPr lang="fr-FR" smtClean="0"/>
              <a:t>18/10/2019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088187-F6A5-46D0-9EBB-134E196C57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92295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088187-F6A5-46D0-9EBB-134E196C577B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48288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TITRE</a:t>
            </a:r>
          </a:p>
          <a:p>
            <a:r>
              <a:rPr lang="fr-FR" dirty="0"/>
              <a:t>TEXTE</a:t>
            </a:r>
          </a:p>
          <a:p>
            <a:r>
              <a:rPr lang="fr-FR" dirty="0"/>
              <a:t>LIEN</a:t>
            </a:r>
          </a:p>
          <a:p>
            <a:r>
              <a:rPr lang="fr-FR" dirty="0"/>
              <a:t>MENU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088187-F6A5-46D0-9EBB-134E196C577B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96650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Menus</a:t>
            </a:r>
          </a:p>
          <a:p>
            <a:r>
              <a:rPr lang="fr-FR" dirty="0"/>
              <a:t> onglets</a:t>
            </a:r>
          </a:p>
          <a:p>
            <a:r>
              <a:rPr lang="fr-FR" dirty="0"/>
              <a:t> scroll</a:t>
            </a:r>
          </a:p>
          <a:p>
            <a:r>
              <a:rPr lang="fr-FR" dirty="0"/>
              <a:t> fil d’Ariane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088187-F6A5-46D0-9EBB-134E196C577B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94662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797E4-F3FA-4BDF-9347-AB349281AA8F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5494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797E4-F3FA-4BDF-9347-AB349281AA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9754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797E4-F3FA-4BDF-9347-AB349281AA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2126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fr-FR"/>
              <a:t>Modifiez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797E4-F3FA-4BDF-9347-AB349281AA8F}" type="slidenum">
              <a:rPr lang="fr-FR" smtClean="0"/>
              <a:t>‹N°›</a:t>
            </a:fld>
            <a:endParaRPr lang="fr-FR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47044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797E4-F3FA-4BDF-9347-AB349281AA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0779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797E4-F3FA-4BDF-9347-AB349281AA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0796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797E4-F3FA-4BDF-9347-AB349281AA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0439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797E4-F3FA-4BDF-9347-AB349281AA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8871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797E4-F3FA-4BDF-9347-AB349281AA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6133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797E4-F3FA-4BDF-9347-AB349281AA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6517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797E4-F3FA-4BDF-9347-AB349281AA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6317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797E4-F3FA-4BDF-9347-AB349281AA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6438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797E4-F3FA-4BDF-9347-AB349281AA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1681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797E4-F3FA-4BDF-9347-AB349281AA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1135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797E4-F3FA-4BDF-9347-AB349281AA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2682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3200" b="0"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  <a:effectLst>
            <a:softEdge rad="63500"/>
          </a:effectLst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285750" indent="-285750">
              <a:buFont typeface="Courier New" panose="02070309020205020404" pitchFamily="49" charset="0"/>
              <a:buChar char="o"/>
              <a:defRPr sz="18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dirty="0"/>
              <a:t>Modifiez les styles du texte du masque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797E4-F3FA-4BDF-9347-AB349281AA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6146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797E4-F3FA-4BDF-9347-AB349281AA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2706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6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E797E4-F3FA-4BDF-9347-AB349281AA8F}" type="slidenum">
              <a:rPr lang="fr-FR" smtClean="0"/>
              <a:t>‹N°›</a:t>
            </a:fld>
            <a:endParaRPr lang="fr-FR"/>
          </a:p>
        </p:txBody>
      </p:sp>
      <p:pic>
        <p:nvPicPr>
          <p:cNvPr id="13" name="Image 12"/>
          <p:cNvPicPr>
            <a:picLocks noChangeAspect="1"/>
          </p:cNvPicPr>
          <p:nvPr userDrawn="1"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1454" y="6309997"/>
            <a:ext cx="3218967" cy="627942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9655CDBD-4AC5-4E57-976F-A4080F1C0AAE}"/>
              </a:ext>
            </a:extLst>
          </p:cNvPr>
          <p:cNvSpPr txBox="1"/>
          <p:nvPr userDrawn="1"/>
        </p:nvSpPr>
        <p:spPr>
          <a:xfrm>
            <a:off x="10352540" y="5417402"/>
            <a:ext cx="1839460" cy="83099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fr-FR" sz="1200" dirty="0">
                <a:solidFill>
                  <a:schemeClr val="accent4"/>
                </a:solidFill>
              </a:rPr>
              <a:t>El KHAOUA Walid</a:t>
            </a:r>
          </a:p>
          <a:p>
            <a:r>
              <a:rPr lang="fr-FR" sz="1200" dirty="0">
                <a:solidFill>
                  <a:schemeClr val="accent4"/>
                </a:solidFill>
              </a:rPr>
              <a:t>HENRY Chloé</a:t>
            </a:r>
          </a:p>
          <a:p>
            <a:r>
              <a:rPr lang="fr-FR" sz="1200" dirty="0">
                <a:solidFill>
                  <a:schemeClr val="accent4"/>
                </a:solidFill>
              </a:rPr>
              <a:t>FEI Meng</a:t>
            </a:r>
          </a:p>
          <a:p>
            <a:r>
              <a:rPr lang="fr-FR" sz="1200" dirty="0">
                <a:solidFill>
                  <a:schemeClr val="accent4"/>
                </a:solidFill>
              </a:rPr>
              <a:t>AVRAIN Quentin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9BA5784A-6C65-4B8E-9E95-B455A73ACC53}"/>
              </a:ext>
            </a:extLst>
          </p:cNvPr>
          <p:cNvSpPr txBox="1"/>
          <p:nvPr userDrawn="1"/>
        </p:nvSpPr>
        <p:spPr>
          <a:xfrm>
            <a:off x="9599612" y="1705719"/>
            <a:ext cx="2514600" cy="323165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fr-FR" sz="1200" u="sng" dirty="0">
                <a:solidFill>
                  <a:schemeClr val="accent4"/>
                </a:solidFill>
              </a:rPr>
              <a:t>L’introduction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fr-FR" sz="12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Présentation du groupe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fr-FR" sz="12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Sommaire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fr-FR" sz="12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Présentation du sujet</a:t>
            </a:r>
          </a:p>
          <a:p>
            <a:pPr marL="685800" lvl="1">
              <a:buFont typeface="Arial" panose="020B0604020202020204" pitchFamily="34" charset="0"/>
              <a:buChar char="•"/>
            </a:pPr>
            <a:endParaRPr lang="fr-FR" sz="12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fr-FR" sz="1200" u="sng" dirty="0">
                <a:solidFill>
                  <a:schemeClr val="accent4"/>
                </a:solidFill>
              </a:rPr>
              <a:t>Le site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2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Objectifs du site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2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Choix graphiques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2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Choix ergonomiques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sz="12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fr-FR" sz="1200" u="sng" dirty="0">
                <a:solidFill>
                  <a:schemeClr val="accent4"/>
                </a:solidFill>
              </a:rPr>
              <a:t>La démarche de travail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2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Organisation du groupe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2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Difficultés rencontrées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70E926DE-4CB6-41F9-B891-06251A320E91}"/>
              </a:ext>
            </a:extLst>
          </p:cNvPr>
          <p:cNvSpPr txBox="1"/>
          <p:nvPr userDrawn="1"/>
        </p:nvSpPr>
        <p:spPr>
          <a:xfrm>
            <a:off x="0" y="6550223"/>
            <a:ext cx="8961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À l’intention de RASPAUD Pascale					           2019-2020</a:t>
            </a:r>
          </a:p>
        </p:txBody>
      </p:sp>
    </p:spTree>
    <p:extLst>
      <p:ext uri="{BB962C8B-B14F-4D97-AF65-F5344CB8AC3E}">
        <p14:creationId xmlns:p14="http://schemas.microsoft.com/office/powerpoint/2010/main" val="31364545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  <p:sldLayoutId id="2147483767" r:id="rId12"/>
    <p:sldLayoutId id="2147483768" r:id="rId13"/>
    <p:sldLayoutId id="2147483769" r:id="rId14"/>
    <p:sldLayoutId id="2147483770" r:id="rId15"/>
    <p:sldLayoutId id="2147483771" r:id="rId16"/>
    <p:sldLayoutId id="2147483772" r:id="rId17"/>
  </p:sldLayoutIdLst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  <p:hf hdr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154955" y="703382"/>
            <a:ext cx="8825658" cy="1109733"/>
          </a:xfrm>
        </p:spPr>
        <p:txBody>
          <a:bodyPr>
            <a:normAutofit fontScale="90000"/>
          </a:bodyPr>
          <a:lstStyle/>
          <a:p>
            <a:r>
              <a:rPr lang="fr-FR" dirty="0"/>
              <a:t>Projet </a:t>
            </a:r>
            <a:r>
              <a:rPr lang="fr-FR" dirty="0" err="1"/>
              <a:t>tutoré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54955" y="1813114"/>
            <a:ext cx="8825658" cy="861420"/>
          </a:xfrm>
        </p:spPr>
        <p:txBody>
          <a:bodyPr>
            <a:normAutofit/>
          </a:bodyPr>
          <a:lstStyle/>
          <a:p>
            <a:pPr algn="l"/>
            <a:r>
              <a:rPr lang="fr-FR" sz="1600" dirty="0"/>
              <a:t>Soutenance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797E4-F3FA-4BDF-9347-AB349281AA8F}" type="slidenum">
              <a:rPr lang="fr-FR" smtClean="0"/>
              <a:t>1</a:t>
            </a:fld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21F1D8B-C440-4E2F-8FFE-BC0EBA6E6978}"/>
              </a:ext>
            </a:extLst>
          </p:cNvPr>
          <p:cNvSpPr/>
          <p:nvPr/>
        </p:nvSpPr>
        <p:spPr>
          <a:xfrm>
            <a:off x="10102532" y="1971040"/>
            <a:ext cx="2211387" cy="365760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9969F5A-0186-4315-B2D1-33EA4CDAC7E4}"/>
              </a:ext>
            </a:extLst>
          </p:cNvPr>
          <p:cNvSpPr/>
          <p:nvPr/>
        </p:nvSpPr>
        <p:spPr>
          <a:xfrm>
            <a:off x="10102532" y="5663753"/>
            <a:ext cx="2211387" cy="168087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8469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Organisation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797E4-F3FA-4BDF-9347-AB349281AA8F}" type="slidenum">
              <a:rPr lang="fr-FR" smtClean="0"/>
              <a:t>10</a:t>
            </a:fld>
            <a:endParaRPr lang="fr-FR"/>
          </a:p>
        </p:txBody>
      </p:sp>
      <p:graphicFrame>
        <p:nvGraphicFramePr>
          <p:cNvPr id="10" name="Espace réservé du contenu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6119014"/>
              </p:ext>
            </p:extLst>
          </p:nvPr>
        </p:nvGraphicFramePr>
        <p:xfrm>
          <a:off x="1001713" y="2052638"/>
          <a:ext cx="8947150" cy="3154680"/>
        </p:xfrm>
        <a:graphic>
          <a:graphicData uri="http://schemas.openxmlformats.org/drawingml/2006/table">
            <a:tbl>
              <a:tblPr firstRow="1" firstCol="1" bandRow="1">
                <a:tableStyleId>{D27102A9-8310-4765-A935-A1911B00CA55}</a:tableStyleId>
              </a:tblPr>
              <a:tblGrid>
                <a:gridCol w="17894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94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894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894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894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fr-FR" sz="1600" dirty="0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600" dirty="0"/>
                        <a:t>Fei</a:t>
                      </a:r>
                      <a:r>
                        <a:rPr lang="fr-FR" sz="1600" baseline="0" dirty="0"/>
                        <a:t> MENG</a:t>
                      </a:r>
                      <a:endParaRPr lang="fr-FR" sz="1600" dirty="0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600" dirty="0"/>
                        <a:t>Walid</a:t>
                      </a:r>
                      <a:r>
                        <a:rPr lang="fr-FR" sz="1600" baseline="0" dirty="0"/>
                        <a:t> EL KHAOUA</a:t>
                      </a:r>
                      <a:endParaRPr lang="fr-FR" sz="1600" dirty="0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600" dirty="0"/>
                        <a:t>Chloé HENRY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600" dirty="0"/>
                        <a:t>Quentin AVRAIN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600" dirty="0"/>
                        <a:t>Création du site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(prévu)</a:t>
                      </a:r>
                      <a:r>
                        <a:rPr lang="fr-FR" sz="1600" baseline="0" dirty="0"/>
                        <a:t> : code</a:t>
                      </a:r>
                      <a:endParaRPr lang="fr-FR" sz="1600" dirty="0"/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8591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sz="1600" dirty="0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Maquette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2722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sz="1600" dirty="0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 err="1"/>
                        <a:t>Arboressence</a:t>
                      </a:r>
                      <a:endParaRPr lang="fr-FR" sz="1800" dirty="0"/>
                    </a:p>
                    <a:p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sz="1600" dirty="0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600" dirty="0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600" dirty="0"/>
                        <a:t>Structure HTML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600" dirty="0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600" dirty="0"/>
                        <a:t>Structure HTML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sz="1600" dirty="0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600" dirty="0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/>
                        <a:t>Charte et éléments graphiques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600" dirty="0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600" dirty="0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39B26A85-07EA-45DC-8540-A49522CDABC9}"/>
              </a:ext>
            </a:extLst>
          </p:cNvPr>
          <p:cNvSpPr/>
          <p:nvPr/>
        </p:nvSpPr>
        <p:spPr>
          <a:xfrm>
            <a:off x="10050463" y="4178618"/>
            <a:ext cx="2211387" cy="352742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A29DB6F-80F8-47C6-8CDC-72E5E9A60285}"/>
              </a:ext>
            </a:extLst>
          </p:cNvPr>
          <p:cNvSpPr/>
          <p:nvPr/>
        </p:nvSpPr>
        <p:spPr>
          <a:xfrm>
            <a:off x="10085045" y="6029513"/>
            <a:ext cx="2211387" cy="168087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5713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Organisation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797E4-F3FA-4BDF-9347-AB349281AA8F}" type="slidenum">
              <a:rPr lang="fr-FR" smtClean="0"/>
              <a:t>11</a:t>
            </a:fld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9B26A85-07EA-45DC-8540-A49522CDABC9}"/>
              </a:ext>
            </a:extLst>
          </p:cNvPr>
          <p:cNvSpPr/>
          <p:nvPr/>
        </p:nvSpPr>
        <p:spPr>
          <a:xfrm>
            <a:off x="10050463" y="4178618"/>
            <a:ext cx="2211387" cy="352742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A29DB6F-80F8-47C6-8CDC-72E5E9A60285}"/>
              </a:ext>
            </a:extLst>
          </p:cNvPr>
          <p:cNvSpPr/>
          <p:nvPr/>
        </p:nvSpPr>
        <p:spPr>
          <a:xfrm>
            <a:off x="10085045" y="6029513"/>
            <a:ext cx="2211387" cy="168087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3" name="Espace réservé du contenu 2">
            <a:extLst>
              <a:ext uri="{FF2B5EF4-FFF2-40B4-BE49-F238E27FC236}">
                <a16:creationId xmlns:a16="http://schemas.microsoft.com/office/drawing/2014/main" id="{DF4BD668-4E05-4E04-BFCA-185128CD03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2282239"/>
              </p:ext>
            </p:extLst>
          </p:nvPr>
        </p:nvGraphicFramePr>
        <p:xfrm>
          <a:off x="879793" y="2052638"/>
          <a:ext cx="8947150" cy="4195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44116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Ressentis et difficultés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797E4-F3FA-4BDF-9347-AB349281AA8F}" type="slidenum">
              <a:rPr lang="fr-FR" smtClean="0"/>
              <a:t>12</a:t>
            </a:fld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A96CE8-6D80-42A9-B141-45B7A59EFFCA}"/>
              </a:ext>
            </a:extLst>
          </p:cNvPr>
          <p:cNvSpPr/>
          <p:nvPr/>
        </p:nvSpPr>
        <p:spPr>
          <a:xfrm>
            <a:off x="10049853" y="4534218"/>
            <a:ext cx="2211387" cy="352742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18242ED-D624-45C6-89CA-0C861AE8773E}"/>
              </a:ext>
            </a:extLst>
          </p:cNvPr>
          <p:cNvSpPr/>
          <p:nvPr/>
        </p:nvSpPr>
        <p:spPr>
          <a:xfrm>
            <a:off x="10085045" y="5455921"/>
            <a:ext cx="2211387" cy="741680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811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5400" dirty="0"/>
              <a:t>Sommaire</a:t>
            </a:r>
          </a:p>
        </p:txBody>
      </p:sp>
      <p:sp>
        <p:nvSpPr>
          <p:cNvPr id="12" name="Espace réservé du contenu 11"/>
          <p:cNvSpPr txBox="1">
            <a:spLocks noGrp="1"/>
          </p:cNvSpPr>
          <p:nvPr>
            <p:ph idx="1"/>
          </p:nvPr>
        </p:nvSpPr>
        <p:spPr>
          <a:xfrm>
            <a:off x="1103312" y="1676998"/>
            <a:ext cx="8946541" cy="45140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u="sng" dirty="0">
                <a:solidFill>
                  <a:schemeClr val="bg2">
                    <a:lumMod val="40000"/>
                    <a:lumOff val="60000"/>
                  </a:schemeClr>
                </a:solidFill>
              </a:rPr>
              <a:t>L’introduction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Présentation du groupe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Sommaire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Présentation du sujet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u="sng" dirty="0">
                <a:solidFill>
                  <a:schemeClr val="bg2">
                    <a:lumMod val="40000"/>
                    <a:lumOff val="60000"/>
                  </a:schemeClr>
                </a:solidFill>
              </a:rPr>
              <a:t>Le site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Objectifs du site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Choix graphiques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Choix ergonomiques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u="sng" dirty="0">
                <a:solidFill>
                  <a:schemeClr val="bg2">
                    <a:lumMod val="40000"/>
                    <a:lumOff val="60000"/>
                  </a:schemeClr>
                </a:solidFill>
              </a:rPr>
              <a:t>La démarche de travail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Organisation du groupe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Difficultés rencontrées</a:t>
            </a:r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797E4-F3FA-4BDF-9347-AB349281AA8F}" type="slidenum">
              <a:rPr lang="fr-FR" smtClean="0"/>
              <a:t>2</a:t>
            </a:fld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86191E8-0DB3-4C11-92A9-0BC7D34ADFE6}"/>
              </a:ext>
            </a:extLst>
          </p:cNvPr>
          <p:cNvSpPr/>
          <p:nvPr/>
        </p:nvSpPr>
        <p:spPr>
          <a:xfrm>
            <a:off x="10102532" y="2341432"/>
            <a:ext cx="2211387" cy="168088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34C2E3B-B545-42A2-B6E0-E028737E60F4}"/>
              </a:ext>
            </a:extLst>
          </p:cNvPr>
          <p:cNvSpPr/>
          <p:nvPr/>
        </p:nvSpPr>
        <p:spPr>
          <a:xfrm>
            <a:off x="10102532" y="5663753"/>
            <a:ext cx="2211387" cy="168087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7238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</a:t>
            </a:r>
            <a:r>
              <a:rPr lang="fr-FR" dirty="0" err="1"/>
              <a:t>transhumanisme</a:t>
            </a:r>
            <a:endParaRPr lang="fr-FR" dirty="0"/>
          </a:p>
        </p:txBody>
      </p:sp>
      <p:sp>
        <p:nvSpPr>
          <p:cNvPr id="11" name="Espace réservé du texte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Alors que la technologie prends de plus en plus de place dans notre quotidien, jusqu’où vas-elle s’immiscer dans nos vies ?</a:t>
            </a:r>
          </a:p>
        </p:txBody>
      </p:sp>
      <p:sp>
        <p:nvSpPr>
          <p:cNvPr id="14" name="Espace réservé du numéro de diapositive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797E4-F3FA-4BDF-9347-AB349281AA8F}" type="slidenum">
              <a:rPr lang="fr-FR" smtClean="0"/>
              <a:t>3</a:t>
            </a:fld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3973F74-CE7C-4F3F-AB61-93AA3757B6F2}"/>
              </a:ext>
            </a:extLst>
          </p:cNvPr>
          <p:cNvSpPr/>
          <p:nvPr/>
        </p:nvSpPr>
        <p:spPr>
          <a:xfrm>
            <a:off x="10102532" y="2534472"/>
            <a:ext cx="2211387" cy="168088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465387C-24B3-4856-805E-CAEAC30C1B93}"/>
              </a:ext>
            </a:extLst>
          </p:cNvPr>
          <p:cNvSpPr/>
          <p:nvPr/>
        </p:nvSpPr>
        <p:spPr>
          <a:xfrm>
            <a:off x="10102532" y="5663753"/>
            <a:ext cx="2211387" cy="168087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0441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54953" y="338720"/>
            <a:ext cx="3401064" cy="1447800"/>
          </a:xfrm>
        </p:spPr>
        <p:txBody>
          <a:bodyPr>
            <a:normAutofit/>
          </a:bodyPr>
          <a:lstStyle/>
          <a:p>
            <a:r>
              <a:rPr lang="fr-FR" dirty="0"/>
              <a:t>Objectifs du site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fr-FR" dirty="0"/>
              <a:t>ARBORESCENCE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half" idx="2"/>
          </p:nvPr>
        </p:nvSpPr>
        <p:spPr>
          <a:xfrm>
            <a:off x="1154953" y="2087671"/>
            <a:ext cx="3401063" cy="3937208"/>
          </a:xfrm>
        </p:spPr>
        <p:txBody>
          <a:bodyPr>
            <a:no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fr-FR" sz="1600" dirty="0"/>
              <a:t>A quel point voudra (et pourra)-on que la technologie fasse partie de nous ?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sz="1600" dirty="0"/>
              <a:t>Pages d’informations de différents points de vues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sz="1600" dirty="0"/>
              <a:t>Pages de débat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fr-FR" sz="1600" dirty="0"/>
              <a:t>Visée tout public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sz="1600" dirty="0"/>
              <a:t>Débat clair et explicatif, pas de termes/concepts trop complexes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sz="1600" dirty="0"/>
              <a:t>Affichage des sources pour les visiteurs plus informés</a:t>
            </a: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797E4-F3FA-4BDF-9347-AB349281AA8F}" type="slidenum">
              <a:rPr lang="fr-FR" smtClean="0"/>
              <a:t>4</a:t>
            </a:fld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CDF129A-7FEB-4C54-B52A-F341DA5A5134}"/>
              </a:ext>
            </a:extLst>
          </p:cNvPr>
          <p:cNvSpPr/>
          <p:nvPr/>
        </p:nvSpPr>
        <p:spPr>
          <a:xfrm>
            <a:off x="10102532" y="3072952"/>
            <a:ext cx="2211387" cy="168088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C9ED08-D217-4405-89C3-388277E50F06}"/>
              </a:ext>
            </a:extLst>
          </p:cNvPr>
          <p:cNvSpPr/>
          <p:nvPr/>
        </p:nvSpPr>
        <p:spPr>
          <a:xfrm>
            <a:off x="10102532" y="5846633"/>
            <a:ext cx="2211387" cy="168087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5467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fr-FR" dirty="0"/>
              <a:t>SCREENS PAGES D’INFO</a:t>
            </a: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797E4-F3FA-4BDF-9347-AB349281AA8F}" type="slidenum">
              <a:rPr lang="fr-FR" smtClean="0"/>
              <a:t>5</a:t>
            </a:fld>
            <a:endParaRPr lang="fr-FR"/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39DF0781-89A0-49E2-A592-023DCA0F2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3" y="338720"/>
            <a:ext cx="3401064" cy="1447800"/>
          </a:xfrm>
        </p:spPr>
        <p:txBody>
          <a:bodyPr>
            <a:normAutofit/>
          </a:bodyPr>
          <a:lstStyle/>
          <a:p>
            <a:r>
              <a:rPr lang="fr-FR" dirty="0"/>
              <a:t>Objectifs du site</a:t>
            </a:r>
          </a:p>
        </p:txBody>
      </p:sp>
      <p:sp>
        <p:nvSpPr>
          <p:cNvPr id="15" name="Espace réservé du texte 4">
            <a:extLst>
              <a:ext uri="{FF2B5EF4-FFF2-40B4-BE49-F238E27FC236}">
                <a16:creationId xmlns:a16="http://schemas.microsoft.com/office/drawing/2014/main" id="{97C7C96E-3DC1-4FEC-B3DD-F40AD229BD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953" y="2087671"/>
            <a:ext cx="3401063" cy="3937208"/>
          </a:xfrm>
        </p:spPr>
        <p:txBody>
          <a:bodyPr>
            <a:no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fr-FR" sz="1600" dirty="0"/>
              <a:t>A quel point voudra (et pourra)-on que la technologie fasse partie de nous ?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sz="1600" dirty="0"/>
              <a:t>Pages d’informations de différents points de vues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sz="1600" dirty="0"/>
              <a:t>Pages de débat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fr-FR" sz="1600" dirty="0"/>
              <a:t>Visée tout public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sz="1600" dirty="0"/>
              <a:t>Débat clair et explicatif, pas de termes/concepts trop complexes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sz="1600" dirty="0"/>
              <a:t>Affichage des sources pour les visiteurs plus informés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1EBCB75-96A2-4883-95B5-9A1EF3C70C4A}"/>
              </a:ext>
            </a:extLst>
          </p:cNvPr>
          <p:cNvSpPr/>
          <p:nvPr/>
        </p:nvSpPr>
        <p:spPr>
          <a:xfrm>
            <a:off x="10102532" y="3083112"/>
            <a:ext cx="2211387" cy="168088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883E5C6-FF23-4D96-8858-0E5E68ABD592}"/>
              </a:ext>
            </a:extLst>
          </p:cNvPr>
          <p:cNvSpPr/>
          <p:nvPr/>
        </p:nvSpPr>
        <p:spPr>
          <a:xfrm>
            <a:off x="10102532" y="5846633"/>
            <a:ext cx="2211387" cy="168087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7482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Choix graphiques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MAQUETTE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dirty="0"/>
              <a:t>Logo et images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797E4-F3FA-4BDF-9347-AB349281AA8F}" type="slidenum">
              <a:rPr lang="fr-FR" smtClean="0"/>
              <a:t>6</a:t>
            </a:fld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22BDCF9-FFCF-42B2-8C50-48AC6FF4E652}"/>
              </a:ext>
            </a:extLst>
          </p:cNvPr>
          <p:cNvSpPr/>
          <p:nvPr/>
        </p:nvSpPr>
        <p:spPr>
          <a:xfrm>
            <a:off x="10102532" y="3260912"/>
            <a:ext cx="2211387" cy="168088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2077CB2-5EAF-4E00-AE07-FA8A367C2CC0}"/>
              </a:ext>
            </a:extLst>
          </p:cNvPr>
          <p:cNvSpPr/>
          <p:nvPr/>
        </p:nvSpPr>
        <p:spPr>
          <a:xfrm>
            <a:off x="10102532" y="5480873"/>
            <a:ext cx="2211387" cy="168087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3213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Choix graphiques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dirty="0"/>
              <a:t>Couleurs et styles</a:t>
            </a:r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797E4-F3FA-4BDF-9347-AB349281AA8F}" type="slidenum">
              <a:rPr lang="fr-FR" smtClean="0"/>
              <a:t>7</a:t>
            </a:fld>
            <a:endParaRPr lang="fr-FR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A640B79-49DF-42AD-87B9-309C2BCBF4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maquette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F0A1B8E-0405-4D86-B6EF-CBC7694A7B26}"/>
              </a:ext>
            </a:extLst>
          </p:cNvPr>
          <p:cNvSpPr/>
          <p:nvPr/>
        </p:nvSpPr>
        <p:spPr>
          <a:xfrm>
            <a:off x="10102532" y="3260912"/>
            <a:ext cx="2211387" cy="168088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761D19F-A21A-491F-8491-8F04A399995F}"/>
              </a:ext>
            </a:extLst>
          </p:cNvPr>
          <p:cNvSpPr/>
          <p:nvPr/>
        </p:nvSpPr>
        <p:spPr>
          <a:xfrm>
            <a:off x="10102532" y="5480873"/>
            <a:ext cx="2211387" cy="168087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6982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Choix ergonomiques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318F493E-C626-4683-92AA-A84FE9264B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4725" y="2244395"/>
            <a:ext cx="5195888" cy="2978810"/>
          </a:xfrm>
        </p:spPr>
      </p:pic>
      <p:sp>
        <p:nvSpPr>
          <p:cNvPr id="5" name="Espace réservé du texte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dirty="0"/>
              <a:t>Navigation</a:t>
            </a: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797E4-F3FA-4BDF-9347-AB349281AA8F}" type="slidenum">
              <a:rPr lang="fr-FR" smtClean="0"/>
              <a:t>8</a:t>
            </a:fld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14AB811-3732-4054-99F8-FED0065CCB4D}"/>
              </a:ext>
            </a:extLst>
          </p:cNvPr>
          <p:cNvSpPr/>
          <p:nvPr/>
        </p:nvSpPr>
        <p:spPr>
          <a:xfrm>
            <a:off x="10102532" y="3449320"/>
            <a:ext cx="2211387" cy="168088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BDC80F5-AE18-42BC-98CE-FDA5138A5A40}"/>
              </a:ext>
            </a:extLst>
          </p:cNvPr>
          <p:cNvSpPr/>
          <p:nvPr/>
        </p:nvSpPr>
        <p:spPr>
          <a:xfrm>
            <a:off x="10102532" y="5480873"/>
            <a:ext cx="2211387" cy="168087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8550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Organisation</a:t>
            </a:r>
          </a:p>
        </p:txBody>
      </p:sp>
      <p:graphicFrame>
        <p:nvGraphicFramePr>
          <p:cNvPr id="8" name="Espace réservé du contenu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9375771"/>
              </p:ext>
            </p:extLst>
          </p:nvPr>
        </p:nvGraphicFramePr>
        <p:xfrm>
          <a:off x="1001713" y="2052638"/>
          <a:ext cx="8947150" cy="3220720"/>
        </p:xfrm>
        <a:graphic>
          <a:graphicData uri="http://schemas.openxmlformats.org/drawingml/2006/table">
            <a:tbl>
              <a:tblPr firstRow="1" firstCol="1" bandRow="1">
                <a:tableStyleId>{D27102A9-8310-4765-A935-A1911B00CA55}</a:tableStyleId>
              </a:tblPr>
              <a:tblGrid>
                <a:gridCol w="17894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94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894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894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894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fr-FR" sz="1600" dirty="0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600" dirty="0"/>
                        <a:t>Fei</a:t>
                      </a:r>
                      <a:r>
                        <a:rPr lang="fr-FR" sz="1600" baseline="0" dirty="0"/>
                        <a:t> MENG</a:t>
                      </a:r>
                      <a:endParaRPr lang="fr-FR" sz="1600" dirty="0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600" dirty="0"/>
                        <a:t>Walid</a:t>
                      </a:r>
                      <a:r>
                        <a:rPr lang="fr-FR" sz="1600" baseline="0" dirty="0"/>
                        <a:t> EL KHAOUA</a:t>
                      </a:r>
                      <a:endParaRPr lang="fr-FR" sz="1600" dirty="0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600" dirty="0"/>
                        <a:t>Chloé HENRY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600" dirty="0"/>
                        <a:t>Quentin AVRAIN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600" dirty="0"/>
                        <a:t>Soutenance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600" dirty="0"/>
                        <a:t>Structure diapo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600" dirty="0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600" dirty="0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600" dirty="0"/>
                        <a:t>Aspect et contenu diapo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sz="1600" dirty="0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600" dirty="0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600" dirty="0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600" dirty="0"/>
                        <a:t>Note</a:t>
                      </a:r>
                      <a:r>
                        <a:rPr lang="fr-FR" sz="1600" baseline="0" dirty="0"/>
                        <a:t> d’intention</a:t>
                      </a:r>
                      <a:endParaRPr lang="fr-FR" sz="1600" dirty="0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600" dirty="0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sz="1600" dirty="0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Ressentis et difficultés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sz="1600" dirty="0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600" dirty="0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600" dirty="0"/>
                        <a:t>Conception maquette HTML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600" dirty="0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600" dirty="0"/>
                        <a:t>Conception maquette HTML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600" dirty="0"/>
                        <a:t>Contenu du site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Ressources documentaires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6637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sz="1600" dirty="0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(prévu)</a:t>
                      </a:r>
                      <a:r>
                        <a:rPr lang="fr-FR" sz="1600" baseline="0" dirty="0"/>
                        <a:t> : mise en commun</a:t>
                      </a:r>
                      <a:endParaRPr lang="fr-FR" sz="1600" dirty="0"/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6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6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8171198"/>
                  </a:ext>
                </a:extLst>
              </a:tr>
            </a:tbl>
          </a:graphicData>
        </a:graphic>
      </p:graphicFrame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797E4-F3FA-4BDF-9347-AB349281AA8F}" type="slidenum">
              <a:rPr lang="fr-FR" smtClean="0"/>
              <a:t>9</a:t>
            </a:fld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B25CF2E-6383-48CF-AC78-C1F639AD8121}"/>
              </a:ext>
            </a:extLst>
          </p:cNvPr>
          <p:cNvSpPr/>
          <p:nvPr/>
        </p:nvSpPr>
        <p:spPr>
          <a:xfrm>
            <a:off x="10050463" y="4178618"/>
            <a:ext cx="2211387" cy="352742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D905028-585E-4A14-B8C4-658433B060BA}"/>
              </a:ext>
            </a:extLst>
          </p:cNvPr>
          <p:cNvSpPr/>
          <p:nvPr/>
        </p:nvSpPr>
        <p:spPr>
          <a:xfrm>
            <a:off x="10085045" y="6029513"/>
            <a:ext cx="2211387" cy="168087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5800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251</TotalTime>
  <Words>308</Words>
  <Application>Microsoft Office PowerPoint</Application>
  <PresentationFormat>Grand écran</PresentationFormat>
  <Paragraphs>101</Paragraphs>
  <Slides>12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Century Gothic</vt:lpstr>
      <vt:lpstr>Courier New</vt:lpstr>
      <vt:lpstr>Wingdings 3</vt:lpstr>
      <vt:lpstr>Ion</vt:lpstr>
      <vt:lpstr>Projet tutoré</vt:lpstr>
      <vt:lpstr>Sommaire</vt:lpstr>
      <vt:lpstr>Le transhumanisme</vt:lpstr>
      <vt:lpstr>Objectifs du site</vt:lpstr>
      <vt:lpstr>Objectifs du site</vt:lpstr>
      <vt:lpstr>Choix graphiques</vt:lpstr>
      <vt:lpstr>Choix graphiques</vt:lpstr>
      <vt:lpstr>Choix ergonomiques</vt:lpstr>
      <vt:lpstr>Organisation</vt:lpstr>
      <vt:lpstr>Organisation</vt:lpstr>
      <vt:lpstr>Organisation</vt:lpstr>
      <vt:lpstr>Ressentis et difficultés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Soutenance</dc:title>
  <dc:creator>Fei Meng</dc:creator>
  <cp:lastModifiedBy>Quentin Avrain</cp:lastModifiedBy>
  <cp:revision>47</cp:revision>
  <dcterms:created xsi:type="dcterms:W3CDTF">2019-10-08T13:53:09Z</dcterms:created>
  <dcterms:modified xsi:type="dcterms:W3CDTF">2019-10-18T06:27:08Z</dcterms:modified>
</cp:coreProperties>
</file>