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07" r:id="rId2"/>
    <p:sldId id="408" r:id="rId3"/>
    <p:sldId id="409" r:id="rId4"/>
    <p:sldId id="418" r:id="rId5"/>
    <p:sldId id="414" r:id="rId6"/>
    <p:sldId id="416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D6F0D-B590-4587-8A42-AED230C053C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B9BA3-41CF-4A73-980B-15D4A276E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9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03360-F359-4536-A2E0-5757C5164B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7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9631C-0C74-28CB-F49F-CAC45A7D1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A892E-9AE0-5100-BF7E-9A3313C6F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9DA8E-2381-26CE-FF11-914CD455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4FBF-1FCB-49B1-BFC3-DEBD932747C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AE8CA-48D8-2162-429F-724A4BE3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45EA7-55CA-C53F-DBA4-9FF153BD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5EE4-95B6-4D7F-B66F-C33AC1D0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23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70168-E359-441F-33D6-3FCDB520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A01F7F-C074-2F1D-F16C-29B1B77C4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72B74-5DDE-F93D-E657-DFF81408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4FBF-1FCB-49B1-BFC3-DEBD932747C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356D4-70D2-2FB6-AD28-466AA34D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1784D-140F-C359-35ED-4B99F677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5EE4-95B6-4D7F-B66F-C33AC1D0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2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B4F284-B653-1E8E-9D73-DAE91C43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6D3EF7-2B44-2982-8093-0CEF2A0A2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1D09A-5CAE-7FDF-1718-7CDDD3CD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4FBF-1FCB-49B1-BFC3-DEBD932747C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7B1DD-0E83-7BCD-DDB1-BA6B7609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C791E-9135-B99D-03AB-19852B98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5EE4-95B6-4D7F-B66F-C33AC1D0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95C2E-C322-A52A-6BBA-D3618776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A1EE4-C203-4CEE-4897-EB92ED53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EC7B3-53D5-85D8-2077-9D0558C9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4FBF-1FCB-49B1-BFC3-DEBD932747C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EC74D-A8F1-BD22-D167-EC768545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94EE9-9685-12F0-79EF-9A90F99B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5EE4-95B6-4D7F-B66F-C33AC1D0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0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08B58-4869-1314-BA82-F3B32066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07D53-3CCD-2F9A-929F-15F455887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700B4-32D8-2EC5-5B34-0E7D4F29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4FBF-1FCB-49B1-BFC3-DEBD932747C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88F7C-753C-46D0-30D6-5C35FC2F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D5C14-28AA-A1F9-3D69-16C1E386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5EE4-95B6-4D7F-B66F-C33AC1D0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15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17046-2D37-2D89-527A-C86636D0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5D258-C1CB-7350-5A9E-BD65CF6B9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313CD1-583F-0288-4AEE-3381012A4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2D5A8-E8F5-C018-A0A5-EC6B112C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4FBF-1FCB-49B1-BFC3-DEBD932747C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80BDE-D121-37EA-ACBF-F2626F82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4D8CA-90E4-C25A-86ED-597D9A3A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5EE4-95B6-4D7F-B66F-C33AC1D0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64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F481F-FFA8-96EB-C106-FC649BC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5999B9-EF3A-BE03-E85D-CB8149D09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82100-8096-0E5D-70D4-49441125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3A298A-012A-6147-25FD-7D4435BBA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80829F-6858-6040-CDEC-EBD17D7F6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8F6A75-80D3-AE4C-44E8-F6A6A1D2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4FBF-1FCB-49B1-BFC3-DEBD932747C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609DF9-D2D8-AC78-9A63-50F79407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3674A1-3435-A6F2-CE61-A6E265DA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5EE4-95B6-4D7F-B66F-C33AC1D0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10DDD-DF36-CBDC-D042-1E90DBA5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2ED23-B106-68FC-8ED1-9612B575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4FBF-1FCB-49B1-BFC3-DEBD932747C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B89057-A88F-55F2-74FF-126615D4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EFA308-CFBF-FBE6-26AC-DF7E121A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5EE4-95B6-4D7F-B66F-C33AC1D0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7746AF-1E3A-9E31-7737-DE88EC34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4FBF-1FCB-49B1-BFC3-DEBD932747C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7B1EBA-303F-C6E7-B004-059D70DF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6071E-70B3-B6E0-1553-B88ED51C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5EE4-95B6-4D7F-B66F-C33AC1D0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4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C54F1-63F7-0965-0E57-CF0DD9B8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9E759-EEF5-B854-7E1D-9B4017B9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B66A36-8E86-2008-D723-96BDC74B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E3E5C-312B-8D9A-846D-7667E828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4FBF-1FCB-49B1-BFC3-DEBD932747C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3D1F5-EE36-9A5E-4B5C-B3C3E4A6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DD488-87F1-D3F1-7490-F4369216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5EE4-95B6-4D7F-B66F-C33AC1D0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11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E9FE7-A023-373E-B115-18C83AE6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94403E-C18E-1208-11B9-A9A0D504C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B3BA79-3D03-58E0-78A8-294E4412C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786DA-0F62-7B80-429C-20EFB407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4FBF-1FCB-49B1-BFC3-DEBD932747C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67414-5FDE-A169-0D4E-453334FD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ED25A-9A93-E404-76F8-0C898016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5EE4-95B6-4D7F-B66F-C33AC1D0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6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1B86F3-E35B-781E-F7CE-F07D5578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1DA0F2-28F2-70F5-DF1F-33812F824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B6ED3-22EA-77E6-6571-D103070F7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4FBF-1FCB-49B1-BFC3-DEBD932747C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6D46B-4D9C-D902-87D3-6815C64EF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5BCCB-A992-67FA-1543-0607BD505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5EE4-95B6-4D7F-B66F-C33AC1D0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8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F2C6C78-EF86-015C-BB4D-5A0B11A72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490" y="2069892"/>
            <a:ext cx="1405758" cy="1874344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F6999A-38D1-08CA-CEF7-6470F8039979}"/>
              </a:ext>
            </a:extLst>
          </p:cNvPr>
          <p:cNvCxnSpPr>
            <a:cxnSpLocks/>
          </p:cNvCxnSpPr>
          <p:nvPr/>
        </p:nvCxnSpPr>
        <p:spPr>
          <a:xfrm>
            <a:off x="9273958" y="3274706"/>
            <a:ext cx="1272988" cy="0"/>
          </a:xfrm>
          <a:prstGeom prst="straightConnector1">
            <a:avLst/>
          </a:prstGeom>
          <a:ln w="762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F65B7A-E781-18B0-5D5B-ACAF8880B352}"/>
              </a:ext>
            </a:extLst>
          </p:cNvPr>
          <p:cNvCxnSpPr>
            <a:cxnSpLocks/>
          </p:cNvCxnSpPr>
          <p:nvPr/>
        </p:nvCxnSpPr>
        <p:spPr>
          <a:xfrm flipH="1">
            <a:off x="9143940" y="2702947"/>
            <a:ext cx="1272988" cy="0"/>
          </a:xfrm>
          <a:prstGeom prst="straightConnector1">
            <a:avLst/>
          </a:prstGeom>
          <a:ln w="762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993618-1B0C-ECF1-994E-0B1670A90B5E}"/>
              </a:ext>
            </a:extLst>
          </p:cNvPr>
          <p:cNvSpPr/>
          <p:nvPr/>
        </p:nvSpPr>
        <p:spPr>
          <a:xfrm>
            <a:off x="219403" y="68112"/>
            <a:ext cx="8099843" cy="6705602"/>
          </a:xfrm>
          <a:prstGeom prst="rect">
            <a:avLst/>
          </a:prstGeom>
          <a:noFill/>
          <a:ln w="57150">
            <a:solidFill>
              <a:srgbClr val="E5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0B6D3EC-B50F-EEFE-C32C-F7FDB3014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286" y="2325660"/>
            <a:ext cx="1542429" cy="17962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C4BF6E-4EEE-26BC-042D-BCFE72FB7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623" y="255937"/>
            <a:ext cx="1714500" cy="1609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7FE5E9-DA04-4792-74B5-72E7780E1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855" y="324286"/>
            <a:ext cx="2019300" cy="14763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18DC4E-BBF4-BE25-D164-14D70F4967ED}"/>
              </a:ext>
            </a:extLst>
          </p:cNvPr>
          <p:cNvCxnSpPr>
            <a:cxnSpLocks/>
          </p:cNvCxnSpPr>
          <p:nvPr/>
        </p:nvCxnSpPr>
        <p:spPr>
          <a:xfrm flipH="1" flipV="1">
            <a:off x="7194460" y="1478158"/>
            <a:ext cx="610449" cy="375043"/>
          </a:xfrm>
          <a:prstGeom prst="straightConnector1">
            <a:avLst/>
          </a:prstGeom>
          <a:ln w="762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8A0DE3D-ECD0-9811-54EB-D2FB1F7B1530}"/>
              </a:ext>
            </a:extLst>
          </p:cNvPr>
          <p:cNvCxnSpPr>
            <a:cxnSpLocks/>
          </p:cNvCxnSpPr>
          <p:nvPr/>
        </p:nvCxnSpPr>
        <p:spPr>
          <a:xfrm flipH="1">
            <a:off x="2973106" y="1291249"/>
            <a:ext cx="1561627" cy="0"/>
          </a:xfrm>
          <a:prstGeom prst="straightConnector1">
            <a:avLst/>
          </a:prstGeom>
          <a:ln w="762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EA0418B-D4F3-448F-3185-E390E7866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210" y="2143839"/>
            <a:ext cx="921122" cy="16915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7D44AE0-3655-5F02-C96A-B15CB65A5A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2876" y="2116760"/>
            <a:ext cx="1348186" cy="183386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4B01FE2-BA56-9991-552A-15443DC00F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954" y="2475752"/>
            <a:ext cx="1600200" cy="101917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47700C4-43C4-6C24-DFD4-EA08CFBC1D74}"/>
              </a:ext>
            </a:extLst>
          </p:cNvPr>
          <p:cNvCxnSpPr>
            <a:cxnSpLocks/>
          </p:cNvCxnSpPr>
          <p:nvPr/>
        </p:nvCxnSpPr>
        <p:spPr>
          <a:xfrm>
            <a:off x="1594583" y="4264542"/>
            <a:ext cx="0" cy="2426648"/>
          </a:xfrm>
          <a:prstGeom prst="straightConnector1">
            <a:avLst/>
          </a:prstGeom>
          <a:ln w="762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CC755E1-B706-02D8-49B1-87D4CA84E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5462" y="6392392"/>
            <a:ext cx="323289" cy="298798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0B822B3-0258-6DB0-9D39-A5B31DBA9F42}"/>
              </a:ext>
            </a:extLst>
          </p:cNvPr>
          <p:cNvCxnSpPr>
            <a:cxnSpLocks/>
          </p:cNvCxnSpPr>
          <p:nvPr/>
        </p:nvCxnSpPr>
        <p:spPr>
          <a:xfrm flipV="1">
            <a:off x="1557032" y="6379455"/>
            <a:ext cx="6475606" cy="19191"/>
          </a:xfrm>
          <a:prstGeom prst="straightConnector1">
            <a:avLst/>
          </a:prstGeom>
          <a:ln w="762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6945D35E-5B76-E48C-8476-785DDA911C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4719" y="6249247"/>
            <a:ext cx="381498" cy="29879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2D79836-6552-75FC-E2F6-C2BD41CE5478}"/>
              </a:ext>
            </a:extLst>
          </p:cNvPr>
          <p:cNvCxnSpPr>
            <a:cxnSpLocks/>
          </p:cNvCxnSpPr>
          <p:nvPr/>
        </p:nvCxnSpPr>
        <p:spPr>
          <a:xfrm flipV="1">
            <a:off x="7767238" y="4264542"/>
            <a:ext cx="0" cy="2152086"/>
          </a:xfrm>
          <a:prstGeom prst="straightConnector1">
            <a:avLst/>
          </a:prstGeom>
          <a:ln w="762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A98D511-A13A-8764-1B19-540B0299A0A9}"/>
              </a:ext>
            </a:extLst>
          </p:cNvPr>
          <p:cNvCxnSpPr>
            <a:cxnSpLocks/>
          </p:cNvCxnSpPr>
          <p:nvPr/>
        </p:nvCxnSpPr>
        <p:spPr>
          <a:xfrm flipH="1">
            <a:off x="5809129" y="2829334"/>
            <a:ext cx="473554" cy="0"/>
          </a:xfrm>
          <a:prstGeom prst="straightConnector1">
            <a:avLst/>
          </a:prstGeom>
          <a:ln w="762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457A9F-5E90-01F5-B62C-258C67DA0C6D}"/>
              </a:ext>
            </a:extLst>
          </p:cNvPr>
          <p:cNvSpPr/>
          <p:nvPr/>
        </p:nvSpPr>
        <p:spPr>
          <a:xfrm>
            <a:off x="4658714" y="1997755"/>
            <a:ext cx="2501423" cy="1993848"/>
          </a:xfrm>
          <a:prstGeom prst="rect">
            <a:avLst/>
          </a:prstGeom>
          <a:noFill/>
          <a:ln w="57150">
            <a:solidFill>
              <a:srgbClr val="E5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EA33EB8E-010C-CD28-2B00-FF480D2BF2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9036" y="3088969"/>
            <a:ext cx="438150" cy="37147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A3023D2-CB89-A0B9-DE0B-C11C47AA7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0353" y="1335879"/>
            <a:ext cx="627896" cy="115304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9C13857-0E20-45AA-0B23-F3DDE33FC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9656" y="3720079"/>
            <a:ext cx="1097290" cy="698869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598D29-CB63-82A6-162B-0D5069951111}"/>
              </a:ext>
            </a:extLst>
          </p:cNvPr>
          <p:cNvSpPr/>
          <p:nvPr/>
        </p:nvSpPr>
        <p:spPr>
          <a:xfrm>
            <a:off x="651142" y="1997755"/>
            <a:ext cx="1925332" cy="2025279"/>
          </a:xfrm>
          <a:prstGeom prst="rect">
            <a:avLst/>
          </a:prstGeom>
          <a:noFill/>
          <a:ln w="57150">
            <a:solidFill>
              <a:srgbClr val="E5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3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7D3F8C-B754-4AF4-2C13-B22975764162}"/>
              </a:ext>
            </a:extLst>
          </p:cNvPr>
          <p:cNvSpPr txBox="1"/>
          <p:nvPr/>
        </p:nvSpPr>
        <p:spPr>
          <a:xfrm>
            <a:off x="339365" y="311084"/>
            <a:ext cx="41363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EAST </a:t>
            </a:r>
            <a:r>
              <a:rPr lang="ko-KR" altLang="en-US" sz="4000" dirty="0"/>
              <a:t>모델 구조</a:t>
            </a:r>
            <a:endParaRPr lang="en-US" altLang="ko-KR" sz="4000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3D1C47-276D-EEF9-932A-5EB7C523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09" y="1295969"/>
            <a:ext cx="4572000" cy="5057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AE23A-F44A-B500-A4BB-6D89ADACD2AC}"/>
              </a:ext>
            </a:extLst>
          </p:cNvPr>
          <p:cNvSpPr txBox="1"/>
          <p:nvPr/>
        </p:nvSpPr>
        <p:spPr>
          <a:xfrm>
            <a:off x="5208309" y="311084"/>
            <a:ext cx="5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ResNet50 + East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8CDC66-4090-FCFE-930F-E8DD1658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309" y="1222167"/>
            <a:ext cx="5755526" cy="51312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9AE742-44FA-A142-4F57-E91C464BEEE7}"/>
              </a:ext>
            </a:extLst>
          </p:cNvPr>
          <p:cNvSpPr/>
          <p:nvPr/>
        </p:nvSpPr>
        <p:spPr>
          <a:xfrm>
            <a:off x="5252947" y="2187387"/>
            <a:ext cx="5450912" cy="116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3637F6-4D34-0D6C-DA0A-D5848DC7F032}"/>
              </a:ext>
            </a:extLst>
          </p:cNvPr>
          <p:cNvSpPr/>
          <p:nvPr/>
        </p:nvSpPr>
        <p:spPr>
          <a:xfrm>
            <a:off x="5252947" y="2501153"/>
            <a:ext cx="5450912" cy="3852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5029F-D10A-D1E4-4AF0-37D57B6C029A}"/>
              </a:ext>
            </a:extLst>
          </p:cNvPr>
          <p:cNvSpPr txBox="1"/>
          <p:nvPr/>
        </p:nvSpPr>
        <p:spPr>
          <a:xfrm>
            <a:off x="10748497" y="2131821"/>
            <a:ext cx="740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Resnet</a:t>
            </a:r>
          </a:p>
          <a:p>
            <a:endParaRPr lang="en-US" altLang="ko-KR" sz="1400" dirty="0"/>
          </a:p>
          <a:p>
            <a:r>
              <a:rPr lang="en-US" altLang="ko-KR" sz="1400" dirty="0"/>
              <a:t>east</a:t>
            </a:r>
          </a:p>
        </p:txBody>
      </p:sp>
    </p:spTree>
    <p:extLst>
      <p:ext uri="{BB962C8B-B14F-4D97-AF65-F5344CB8AC3E}">
        <p14:creationId xmlns:p14="http://schemas.microsoft.com/office/powerpoint/2010/main" val="379996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73B5E3-62D3-6F2A-E6B6-BF1CE093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8" y="497840"/>
            <a:ext cx="5793960" cy="60248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AECB73-30C8-203F-67C9-6A0B086C1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7840"/>
            <a:ext cx="5937042" cy="60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4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A644876-38B3-43DB-495D-C94C0ACA4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24" y="179295"/>
            <a:ext cx="11534393" cy="65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6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18E9C5CD-8A1F-490A-E463-AA70E23C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5" y="969818"/>
            <a:ext cx="5846311" cy="588818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471CA9F-508B-D279-5B7D-1A85A1FCF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423" y="0"/>
            <a:ext cx="5458034" cy="560964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566F04D-070A-C8A0-4F5F-B3335F1BE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423" y="5609648"/>
            <a:ext cx="5582894" cy="14269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88D0F8-DF24-0B12-912B-56ED86776903}"/>
              </a:ext>
            </a:extLst>
          </p:cNvPr>
          <p:cNvSpPr txBox="1"/>
          <p:nvPr/>
        </p:nvSpPr>
        <p:spPr>
          <a:xfrm>
            <a:off x="0" y="125506"/>
            <a:ext cx="569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 </a:t>
            </a:r>
            <a:r>
              <a:rPr lang="en-US" altLang="ko-KR" sz="3600" dirty="0"/>
              <a:t>CRNN </a:t>
            </a:r>
            <a:r>
              <a:rPr lang="ko-KR" altLang="en-US" sz="3600" dirty="0"/>
              <a:t>모델 구조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0A171FF-46F8-D241-4F22-30B6AEF45453}"/>
              </a:ext>
            </a:extLst>
          </p:cNvPr>
          <p:cNvCxnSpPr>
            <a:cxnSpLocks/>
          </p:cNvCxnSpPr>
          <p:nvPr/>
        </p:nvCxnSpPr>
        <p:spPr>
          <a:xfrm>
            <a:off x="6096000" y="2438400"/>
            <a:ext cx="49574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1A4B29E-D644-7DB2-C32C-1CDAA7A7EA82}"/>
              </a:ext>
            </a:extLst>
          </p:cNvPr>
          <p:cNvCxnSpPr>
            <a:cxnSpLocks/>
          </p:cNvCxnSpPr>
          <p:nvPr/>
        </p:nvCxnSpPr>
        <p:spPr>
          <a:xfrm>
            <a:off x="6096000" y="4303058"/>
            <a:ext cx="49574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7F36B0D-99E1-9B59-A7D2-7BF84B63110E}"/>
              </a:ext>
            </a:extLst>
          </p:cNvPr>
          <p:cNvCxnSpPr>
            <a:cxnSpLocks/>
          </p:cNvCxnSpPr>
          <p:nvPr/>
        </p:nvCxnSpPr>
        <p:spPr>
          <a:xfrm>
            <a:off x="6096000" y="4840941"/>
            <a:ext cx="49574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9076510-E8F1-11C0-E79F-306AA6BAC895}"/>
              </a:ext>
            </a:extLst>
          </p:cNvPr>
          <p:cNvCxnSpPr>
            <a:cxnSpLocks/>
          </p:cNvCxnSpPr>
          <p:nvPr/>
        </p:nvCxnSpPr>
        <p:spPr>
          <a:xfrm>
            <a:off x="6096000" y="5609648"/>
            <a:ext cx="49574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0C2BE7-C0F2-6F5F-D276-9DC95F2C617B}"/>
              </a:ext>
            </a:extLst>
          </p:cNvPr>
          <p:cNvSpPr txBox="1"/>
          <p:nvPr/>
        </p:nvSpPr>
        <p:spPr>
          <a:xfrm>
            <a:off x="5582144" y="1970078"/>
            <a:ext cx="74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B83BA0-4F3D-4A35-E557-4CEF1173F969}"/>
              </a:ext>
            </a:extLst>
          </p:cNvPr>
          <p:cNvSpPr txBox="1"/>
          <p:nvPr/>
        </p:nvSpPr>
        <p:spPr>
          <a:xfrm>
            <a:off x="5533132" y="3774620"/>
            <a:ext cx="74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E2E1B2-6978-24EE-F562-5E5B01376F92}"/>
              </a:ext>
            </a:extLst>
          </p:cNvPr>
          <p:cNvSpPr txBox="1"/>
          <p:nvPr/>
        </p:nvSpPr>
        <p:spPr>
          <a:xfrm>
            <a:off x="5582143" y="5693923"/>
            <a:ext cx="74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CTC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460972-51CA-C1C1-7B5C-E8C9E872E4AB}"/>
              </a:ext>
            </a:extLst>
          </p:cNvPr>
          <p:cNvSpPr txBox="1"/>
          <p:nvPr/>
        </p:nvSpPr>
        <p:spPr>
          <a:xfrm>
            <a:off x="5471532" y="4461301"/>
            <a:ext cx="1534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글자 분류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8581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4FAAB5F-2746-2324-8F40-F9414719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50" y="3974590"/>
            <a:ext cx="8347441" cy="2462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6359B-9BCD-CA83-4564-F0AA69A97932}"/>
              </a:ext>
            </a:extLst>
          </p:cNvPr>
          <p:cNvSpPr txBox="1"/>
          <p:nvPr/>
        </p:nvSpPr>
        <p:spPr>
          <a:xfrm>
            <a:off x="224118" y="27632"/>
            <a:ext cx="28273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CRNN </a:t>
            </a:r>
            <a:r>
              <a:rPr lang="ko-KR" altLang="en-US" sz="4000" dirty="0"/>
              <a:t>학습</a:t>
            </a:r>
            <a:endParaRPr lang="en-US" altLang="ko-KR" sz="4000" dirty="0"/>
          </a:p>
          <a:p>
            <a:endParaRPr lang="ko-KR" altLang="en-US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CA2332D8-4C5F-7C1D-FFB1-F7A06C976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838" y="1764387"/>
            <a:ext cx="2184132" cy="1732700"/>
          </a:xfrm>
          <a:prstGeom prst="rect">
            <a:avLst/>
          </a:prstGeom>
        </p:spPr>
      </p:pic>
      <p:pic>
        <p:nvPicPr>
          <p:cNvPr id="21" name="그림 20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F09569BA-9155-9A84-2DB3-86E8495A9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31" y="1714597"/>
            <a:ext cx="2204048" cy="17824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ECDD085-A405-2826-EE99-FA23AEED8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67" y="1737833"/>
            <a:ext cx="2233920" cy="17592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802727-82D6-4BF6-099E-C3FE697E519C}"/>
              </a:ext>
            </a:extLst>
          </p:cNvPr>
          <p:cNvSpPr txBox="1"/>
          <p:nvPr/>
        </p:nvSpPr>
        <p:spPr>
          <a:xfrm>
            <a:off x="4266700" y="782826"/>
            <a:ext cx="82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단일문자                  </a:t>
            </a:r>
            <a:r>
              <a:rPr lang="en-US" altLang="ko-KR" sz="1600" dirty="0" err="1"/>
              <a:t>icdar</a:t>
            </a:r>
            <a:r>
              <a:rPr lang="en-US" altLang="ko-KR" sz="1600" dirty="0"/>
              <a:t> </a:t>
            </a:r>
            <a:r>
              <a:rPr lang="ko-KR" altLang="en-US" sz="1600" dirty="0"/>
              <a:t>영어 데이터</a:t>
            </a:r>
            <a:r>
              <a:rPr lang="en-US" altLang="ko-KR" sz="1600" dirty="0"/>
              <a:t>                  </a:t>
            </a:r>
            <a:r>
              <a:rPr lang="ko-KR" altLang="en-US" sz="1600" dirty="0"/>
              <a:t>한글 데이터</a:t>
            </a:r>
            <a:endParaRPr lang="en-US" altLang="ko-KR" sz="16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2931BA4-EE7C-A989-0B15-70A3FA19A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62" y="1589823"/>
            <a:ext cx="2184132" cy="19072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143A60-8066-69FA-3902-C0D641F5B682}"/>
              </a:ext>
            </a:extLst>
          </p:cNvPr>
          <p:cNvSpPr txBox="1"/>
          <p:nvPr/>
        </p:nvSpPr>
        <p:spPr>
          <a:xfrm>
            <a:off x="533568" y="773766"/>
            <a:ext cx="1476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Aihub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 </a:t>
            </a:r>
            <a:endParaRPr lang="en-US" altLang="ko-K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FEFC42-38FF-84F7-F49E-082A6969CA8F}"/>
              </a:ext>
            </a:extLst>
          </p:cNvPr>
          <p:cNvSpPr txBox="1"/>
          <p:nvPr/>
        </p:nvSpPr>
        <p:spPr>
          <a:xfrm>
            <a:off x="1000297" y="1251269"/>
            <a:ext cx="822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r>
              <a:rPr lang="ko-KR" altLang="en-US" sz="1600" dirty="0"/>
              <a:t>만장                   </a:t>
            </a:r>
            <a:r>
              <a:rPr lang="en-US" altLang="ko-KR" sz="1600" dirty="0"/>
              <a:t>+                  5</a:t>
            </a:r>
            <a:r>
              <a:rPr lang="ko-KR" altLang="en-US" sz="1600" dirty="0"/>
              <a:t>만장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979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B67256D-3683-CC8E-F87B-FDBA91429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7" y="706438"/>
            <a:ext cx="1469446" cy="24228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57CDEA-2D3D-6BE1-71E0-A32518A3D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132" y="708905"/>
            <a:ext cx="1493084" cy="2446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3BA8E0-8CF5-A0EC-35AD-10634E28A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532" y="709727"/>
            <a:ext cx="1497024" cy="245433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E9FA002-214D-8911-F0F5-74F9C9E97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19" y="685531"/>
            <a:ext cx="1465506" cy="2446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BE8160-572C-FE6F-FEC9-D567BDAD61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231" y="721957"/>
            <a:ext cx="1465508" cy="243463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32E9A18-A1BC-DFB9-A5CD-B357671B923F}"/>
              </a:ext>
            </a:extLst>
          </p:cNvPr>
          <p:cNvCxnSpPr>
            <a:cxnSpLocks/>
          </p:cNvCxnSpPr>
          <p:nvPr/>
        </p:nvCxnSpPr>
        <p:spPr>
          <a:xfrm>
            <a:off x="1902776" y="1917845"/>
            <a:ext cx="4258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565245F-C192-D73D-0239-77B916E5D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6132" y="4382666"/>
            <a:ext cx="1493084" cy="240361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C9B3309-326A-C252-8E71-49B365529735}"/>
              </a:ext>
            </a:extLst>
          </p:cNvPr>
          <p:cNvCxnSpPr>
            <a:cxnSpLocks/>
          </p:cNvCxnSpPr>
          <p:nvPr/>
        </p:nvCxnSpPr>
        <p:spPr>
          <a:xfrm>
            <a:off x="4479992" y="1875465"/>
            <a:ext cx="4258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308CD7-A7D8-DE88-8A3B-32FA8CB410C9}"/>
              </a:ext>
            </a:extLst>
          </p:cNvPr>
          <p:cNvCxnSpPr>
            <a:cxnSpLocks/>
          </p:cNvCxnSpPr>
          <p:nvPr/>
        </p:nvCxnSpPr>
        <p:spPr>
          <a:xfrm>
            <a:off x="6955915" y="1856894"/>
            <a:ext cx="4258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4A00D8C-E08E-DE7D-2528-4D65076CE205}"/>
              </a:ext>
            </a:extLst>
          </p:cNvPr>
          <p:cNvCxnSpPr>
            <a:cxnSpLocks/>
          </p:cNvCxnSpPr>
          <p:nvPr/>
        </p:nvCxnSpPr>
        <p:spPr>
          <a:xfrm>
            <a:off x="9437475" y="1826358"/>
            <a:ext cx="4258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2604D8-29FF-3DE8-FC39-7FD624BA3086}"/>
              </a:ext>
            </a:extLst>
          </p:cNvPr>
          <p:cNvCxnSpPr>
            <a:cxnSpLocks/>
          </p:cNvCxnSpPr>
          <p:nvPr/>
        </p:nvCxnSpPr>
        <p:spPr>
          <a:xfrm>
            <a:off x="3442674" y="3514927"/>
            <a:ext cx="0" cy="478549"/>
          </a:xfrm>
          <a:prstGeom prst="straightConnector1">
            <a:avLst/>
          </a:prstGeom>
          <a:ln w="38100">
            <a:solidFill>
              <a:srgbClr val="ED7D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629635-E660-E289-619A-BD49D7EE216B}"/>
              </a:ext>
            </a:extLst>
          </p:cNvPr>
          <p:cNvSpPr txBox="1"/>
          <p:nvPr/>
        </p:nvSpPr>
        <p:spPr>
          <a:xfrm>
            <a:off x="109125" y="-109040"/>
            <a:ext cx="290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1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EBEFA-A8C4-7C9F-777E-57CA3832FD52}"/>
              </a:ext>
            </a:extLst>
          </p:cNvPr>
          <p:cNvSpPr txBox="1"/>
          <p:nvPr/>
        </p:nvSpPr>
        <p:spPr>
          <a:xfrm>
            <a:off x="2606921" y="-71047"/>
            <a:ext cx="290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2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ED8D5-FAD0-9168-3DD3-B80C6E1C5CF7}"/>
              </a:ext>
            </a:extLst>
          </p:cNvPr>
          <p:cNvSpPr txBox="1"/>
          <p:nvPr/>
        </p:nvSpPr>
        <p:spPr>
          <a:xfrm>
            <a:off x="5132444" y="-71718"/>
            <a:ext cx="290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D31901-D54A-AC44-BC8C-476BD4B96EE8}"/>
              </a:ext>
            </a:extLst>
          </p:cNvPr>
          <p:cNvSpPr txBox="1"/>
          <p:nvPr/>
        </p:nvSpPr>
        <p:spPr>
          <a:xfrm>
            <a:off x="7657967" y="-124559"/>
            <a:ext cx="405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9F0548-272B-543D-731D-3916D7ECF5AF}"/>
              </a:ext>
            </a:extLst>
          </p:cNvPr>
          <p:cNvSpPr txBox="1"/>
          <p:nvPr/>
        </p:nvSpPr>
        <p:spPr>
          <a:xfrm>
            <a:off x="10155763" y="-109040"/>
            <a:ext cx="405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5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C49EF-23C3-4B3C-A88D-428211F5BC9E}"/>
              </a:ext>
            </a:extLst>
          </p:cNvPr>
          <p:cNvSpPr txBox="1"/>
          <p:nvPr/>
        </p:nvSpPr>
        <p:spPr>
          <a:xfrm>
            <a:off x="2606921" y="3577977"/>
            <a:ext cx="405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2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62110-FCE4-2816-D6BD-182283CFF82E}"/>
              </a:ext>
            </a:extLst>
          </p:cNvPr>
          <p:cNvSpPr txBox="1"/>
          <p:nvPr/>
        </p:nvSpPr>
        <p:spPr>
          <a:xfrm>
            <a:off x="7683419" y="3346796"/>
            <a:ext cx="1801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저장된 최종결과물을 리스트로 저장하고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리스트를 누르면 </a:t>
            </a:r>
            <a:endParaRPr lang="en-US" altLang="ko-KR" sz="1200" dirty="0"/>
          </a:p>
          <a:p>
            <a:r>
              <a:rPr lang="ko-KR" altLang="en-US" sz="1200" dirty="0"/>
              <a:t>저장했던 최종페이지를</a:t>
            </a:r>
            <a:endParaRPr lang="en-US" altLang="ko-KR" sz="1200" dirty="0"/>
          </a:p>
          <a:p>
            <a:r>
              <a:rPr lang="ko-KR" altLang="en-US" sz="1200" dirty="0"/>
              <a:t>상세페이지로 보여줌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93BC-314B-030F-6F6F-1D2CEEE6227F}"/>
              </a:ext>
            </a:extLst>
          </p:cNvPr>
          <p:cNvSpPr txBox="1"/>
          <p:nvPr/>
        </p:nvSpPr>
        <p:spPr>
          <a:xfrm>
            <a:off x="109125" y="3208645"/>
            <a:ext cx="2079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카메라에서 사진을 찍거나</a:t>
            </a:r>
            <a:endParaRPr lang="en-US" altLang="ko-KR" sz="1200" dirty="0"/>
          </a:p>
          <a:p>
            <a:r>
              <a:rPr lang="ko-KR" altLang="en-US" sz="1200" dirty="0"/>
              <a:t>앨범에서 사진을 선택하면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화면이 전환 되면서</a:t>
            </a:r>
            <a:endParaRPr lang="en-US" altLang="ko-KR" sz="1200" dirty="0"/>
          </a:p>
          <a:p>
            <a:r>
              <a:rPr lang="ko-KR" altLang="en-US" sz="1200" dirty="0"/>
              <a:t>이미지전송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486D4-3F71-59F0-8A64-271B1616664B}"/>
              </a:ext>
            </a:extLst>
          </p:cNvPr>
          <p:cNvSpPr txBox="1"/>
          <p:nvPr/>
        </p:nvSpPr>
        <p:spPr>
          <a:xfrm>
            <a:off x="5132444" y="3357282"/>
            <a:ext cx="2811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최종결과물 페이지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BF0C3-0590-D7B0-620B-B2C7A9986C76}"/>
              </a:ext>
            </a:extLst>
          </p:cNvPr>
          <p:cNvSpPr txBox="1"/>
          <p:nvPr/>
        </p:nvSpPr>
        <p:spPr>
          <a:xfrm>
            <a:off x="10155763" y="3295088"/>
            <a:ext cx="1801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상세페이지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1E1E93-AC07-B0EE-7DC8-9A625FF990E2}"/>
              </a:ext>
            </a:extLst>
          </p:cNvPr>
          <p:cNvSpPr txBox="1"/>
          <p:nvPr/>
        </p:nvSpPr>
        <p:spPr>
          <a:xfrm>
            <a:off x="4240164" y="6361935"/>
            <a:ext cx="223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원하는 영역만 잘라낼 수 있음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640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70</Words>
  <Application>Microsoft Office PowerPoint</Application>
  <PresentationFormat>와이드스크린</PresentationFormat>
  <Paragraphs>36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박민수</dc:creator>
  <cp:lastModifiedBy>박민수</cp:lastModifiedBy>
  <cp:revision>9</cp:revision>
  <dcterms:created xsi:type="dcterms:W3CDTF">2023-05-29T15:04:07Z</dcterms:created>
  <dcterms:modified xsi:type="dcterms:W3CDTF">2023-05-29T16:16:31Z</dcterms:modified>
</cp:coreProperties>
</file>