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7" r:id="rId2"/>
    <p:sldId id="348" r:id="rId3"/>
    <p:sldId id="347" r:id="rId4"/>
    <p:sldId id="349" r:id="rId5"/>
    <p:sldId id="350" r:id="rId6"/>
    <p:sldId id="351" r:id="rId7"/>
    <p:sldId id="352" r:id="rId8"/>
    <p:sldId id="353" r:id="rId9"/>
    <p:sldId id="354" r:id="rId10"/>
    <p:sldId id="355" r:id="rId11"/>
  </p:sldIdLst>
  <p:sldSz cx="24387175" cy="13716000"/>
  <p:notesSz cx="6858000" cy="9144000"/>
  <p:defaultTextStyle>
    <a:defPPr>
      <a:defRPr lang="en-US"/>
    </a:defPPr>
    <a:lvl1pPr marL="0" algn="l" defTabSz="2177278" rtl="0" eaLnBrk="1" latinLnBrk="0" hangingPunct="1">
      <a:defRPr sz="4300" kern="1200">
        <a:solidFill>
          <a:schemeClr val="tx1"/>
        </a:solidFill>
        <a:latin typeface="+mn-lt"/>
        <a:ea typeface="+mn-ea"/>
        <a:cs typeface="+mn-cs"/>
      </a:defRPr>
    </a:lvl1pPr>
    <a:lvl2pPr marL="1088639" algn="l" defTabSz="2177278" rtl="0" eaLnBrk="1" latinLnBrk="0" hangingPunct="1">
      <a:defRPr sz="4300" kern="1200">
        <a:solidFill>
          <a:schemeClr val="tx1"/>
        </a:solidFill>
        <a:latin typeface="+mn-lt"/>
        <a:ea typeface="+mn-ea"/>
        <a:cs typeface="+mn-cs"/>
      </a:defRPr>
    </a:lvl2pPr>
    <a:lvl3pPr marL="2177278" algn="l" defTabSz="2177278" rtl="0" eaLnBrk="1" latinLnBrk="0" hangingPunct="1">
      <a:defRPr sz="4300" kern="1200">
        <a:solidFill>
          <a:schemeClr val="tx1"/>
        </a:solidFill>
        <a:latin typeface="+mn-lt"/>
        <a:ea typeface="+mn-ea"/>
        <a:cs typeface="+mn-cs"/>
      </a:defRPr>
    </a:lvl3pPr>
    <a:lvl4pPr marL="3265917" algn="l" defTabSz="2177278" rtl="0" eaLnBrk="1" latinLnBrk="0" hangingPunct="1">
      <a:defRPr sz="4300" kern="1200">
        <a:solidFill>
          <a:schemeClr val="tx1"/>
        </a:solidFill>
        <a:latin typeface="+mn-lt"/>
        <a:ea typeface="+mn-ea"/>
        <a:cs typeface="+mn-cs"/>
      </a:defRPr>
    </a:lvl4pPr>
    <a:lvl5pPr marL="4354556" algn="l" defTabSz="2177278" rtl="0" eaLnBrk="1" latinLnBrk="0" hangingPunct="1">
      <a:defRPr sz="4300" kern="1200">
        <a:solidFill>
          <a:schemeClr val="tx1"/>
        </a:solidFill>
        <a:latin typeface="+mn-lt"/>
        <a:ea typeface="+mn-ea"/>
        <a:cs typeface="+mn-cs"/>
      </a:defRPr>
    </a:lvl5pPr>
    <a:lvl6pPr marL="5443195" algn="l" defTabSz="2177278" rtl="0" eaLnBrk="1" latinLnBrk="0" hangingPunct="1">
      <a:defRPr sz="4300" kern="1200">
        <a:solidFill>
          <a:schemeClr val="tx1"/>
        </a:solidFill>
        <a:latin typeface="+mn-lt"/>
        <a:ea typeface="+mn-ea"/>
        <a:cs typeface="+mn-cs"/>
      </a:defRPr>
    </a:lvl6pPr>
    <a:lvl7pPr marL="6531834" algn="l" defTabSz="2177278" rtl="0" eaLnBrk="1" latinLnBrk="0" hangingPunct="1">
      <a:defRPr sz="4300" kern="1200">
        <a:solidFill>
          <a:schemeClr val="tx1"/>
        </a:solidFill>
        <a:latin typeface="+mn-lt"/>
        <a:ea typeface="+mn-ea"/>
        <a:cs typeface="+mn-cs"/>
      </a:defRPr>
    </a:lvl7pPr>
    <a:lvl8pPr marL="7620472" algn="l" defTabSz="2177278" rtl="0" eaLnBrk="1" latinLnBrk="0" hangingPunct="1">
      <a:defRPr sz="4300" kern="1200">
        <a:solidFill>
          <a:schemeClr val="tx1"/>
        </a:solidFill>
        <a:latin typeface="+mn-lt"/>
        <a:ea typeface="+mn-ea"/>
        <a:cs typeface="+mn-cs"/>
      </a:defRPr>
    </a:lvl8pPr>
    <a:lvl9pPr marL="8709111" algn="l" defTabSz="2177278" rtl="0" eaLnBrk="1" latinLnBrk="0" hangingPunct="1">
      <a:defRPr sz="4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320">
          <p15:clr>
            <a:srgbClr val="A4A3A4"/>
          </p15:clr>
        </p15:guide>
        <p15:guide id="2" pos="768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227"/>
    <a:srgbClr val="57FFC8"/>
    <a:srgbClr val="01F0F6"/>
    <a:srgbClr val="918F9B"/>
    <a:srgbClr val="5C5873"/>
    <a:srgbClr val="FFFFFF"/>
    <a:srgbClr val="EFFCFF"/>
    <a:srgbClr val="2E457D"/>
    <a:srgbClr val="FFFFCC"/>
    <a:srgbClr val="FFF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9" autoAdjust="0"/>
    <p:restoredTop sz="94008" autoAdjust="0"/>
  </p:normalViewPr>
  <p:slideViewPr>
    <p:cSldViewPr>
      <p:cViewPr varScale="1">
        <p:scale>
          <a:sx n="34" d="100"/>
          <a:sy n="34" d="100"/>
        </p:scale>
        <p:origin x="-672" y="-102"/>
      </p:cViewPr>
      <p:guideLst>
        <p:guide orient="horz" pos="4320"/>
        <p:guide pos="76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62"/>
    </p:cViewPr>
  </p:sorterViewPr>
  <p:notesViewPr>
    <p:cSldViewPr>
      <p:cViewPr varScale="1">
        <p:scale>
          <a:sx n="83" d="100"/>
          <a:sy n="83" d="100"/>
        </p:scale>
        <p:origin x="-20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EE51B-7998-4461-91A3-F6E052FAED87}" type="datetimeFigureOut">
              <a:rPr lang="en-US" smtClean="0"/>
              <a:pPr/>
              <a:t>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4BE5A0-03DD-47D5-BC49-507EA189D508}" type="slidenum">
              <a:rPr lang="en-US" smtClean="0"/>
              <a:pPr/>
              <a:t>‹#›</a:t>
            </a:fld>
            <a:endParaRPr lang="en-US"/>
          </a:p>
        </p:txBody>
      </p:sp>
    </p:spTree>
    <p:extLst>
      <p:ext uri="{BB962C8B-B14F-4D97-AF65-F5344CB8AC3E}">
        <p14:creationId xmlns:p14="http://schemas.microsoft.com/office/powerpoint/2010/main" val="12370480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D1E42-E3F5-498B-876F-75956597D7E0}" type="datetimeFigureOut">
              <a:rPr lang="en-US" smtClean="0"/>
              <a:pPr/>
              <a:t>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BC4078-D859-4692-837D-0D66A4A0A2DE}" type="slidenum">
              <a:rPr lang="en-US" smtClean="0"/>
              <a:pPr/>
              <a:t>‹#›</a:t>
            </a:fld>
            <a:endParaRPr lang="en-US"/>
          </a:p>
        </p:txBody>
      </p:sp>
    </p:spTree>
    <p:extLst>
      <p:ext uri="{BB962C8B-B14F-4D97-AF65-F5344CB8AC3E}">
        <p14:creationId xmlns:p14="http://schemas.microsoft.com/office/powerpoint/2010/main" val="2513544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BC4078-D859-4692-837D-0D66A4A0A2DE}"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BC4078-D859-4692-837D-0D66A4A0A2D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BC4078-D859-4692-837D-0D66A4A0A2D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BC4078-D859-4692-837D-0D66A4A0A2D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BC4078-D859-4692-837D-0D66A4A0A2D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BC4078-D859-4692-837D-0D66A4A0A2D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BC4078-D859-4692-837D-0D66A4A0A2D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BC4078-D859-4692-837D-0D66A4A0A2D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BC4078-D859-4692-837D-0D66A4A0A2D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151227"/>
        </a:solidFill>
        <a:effectLst/>
      </p:bgPr>
    </p:bg>
    <p:spTree>
      <p:nvGrpSpPr>
        <p:cNvPr id="1" name=""/>
        <p:cNvGrpSpPr/>
        <p:nvPr/>
      </p:nvGrpSpPr>
      <p:grpSpPr>
        <a:xfrm>
          <a:off x="0" y="0"/>
          <a:ext cx="0" cy="0"/>
          <a:chOff x="0" y="0"/>
          <a:chExt cx="0" cy="0"/>
        </a:xfrm>
      </p:grpSpPr>
      <p:sp>
        <p:nvSpPr>
          <p:cNvPr id="3" name="Hexagon 2"/>
          <p:cNvSpPr/>
          <p:nvPr userDrawn="1"/>
        </p:nvSpPr>
        <p:spPr>
          <a:xfrm rot="5400000">
            <a:off x="8102233" y="3330971"/>
            <a:ext cx="8182708" cy="7054058"/>
          </a:xfrm>
          <a:prstGeom prst="hexagon">
            <a:avLst/>
          </a:prstGeom>
          <a:noFill/>
          <a:ln w="76200">
            <a:gradFill>
              <a:gsLst>
                <a:gs pos="0">
                  <a:srgbClr val="01F0F6"/>
                </a:gs>
                <a:gs pos="50000">
                  <a:srgbClr val="57FFC8"/>
                </a:gs>
                <a:gs pos="100000">
                  <a:srgbClr val="151227"/>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ransition advTm="180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1">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3641387" y="2743200"/>
            <a:ext cx="8458200" cy="4114800"/>
          </a:xfrm>
        </p:spPr>
        <p:txBody>
          <a:bodyPr/>
          <a:lstStyle/>
          <a:p>
            <a:endParaRPr lang="en-US"/>
          </a:p>
        </p:txBody>
      </p:sp>
      <p:sp>
        <p:nvSpPr>
          <p:cNvPr id="12" name="Picture Placeholder 11"/>
          <p:cNvSpPr>
            <a:spLocks noGrp="1"/>
          </p:cNvSpPr>
          <p:nvPr>
            <p:ph type="pic" sz="quarter" idx="11"/>
          </p:nvPr>
        </p:nvSpPr>
        <p:spPr>
          <a:xfrm>
            <a:off x="10059987" y="7239000"/>
            <a:ext cx="4038600" cy="4876800"/>
          </a:xfrm>
        </p:spPr>
        <p:txBody>
          <a:bodyPr/>
          <a:lstStyle/>
          <a:p>
            <a:endParaRPr lang="en-US"/>
          </a:p>
        </p:txBody>
      </p:sp>
      <p:sp>
        <p:nvSpPr>
          <p:cNvPr id="13" name="Picture Placeholder 11"/>
          <p:cNvSpPr>
            <a:spLocks noGrp="1"/>
          </p:cNvSpPr>
          <p:nvPr>
            <p:ph type="pic" sz="quarter" idx="12"/>
          </p:nvPr>
        </p:nvSpPr>
        <p:spPr>
          <a:xfrm>
            <a:off x="14479586" y="7239000"/>
            <a:ext cx="4038600" cy="4876800"/>
          </a:xfrm>
        </p:spPr>
        <p:txBody>
          <a:bodyPr/>
          <a:lstStyle/>
          <a:p>
            <a:endParaRPr lang="en-US"/>
          </a:p>
        </p:txBody>
      </p:sp>
    </p:spTree>
  </p:cSld>
  <p:clrMapOvr>
    <a:masterClrMapping/>
  </p:clrMapOvr>
  <p:transition advTm="180000">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2">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4344988" y="4800600"/>
            <a:ext cx="4038600" cy="4876800"/>
          </a:xfrm>
        </p:spPr>
        <p:txBody>
          <a:bodyPr/>
          <a:lstStyle/>
          <a:p>
            <a:endParaRPr lang="en-US"/>
          </a:p>
        </p:txBody>
      </p:sp>
      <p:sp>
        <p:nvSpPr>
          <p:cNvPr id="11" name="Picture Placeholder 9"/>
          <p:cNvSpPr>
            <a:spLocks noGrp="1"/>
          </p:cNvSpPr>
          <p:nvPr>
            <p:ph type="pic" sz="quarter" idx="11"/>
          </p:nvPr>
        </p:nvSpPr>
        <p:spPr>
          <a:xfrm>
            <a:off x="10136187" y="4800600"/>
            <a:ext cx="4038600" cy="4876800"/>
          </a:xfrm>
        </p:spPr>
        <p:txBody>
          <a:bodyPr/>
          <a:lstStyle/>
          <a:p>
            <a:endParaRPr lang="en-US"/>
          </a:p>
        </p:txBody>
      </p:sp>
      <p:sp>
        <p:nvSpPr>
          <p:cNvPr id="12" name="Picture Placeholder 9"/>
          <p:cNvSpPr>
            <a:spLocks noGrp="1"/>
          </p:cNvSpPr>
          <p:nvPr>
            <p:ph type="pic" sz="quarter" idx="12"/>
          </p:nvPr>
        </p:nvSpPr>
        <p:spPr>
          <a:xfrm>
            <a:off x="16003587" y="4800600"/>
            <a:ext cx="4038600" cy="4876800"/>
          </a:xfrm>
        </p:spPr>
        <p:txBody>
          <a:bodyPr/>
          <a:lstStyle/>
          <a:p>
            <a:endParaRPr lang="en-US"/>
          </a:p>
        </p:txBody>
      </p:sp>
    </p:spTree>
  </p:cSld>
  <p:clrMapOvr>
    <a:masterClrMapping/>
  </p:clrMapOvr>
  <p:transition advTm="180000">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file team">
    <p:spTree>
      <p:nvGrpSpPr>
        <p:cNvPr id="1" name=""/>
        <p:cNvGrpSpPr/>
        <p:nvPr/>
      </p:nvGrpSpPr>
      <p:grpSpPr>
        <a:xfrm>
          <a:off x="0" y="0"/>
          <a:ext cx="0" cy="0"/>
          <a:chOff x="0" y="0"/>
          <a:chExt cx="0" cy="0"/>
        </a:xfrm>
      </p:grpSpPr>
      <p:sp>
        <p:nvSpPr>
          <p:cNvPr id="13" name="Picture Placeholder 8"/>
          <p:cNvSpPr>
            <a:spLocks noGrp="1"/>
          </p:cNvSpPr>
          <p:nvPr>
            <p:ph type="pic" sz="quarter" idx="12"/>
          </p:nvPr>
        </p:nvSpPr>
        <p:spPr>
          <a:xfrm>
            <a:off x="2516187" y="3505200"/>
            <a:ext cx="990600" cy="6705600"/>
          </a:xfrm>
        </p:spPr>
        <p:txBody>
          <a:bodyPr/>
          <a:lstStyle/>
          <a:p>
            <a:endParaRPr lang="en-US"/>
          </a:p>
        </p:txBody>
      </p:sp>
      <p:sp>
        <p:nvSpPr>
          <p:cNvPr id="10" name="Picture Placeholder 8"/>
          <p:cNvSpPr>
            <a:spLocks noGrp="1"/>
          </p:cNvSpPr>
          <p:nvPr>
            <p:ph type="pic" sz="quarter" idx="11"/>
          </p:nvPr>
        </p:nvSpPr>
        <p:spPr>
          <a:xfrm>
            <a:off x="9907587" y="3505200"/>
            <a:ext cx="11811000" cy="6705600"/>
          </a:xfrm>
        </p:spPr>
        <p:txBody>
          <a:bodyPr/>
          <a:lstStyle/>
          <a:p>
            <a:endParaRPr lang="en-US"/>
          </a:p>
        </p:txBody>
      </p:sp>
    </p:spTree>
  </p:cSld>
  <p:clrMapOvr>
    <a:masterClrMapping/>
  </p:clrMapOvr>
  <p:transition advTm="180000">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1" y="0"/>
            <a:ext cx="13260387" cy="13716000"/>
          </a:xfrm>
        </p:spPr>
        <p:txBody>
          <a:bodyPr/>
          <a:lstStyle/>
          <a:p>
            <a:endParaRPr lang="en-US"/>
          </a:p>
        </p:txBody>
      </p:sp>
      <p:sp>
        <p:nvSpPr>
          <p:cNvPr id="14" name="Picture Placeholder 13"/>
          <p:cNvSpPr>
            <a:spLocks noGrp="1"/>
          </p:cNvSpPr>
          <p:nvPr>
            <p:ph type="pic" sz="quarter" idx="11"/>
          </p:nvPr>
        </p:nvSpPr>
        <p:spPr>
          <a:xfrm>
            <a:off x="14479587" y="990600"/>
            <a:ext cx="3886200" cy="4800600"/>
          </a:xfrm>
        </p:spPr>
        <p:txBody>
          <a:bodyPr/>
          <a:lstStyle/>
          <a:p>
            <a:endParaRPr lang="en-US"/>
          </a:p>
        </p:txBody>
      </p:sp>
      <p:sp>
        <p:nvSpPr>
          <p:cNvPr id="16" name="Picture Placeholder 15"/>
          <p:cNvSpPr>
            <a:spLocks noGrp="1"/>
          </p:cNvSpPr>
          <p:nvPr>
            <p:ph type="pic" sz="quarter" idx="12"/>
          </p:nvPr>
        </p:nvSpPr>
        <p:spPr>
          <a:xfrm>
            <a:off x="19432587" y="990600"/>
            <a:ext cx="3886200" cy="3200400"/>
          </a:xfrm>
        </p:spPr>
        <p:txBody>
          <a:bodyPr/>
          <a:lstStyle/>
          <a:p>
            <a:endParaRPr lang="en-US"/>
          </a:p>
        </p:txBody>
      </p:sp>
      <p:sp>
        <p:nvSpPr>
          <p:cNvPr id="19" name="Picture Placeholder 13"/>
          <p:cNvSpPr>
            <a:spLocks noGrp="1"/>
          </p:cNvSpPr>
          <p:nvPr>
            <p:ph type="pic" sz="quarter" idx="13"/>
          </p:nvPr>
        </p:nvSpPr>
        <p:spPr>
          <a:xfrm>
            <a:off x="14479587" y="8001000"/>
            <a:ext cx="3886200" cy="4800600"/>
          </a:xfrm>
        </p:spPr>
        <p:txBody>
          <a:bodyPr/>
          <a:lstStyle/>
          <a:p>
            <a:endParaRPr lang="en-US"/>
          </a:p>
        </p:txBody>
      </p:sp>
      <p:sp>
        <p:nvSpPr>
          <p:cNvPr id="20" name="Picture Placeholder 13"/>
          <p:cNvSpPr>
            <a:spLocks noGrp="1"/>
          </p:cNvSpPr>
          <p:nvPr>
            <p:ph type="pic" sz="quarter" idx="14"/>
          </p:nvPr>
        </p:nvSpPr>
        <p:spPr>
          <a:xfrm>
            <a:off x="19432587" y="8001000"/>
            <a:ext cx="3886200" cy="4800600"/>
          </a:xfrm>
        </p:spPr>
        <p:txBody>
          <a:bodyPr/>
          <a:lstStyle/>
          <a:p>
            <a:endParaRPr lang="en-US"/>
          </a:p>
        </p:txBody>
      </p:sp>
    </p:spTree>
  </p:cSld>
  <p:clrMapOvr>
    <a:masterClrMapping/>
  </p:clrMapOvr>
  <p:transition advTm="180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1" y="1524000"/>
            <a:ext cx="13260387" cy="10668000"/>
          </a:xfrm>
        </p:spPr>
        <p:txBody>
          <a:bodyPr/>
          <a:lstStyle/>
          <a:p>
            <a:endParaRPr lang="en-US"/>
          </a:p>
        </p:txBody>
      </p:sp>
      <p:sp>
        <p:nvSpPr>
          <p:cNvPr id="14" name="Picture Placeholder 13"/>
          <p:cNvSpPr>
            <a:spLocks noGrp="1"/>
          </p:cNvSpPr>
          <p:nvPr>
            <p:ph type="pic" sz="quarter" idx="11"/>
          </p:nvPr>
        </p:nvSpPr>
        <p:spPr>
          <a:xfrm>
            <a:off x="14479587" y="1600200"/>
            <a:ext cx="3886200" cy="4191000"/>
          </a:xfrm>
        </p:spPr>
        <p:txBody>
          <a:bodyPr/>
          <a:lstStyle/>
          <a:p>
            <a:endParaRPr lang="en-US"/>
          </a:p>
        </p:txBody>
      </p:sp>
      <p:sp>
        <p:nvSpPr>
          <p:cNvPr id="16" name="Picture Placeholder 15"/>
          <p:cNvSpPr>
            <a:spLocks noGrp="1"/>
          </p:cNvSpPr>
          <p:nvPr>
            <p:ph type="pic" sz="quarter" idx="12"/>
          </p:nvPr>
        </p:nvSpPr>
        <p:spPr>
          <a:xfrm>
            <a:off x="19432587" y="1397000"/>
            <a:ext cx="3886200" cy="2794000"/>
          </a:xfrm>
        </p:spPr>
        <p:txBody>
          <a:bodyPr/>
          <a:lstStyle/>
          <a:p>
            <a:endParaRPr lang="en-US"/>
          </a:p>
        </p:txBody>
      </p:sp>
      <p:sp>
        <p:nvSpPr>
          <p:cNvPr id="19" name="Picture Placeholder 13"/>
          <p:cNvSpPr>
            <a:spLocks noGrp="1"/>
          </p:cNvSpPr>
          <p:nvPr>
            <p:ph type="pic" sz="quarter" idx="13"/>
          </p:nvPr>
        </p:nvSpPr>
        <p:spPr>
          <a:xfrm>
            <a:off x="14479587" y="8001000"/>
            <a:ext cx="3886200" cy="4267200"/>
          </a:xfrm>
        </p:spPr>
        <p:txBody>
          <a:bodyPr/>
          <a:lstStyle/>
          <a:p>
            <a:endParaRPr lang="en-US"/>
          </a:p>
        </p:txBody>
      </p:sp>
      <p:sp>
        <p:nvSpPr>
          <p:cNvPr id="20" name="Picture Placeholder 13"/>
          <p:cNvSpPr>
            <a:spLocks noGrp="1"/>
          </p:cNvSpPr>
          <p:nvPr>
            <p:ph type="pic" sz="quarter" idx="14"/>
          </p:nvPr>
        </p:nvSpPr>
        <p:spPr>
          <a:xfrm>
            <a:off x="19432587" y="8001000"/>
            <a:ext cx="3886200" cy="4267200"/>
          </a:xfrm>
        </p:spPr>
        <p:txBody>
          <a:bodyPr/>
          <a:lstStyle/>
          <a:p>
            <a:endParaRPr lang="en-US"/>
          </a:p>
        </p:txBody>
      </p:sp>
    </p:spTree>
  </p:cSld>
  <p:clrMapOvr>
    <a:masterClrMapping/>
  </p:clrMapOvr>
  <p:transition advTm="180000">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G W/ TXT 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6097588" cy="9144000"/>
          </a:xfrm>
        </p:spPr>
        <p:txBody>
          <a:bodyPr/>
          <a:lstStyle/>
          <a:p>
            <a:endParaRPr lang="en-US"/>
          </a:p>
        </p:txBody>
      </p:sp>
      <p:sp>
        <p:nvSpPr>
          <p:cNvPr id="10" name="Picture Placeholder 8"/>
          <p:cNvSpPr>
            <a:spLocks noGrp="1"/>
          </p:cNvSpPr>
          <p:nvPr>
            <p:ph type="pic" sz="quarter" idx="11"/>
          </p:nvPr>
        </p:nvSpPr>
        <p:spPr>
          <a:xfrm>
            <a:off x="6097587" y="4572000"/>
            <a:ext cx="6097588" cy="9144000"/>
          </a:xfrm>
        </p:spPr>
        <p:txBody>
          <a:bodyPr/>
          <a:lstStyle/>
          <a:p>
            <a:endParaRPr lang="en-US"/>
          </a:p>
        </p:txBody>
      </p:sp>
    </p:spTree>
  </p:cSld>
  <p:clrMapOvr>
    <a:masterClrMapping/>
  </p:clrMapOvr>
  <p:transition advTm="180000">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MG W/ TXT 1">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630988" y="0"/>
            <a:ext cx="5715000" cy="7543800"/>
          </a:xfrm>
        </p:spPr>
        <p:txBody>
          <a:bodyPr>
            <a:normAutofit/>
          </a:bodyPr>
          <a:lstStyle>
            <a:lvl1pPr>
              <a:defRPr sz="800"/>
            </a:lvl1pPr>
          </a:lstStyle>
          <a:p>
            <a:endParaRPr lang="en-US"/>
          </a:p>
        </p:txBody>
      </p:sp>
      <p:sp>
        <p:nvSpPr>
          <p:cNvPr id="11" name="Picture Placeholder 7"/>
          <p:cNvSpPr>
            <a:spLocks noGrp="1"/>
          </p:cNvSpPr>
          <p:nvPr>
            <p:ph type="pic" sz="quarter" idx="11"/>
          </p:nvPr>
        </p:nvSpPr>
        <p:spPr>
          <a:xfrm>
            <a:off x="0" y="9906000"/>
            <a:ext cx="6630987" cy="3810000"/>
          </a:xfrm>
        </p:spPr>
        <p:txBody>
          <a:bodyPr>
            <a:normAutofit/>
          </a:bodyPr>
          <a:lstStyle>
            <a:lvl1pPr>
              <a:defRPr sz="800"/>
            </a:lvl1pPr>
          </a:lstStyle>
          <a:p>
            <a:endParaRPr lang="en-US"/>
          </a:p>
        </p:txBody>
      </p:sp>
      <p:sp>
        <p:nvSpPr>
          <p:cNvPr id="12" name="Picture Placeholder 7"/>
          <p:cNvSpPr>
            <a:spLocks noGrp="1"/>
          </p:cNvSpPr>
          <p:nvPr>
            <p:ph type="pic" sz="quarter" idx="12"/>
          </p:nvPr>
        </p:nvSpPr>
        <p:spPr>
          <a:xfrm>
            <a:off x="15393987" y="0"/>
            <a:ext cx="8993188" cy="13716000"/>
          </a:xfrm>
        </p:spPr>
        <p:txBody>
          <a:bodyPr>
            <a:normAutofit/>
          </a:bodyPr>
          <a:lstStyle>
            <a:lvl1pPr>
              <a:defRPr sz="800"/>
            </a:lvl1pPr>
          </a:lstStyle>
          <a:p>
            <a:endParaRPr lang="en-US"/>
          </a:p>
        </p:txBody>
      </p:sp>
    </p:spTree>
  </p:cSld>
  <p:clrMapOvr>
    <a:masterClrMapping/>
  </p:clrMapOvr>
  <p:transition advTm="180000">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IMG LNSCP">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982788" y="4038600"/>
            <a:ext cx="9829800" cy="6705600"/>
          </a:xfrm>
        </p:spPr>
        <p:txBody>
          <a:bodyPr>
            <a:normAutofit/>
          </a:bodyPr>
          <a:lstStyle>
            <a:lvl1pPr>
              <a:defRPr sz="800"/>
            </a:lvl1pPr>
          </a:lstStyle>
          <a:p>
            <a:endParaRPr lang="en-US" dirty="0"/>
          </a:p>
        </p:txBody>
      </p:sp>
      <p:sp>
        <p:nvSpPr>
          <p:cNvPr id="11" name="Picture Placeholder 9"/>
          <p:cNvSpPr>
            <a:spLocks noGrp="1"/>
          </p:cNvSpPr>
          <p:nvPr>
            <p:ph type="pic" sz="quarter" idx="11"/>
          </p:nvPr>
        </p:nvSpPr>
        <p:spPr>
          <a:xfrm>
            <a:off x="12574587" y="4038600"/>
            <a:ext cx="9829800" cy="6705600"/>
          </a:xfrm>
        </p:spPr>
        <p:txBody>
          <a:bodyPr>
            <a:normAutofit/>
          </a:bodyPr>
          <a:lstStyle>
            <a:lvl1pPr>
              <a:defRPr sz="800"/>
            </a:lvl1pPr>
          </a:lstStyle>
          <a:p>
            <a:endParaRPr lang="en-US"/>
          </a:p>
        </p:txBody>
      </p:sp>
    </p:spTree>
  </p:cSld>
  <p:clrMapOvr>
    <a:masterClrMapping/>
  </p:clrMapOvr>
  <p:transition advTm="180000">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IMG LNSCP">
    <p:spTree>
      <p:nvGrpSpPr>
        <p:cNvPr id="1" name=""/>
        <p:cNvGrpSpPr/>
        <p:nvPr/>
      </p:nvGrpSpPr>
      <p:grpSpPr>
        <a:xfrm>
          <a:off x="0" y="0"/>
          <a:ext cx="0" cy="0"/>
          <a:chOff x="0" y="0"/>
          <a:chExt cx="0" cy="0"/>
        </a:xfrm>
      </p:grpSpPr>
      <p:sp>
        <p:nvSpPr>
          <p:cNvPr id="8" name="Picture Placeholder 9"/>
          <p:cNvSpPr>
            <a:spLocks noGrp="1"/>
          </p:cNvSpPr>
          <p:nvPr>
            <p:ph type="pic" sz="quarter" idx="12"/>
          </p:nvPr>
        </p:nvSpPr>
        <p:spPr>
          <a:xfrm flipH="1">
            <a:off x="19203987" y="8610600"/>
            <a:ext cx="3962400" cy="2590800"/>
          </a:xfrm>
        </p:spPr>
        <p:txBody>
          <a:bodyPr/>
          <a:lstStyle/>
          <a:p>
            <a:endParaRPr lang="en-US" dirty="0"/>
          </a:p>
        </p:txBody>
      </p:sp>
      <p:sp>
        <p:nvSpPr>
          <p:cNvPr id="10" name="Picture Placeholder 9"/>
          <p:cNvSpPr>
            <a:spLocks noGrp="1"/>
          </p:cNvSpPr>
          <p:nvPr>
            <p:ph type="pic" sz="quarter" idx="10"/>
          </p:nvPr>
        </p:nvSpPr>
        <p:spPr>
          <a:xfrm>
            <a:off x="1677987" y="1600200"/>
            <a:ext cx="11887200" cy="7772400"/>
          </a:xfrm>
        </p:spPr>
        <p:txBody>
          <a:bodyPr/>
          <a:lstStyle/>
          <a:p>
            <a:endParaRPr lang="en-US"/>
          </a:p>
        </p:txBody>
      </p:sp>
      <p:sp>
        <p:nvSpPr>
          <p:cNvPr id="11" name="Picture Placeholder 9"/>
          <p:cNvSpPr>
            <a:spLocks noGrp="1"/>
          </p:cNvSpPr>
          <p:nvPr>
            <p:ph type="pic" sz="quarter" idx="11"/>
          </p:nvPr>
        </p:nvSpPr>
        <p:spPr>
          <a:xfrm flipH="1">
            <a:off x="14860587" y="8610600"/>
            <a:ext cx="3962400" cy="2590800"/>
          </a:xfrm>
        </p:spPr>
        <p:txBody>
          <a:bodyPr/>
          <a:lstStyle/>
          <a:p>
            <a:endParaRPr lang="en-US" dirty="0"/>
          </a:p>
        </p:txBody>
      </p:sp>
    </p:spTree>
  </p:cSld>
  <p:clrMapOvr>
    <a:masterClrMapping/>
  </p:clrMapOvr>
  <p:transition advTm="180000">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tile img">
    <p:spTree>
      <p:nvGrpSpPr>
        <p:cNvPr id="1" name=""/>
        <p:cNvGrpSpPr/>
        <p:nvPr/>
      </p:nvGrpSpPr>
      <p:grpSpPr>
        <a:xfrm>
          <a:off x="0" y="0"/>
          <a:ext cx="0" cy="0"/>
          <a:chOff x="0" y="0"/>
          <a:chExt cx="0" cy="0"/>
        </a:xfrm>
      </p:grpSpPr>
      <p:sp>
        <p:nvSpPr>
          <p:cNvPr id="18" name="Picture Placeholder 12"/>
          <p:cNvSpPr>
            <a:spLocks noGrp="1"/>
          </p:cNvSpPr>
          <p:nvPr>
            <p:ph type="pic" sz="quarter" idx="10"/>
          </p:nvPr>
        </p:nvSpPr>
        <p:spPr>
          <a:xfrm>
            <a:off x="7621587" y="2819400"/>
            <a:ext cx="7086600" cy="4953000"/>
          </a:xfrm>
        </p:spPr>
        <p:txBody>
          <a:bodyPr>
            <a:normAutofit/>
          </a:bodyPr>
          <a:lstStyle>
            <a:lvl1pPr>
              <a:defRPr sz="800"/>
            </a:lvl1pPr>
          </a:lstStyle>
          <a:p>
            <a:endParaRPr lang="en-US"/>
          </a:p>
        </p:txBody>
      </p:sp>
      <p:sp>
        <p:nvSpPr>
          <p:cNvPr id="19" name="Picture Placeholder 12"/>
          <p:cNvSpPr>
            <a:spLocks noGrp="1"/>
          </p:cNvSpPr>
          <p:nvPr>
            <p:ph type="pic" sz="quarter" idx="11"/>
          </p:nvPr>
        </p:nvSpPr>
        <p:spPr>
          <a:xfrm>
            <a:off x="14708186" y="2819400"/>
            <a:ext cx="3124200" cy="2438400"/>
          </a:xfrm>
        </p:spPr>
        <p:txBody>
          <a:bodyPr>
            <a:normAutofit/>
          </a:bodyPr>
          <a:lstStyle>
            <a:lvl1pPr>
              <a:defRPr sz="800"/>
            </a:lvl1pPr>
          </a:lstStyle>
          <a:p>
            <a:endParaRPr lang="en-US"/>
          </a:p>
        </p:txBody>
      </p:sp>
      <p:sp>
        <p:nvSpPr>
          <p:cNvPr id="20" name="Picture Placeholder 12"/>
          <p:cNvSpPr>
            <a:spLocks noGrp="1"/>
          </p:cNvSpPr>
          <p:nvPr>
            <p:ph type="pic" sz="quarter" idx="12"/>
          </p:nvPr>
        </p:nvSpPr>
        <p:spPr>
          <a:xfrm>
            <a:off x="14708186" y="5257800"/>
            <a:ext cx="3124200" cy="2514600"/>
          </a:xfrm>
        </p:spPr>
        <p:txBody>
          <a:bodyPr>
            <a:normAutofit/>
          </a:bodyPr>
          <a:lstStyle>
            <a:lvl1pPr>
              <a:defRPr sz="800"/>
            </a:lvl1pPr>
          </a:lstStyle>
          <a:p>
            <a:endParaRPr lang="en-US"/>
          </a:p>
        </p:txBody>
      </p:sp>
      <p:sp>
        <p:nvSpPr>
          <p:cNvPr id="21" name="Picture Placeholder 12"/>
          <p:cNvSpPr>
            <a:spLocks noGrp="1"/>
          </p:cNvSpPr>
          <p:nvPr>
            <p:ph type="pic" sz="quarter" idx="13"/>
          </p:nvPr>
        </p:nvSpPr>
        <p:spPr>
          <a:xfrm>
            <a:off x="7621587" y="7772400"/>
            <a:ext cx="4267199" cy="3162300"/>
          </a:xfrm>
        </p:spPr>
        <p:txBody>
          <a:bodyPr>
            <a:normAutofit/>
          </a:bodyPr>
          <a:lstStyle>
            <a:lvl1pPr>
              <a:defRPr sz="800"/>
            </a:lvl1pPr>
          </a:lstStyle>
          <a:p>
            <a:endParaRPr lang="en-US"/>
          </a:p>
        </p:txBody>
      </p:sp>
      <p:sp>
        <p:nvSpPr>
          <p:cNvPr id="22" name="Picture Placeholder 12"/>
          <p:cNvSpPr>
            <a:spLocks noGrp="1"/>
          </p:cNvSpPr>
          <p:nvPr>
            <p:ph type="pic" sz="quarter" idx="14"/>
          </p:nvPr>
        </p:nvSpPr>
        <p:spPr>
          <a:xfrm>
            <a:off x="11888787" y="7772400"/>
            <a:ext cx="5943600" cy="3162300"/>
          </a:xfrm>
        </p:spPr>
        <p:txBody>
          <a:bodyPr>
            <a:normAutofit/>
          </a:bodyPr>
          <a:lstStyle>
            <a:lvl1pPr>
              <a:defRPr sz="800"/>
            </a:lvl1pPr>
          </a:lstStyle>
          <a:p>
            <a:endParaRPr lang="en-US" dirty="0"/>
          </a:p>
        </p:txBody>
      </p:sp>
    </p:spTree>
  </p:cSld>
  <p:clrMapOvr>
    <a:masterClrMapping/>
  </p:clrMapOvr>
  <p:transition advTm="180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PACE">
    <p:spTree>
      <p:nvGrpSpPr>
        <p:cNvPr id="1" name=""/>
        <p:cNvGrpSpPr/>
        <p:nvPr/>
      </p:nvGrpSpPr>
      <p:grpSpPr>
        <a:xfrm>
          <a:off x="0" y="0"/>
          <a:ext cx="0" cy="0"/>
          <a:chOff x="0" y="0"/>
          <a:chExt cx="0" cy="0"/>
        </a:xfrm>
      </p:grpSpPr>
    </p:spTree>
  </p:cSld>
  <p:clrMapOvr>
    <a:masterClrMapping/>
  </p:clrMapOvr>
  <p:transition advTm="180000">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square img">
    <p:spTree>
      <p:nvGrpSpPr>
        <p:cNvPr id="1" name=""/>
        <p:cNvGrpSpPr/>
        <p:nvPr/>
      </p:nvGrpSpPr>
      <p:grpSpPr>
        <a:xfrm>
          <a:off x="0" y="0"/>
          <a:ext cx="0" cy="0"/>
          <a:chOff x="0" y="0"/>
          <a:chExt cx="0" cy="0"/>
        </a:xfrm>
      </p:grpSpPr>
      <p:sp>
        <p:nvSpPr>
          <p:cNvPr id="21" name="Picture Placeholder 19"/>
          <p:cNvSpPr>
            <a:spLocks noGrp="1"/>
          </p:cNvSpPr>
          <p:nvPr>
            <p:ph type="pic" sz="quarter" idx="11"/>
          </p:nvPr>
        </p:nvSpPr>
        <p:spPr>
          <a:xfrm>
            <a:off x="11469687" y="7086600"/>
            <a:ext cx="3886200" cy="3886200"/>
          </a:xfrm>
        </p:spPr>
        <p:txBody>
          <a:bodyPr/>
          <a:lstStyle/>
          <a:p>
            <a:endParaRPr lang="en-US"/>
          </a:p>
        </p:txBody>
      </p:sp>
      <p:sp>
        <p:nvSpPr>
          <p:cNvPr id="23" name="Picture Placeholder 19"/>
          <p:cNvSpPr>
            <a:spLocks noGrp="1"/>
          </p:cNvSpPr>
          <p:nvPr>
            <p:ph type="pic" sz="quarter" idx="12"/>
          </p:nvPr>
        </p:nvSpPr>
        <p:spPr>
          <a:xfrm>
            <a:off x="16803687" y="1295400"/>
            <a:ext cx="3886200" cy="3886200"/>
          </a:xfrm>
        </p:spPr>
        <p:txBody>
          <a:bodyPr/>
          <a:lstStyle/>
          <a:p>
            <a:endParaRPr lang="en-US"/>
          </a:p>
        </p:txBody>
      </p:sp>
      <p:sp>
        <p:nvSpPr>
          <p:cNvPr id="24" name="Picture Placeholder 19"/>
          <p:cNvSpPr>
            <a:spLocks noGrp="1"/>
          </p:cNvSpPr>
          <p:nvPr>
            <p:ph type="pic" sz="quarter" idx="13"/>
          </p:nvPr>
        </p:nvSpPr>
        <p:spPr>
          <a:xfrm>
            <a:off x="16803687" y="7086600"/>
            <a:ext cx="3886200" cy="3886200"/>
          </a:xfrm>
        </p:spPr>
        <p:txBody>
          <a:bodyPr/>
          <a:lstStyle/>
          <a:p>
            <a:endParaRPr lang="en-US"/>
          </a:p>
        </p:txBody>
      </p:sp>
      <p:sp>
        <p:nvSpPr>
          <p:cNvPr id="20" name="Picture Placeholder 19"/>
          <p:cNvSpPr>
            <a:spLocks noGrp="1"/>
          </p:cNvSpPr>
          <p:nvPr>
            <p:ph type="pic" sz="quarter" idx="10"/>
          </p:nvPr>
        </p:nvSpPr>
        <p:spPr>
          <a:xfrm>
            <a:off x="11469687" y="1295400"/>
            <a:ext cx="3886200" cy="3886200"/>
          </a:xfrm>
        </p:spPr>
        <p:txBody>
          <a:bodyPr/>
          <a:lstStyle/>
          <a:p>
            <a:endParaRPr lang="en-US"/>
          </a:p>
        </p:txBody>
      </p:sp>
    </p:spTree>
  </p:cSld>
  <p:clrMapOvr>
    <a:masterClrMapping/>
  </p:clrMapOvr>
  <p:transition advTm="180000">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adget 1">
    <p:spTree>
      <p:nvGrpSpPr>
        <p:cNvPr id="1" name=""/>
        <p:cNvGrpSpPr/>
        <p:nvPr/>
      </p:nvGrpSpPr>
      <p:grpSpPr>
        <a:xfrm>
          <a:off x="0" y="0"/>
          <a:ext cx="0" cy="0"/>
          <a:chOff x="0" y="0"/>
          <a:chExt cx="0" cy="0"/>
        </a:xfrm>
      </p:grpSpPr>
      <p:sp>
        <p:nvSpPr>
          <p:cNvPr id="11" name="Picture Placeholder 4"/>
          <p:cNvSpPr>
            <a:spLocks noGrp="1"/>
          </p:cNvSpPr>
          <p:nvPr>
            <p:ph type="pic" sz="quarter" idx="10"/>
          </p:nvPr>
        </p:nvSpPr>
        <p:spPr>
          <a:xfrm>
            <a:off x="0" y="0"/>
            <a:ext cx="24387175" cy="13716000"/>
          </a:xfrm>
        </p:spPr>
        <p:txBody>
          <a:bodyPr/>
          <a:lstStyle/>
          <a:p>
            <a:endParaRPr lang="en-US"/>
          </a:p>
        </p:txBody>
      </p:sp>
      <p:sp>
        <p:nvSpPr>
          <p:cNvPr id="13" name="Picture Placeholder 12"/>
          <p:cNvSpPr>
            <a:spLocks noGrp="1"/>
          </p:cNvSpPr>
          <p:nvPr>
            <p:ph type="pic" sz="quarter" idx="11"/>
          </p:nvPr>
        </p:nvSpPr>
        <p:spPr>
          <a:xfrm>
            <a:off x="8505507" y="3459480"/>
            <a:ext cx="4069080" cy="6675120"/>
          </a:xfrm>
        </p:spPr>
        <p:txBody>
          <a:bodyPr/>
          <a:lstStyle/>
          <a:p>
            <a:endParaRPr lang="en-US"/>
          </a:p>
        </p:txBody>
      </p:sp>
    </p:spTree>
  </p:cSld>
  <p:clrMapOvr>
    <a:masterClrMapping/>
  </p:clrMapOvr>
  <p:transition advTm="180000">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dget 2">
    <p:spTree>
      <p:nvGrpSpPr>
        <p:cNvPr id="1" name=""/>
        <p:cNvGrpSpPr/>
        <p:nvPr/>
      </p:nvGrpSpPr>
      <p:grpSpPr>
        <a:xfrm>
          <a:off x="0" y="0"/>
          <a:ext cx="0" cy="0"/>
          <a:chOff x="0" y="0"/>
          <a:chExt cx="0" cy="0"/>
        </a:xfrm>
      </p:grpSpPr>
      <p:sp>
        <p:nvSpPr>
          <p:cNvPr id="11" name="Picture Placeholder 4"/>
          <p:cNvSpPr>
            <a:spLocks noGrp="1"/>
          </p:cNvSpPr>
          <p:nvPr>
            <p:ph type="pic" sz="quarter" idx="10"/>
          </p:nvPr>
        </p:nvSpPr>
        <p:spPr>
          <a:xfrm>
            <a:off x="0" y="0"/>
            <a:ext cx="24387175" cy="13716000"/>
          </a:xfrm>
        </p:spPr>
        <p:txBody>
          <a:bodyPr/>
          <a:lstStyle/>
          <a:p>
            <a:endParaRPr lang="en-US"/>
          </a:p>
        </p:txBody>
      </p:sp>
      <p:sp>
        <p:nvSpPr>
          <p:cNvPr id="8" name="Picture Placeholder 7"/>
          <p:cNvSpPr>
            <a:spLocks noGrp="1"/>
          </p:cNvSpPr>
          <p:nvPr>
            <p:ph type="pic" sz="quarter" idx="11"/>
          </p:nvPr>
        </p:nvSpPr>
        <p:spPr>
          <a:xfrm>
            <a:off x="10745788" y="3886200"/>
            <a:ext cx="3886200" cy="6781800"/>
          </a:xfrm>
        </p:spPr>
        <p:txBody>
          <a:bodyPr/>
          <a:lstStyle/>
          <a:p>
            <a:endParaRPr lang="en-US"/>
          </a:p>
        </p:txBody>
      </p:sp>
    </p:spTree>
  </p:cSld>
  <p:clrMapOvr>
    <a:masterClrMapping/>
  </p:clrMapOvr>
  <p:transition advTm="180000">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adget 3">
    <p:spTree>
      <p:nvGrpSpPr>
        <p:cNvPr id="1" name=""/>
        <p:cNvGrpSpPr/>
        <p:nvPr/>
      </p:nvGrpSpPr>
      <p:grpSpPr>
        <a:xfrm>
          <a:off x="0" y="0"/>
          <a:ext cx="0" cy="0"/>
          <a:chOff x="0" y="0"/>
          <a:chExt cx="0" cy="0"/>
        </a:xfrm>
      </p:grpSpPr>
      <p:pic>
        <p:nvPicPr>
          <p:cNvPr id="4" name="Picture 3" descr="iphone6-floa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9050" y="2825552"/>
            <a:ext cx="10342216" cy="10193228"/>
          </a:xfrm>
          <a:prstGeom prst="rect">
            <a:avLst/>
          </a:prstGeom>
        </p:spPr>
      </p:pic>
      <p:sp>
        <p:nvSpPr>
          <p:cNvPr id="5" name="Picture Placeholder 2"/>
          <p:cNvSpPr txBox="1">
            <a:spLocks/>
          </p:cNvSpPr>
          <p:nvPr userDrawn="1"/>
        </p:nvSpPr>
        <p:spPr>
          <a:xfrm rot="19522915">
            <a:off x="10083721" y="2146592"/>
            <a:ext cx="7979908" cy="8615676"/>
          </a:xfrm>
          <a:custGeom>
            <a:avLst/>
            <a:gdLst>
              <a:gd name="connsiteX0" fmla="*/ 0 w 2952328"/>
              <a:gd name="connsiteY0" fmla="*/ 0 h 6624736"/>
              <a:gd name="connsiteX1" fmla="*/ 2952328 w 2952328"/>
              <a:gd name="connsiteY1" fmla="*/ 0 h 6624736"/>
              <a:gd name="connsiteX2" fmla="*/ 2952328 w 2952328"/>
              <a:gd name="connsiteY2" fmla="*/ 6624736 h 6624736"/>
              <a:gd name="connsiteX3" fmla="*/ 0 w 2952328"/>
              <a:gd name="connsiteY3" fmla="*/ 6624736 h 6624736"/>
              <a:gd name="connsiteX4" fmla="*/ 0 w 2952328"/>
              <a:gd name="connsiteY4" fmla="*/ 0 h 6624736"/>
              <a:gd name="connsiteX0" fmla="*/ 0 w 2969261"/>
              <a:gd name="connsiteY0" fmla="*/ 254000 h 6878736"/>
              <a:gd name="connsiteX1" fmla="*/ 2969261 w 2969261"/>
              <a:gd name="connsiteY1" fmla="*/ 0 h 6878736"/>
              <a:gd name="connsiteX2" fmla="*/ 2952328 w 2969261"/>
              <a:gd name="connsiteY2" fmla="*/ 6878736 h 6878736"/>
              <a:gd name="connsiteX3" fmla="*/ 0 w 2969261"/>
              <a:gd name="connsiteY3" fmla="*/ 6878736 h 6878736"/>
              <a:gd name="connsiteX4" fmla="*/ 0 w 2969261"/>
              <a:gd name="connsiteY4" fmla="*/ 254000 h 6878736"/>
              <a:gd name="connsiteX0" fmla="*/ 0 w 2986193"/>
              <a:gd name="connsiteY0" fmla="*/ 327810 h 6878736"/>
              <a:gd name="connsiteX1" fmla="*/ 2986193 w 2986193"/>
              <a:gd name="connsiteY1" fmla="*/ 0 h 6878736"/>
              <a:gd name="connsiteX2" fmla="*/ 2969260 w 2986193"/>
              <a:gd name="connsiteY2" fmla="*/ 6878736 h 6878736"/>
              <a:gd name="connsiteX3" fmla="*/ 16932 w 2986193"/>
              <a:gd name="connsiteY3" fmla="*/ 6878736 h 6878736"/>
              <a:gd name="connsiteX4" fmla="*/ 0 w 2986193"/>
              <a:gd name="connsiteY4" fmla="*/ 327810 h 6878736"/>
              <a:gd name="connsiteX0" fmla="*/ 0 w 2986193"/>
              <a:gd name="connsiteY0" fmla="*/ 327810 h 6878736"/>
              <a:gd name="connsiteX1" fmla="*/ 2986193 w 2986193"/>
              <a:gd name="connsiteY1" fmla="*/ 0 h 6878736"/>
              <a:gd name="connsiteX2" fmla="*/ 2952327 w 2986193"/>
              <a:gd name="connsiteY2" fmla="*/ 6841831 h 6878736"/>
              <a:gd name="connsiteX3" fmla="*/ 16932 w 2986193"/>
              <a:gd name="connsiteY3" fmla="*/ 6878736 h 6878736"/>
              <a:gd name="connsiteX4" fmla="*/ 0 w 2986193"/>
              <a:gd name="connsiteY4" fmla="*/ 327810 h 6878736"/>
              <a:gd name="connsiteX0" fmla="*/ 33868 w 2969261"/>
              <a:gd name="connsiteY0" fmla="*/ 245219 h 6878736"/>
              <a:gd name="connsiteX1" fmla="*/ 2969261 w 2969261"/>
              <a:gd name="connsiteY1" fmla="*/ 0 h 6878736"/>
              <a:gd name="connsiteX2" fmla="*/ 2935395 w 2969261"/>
              <a:gd name="connsiteY2" fmla="*/ 6841831 h 6878736"/>
              <a:gd name="connsiteX3" fmla="*/ 0 w 2969261"/>
              <a:gd name="connsiteY3" fmla="*/ 6878736 h 6878736"/>
              <a:gd name="connsiteX4" fmla="*/ 33868 w 2969261"/>
              <a:gd name="connsiteY4" fmla="*/ 245219 h 6878736"/>
              <a:gd name="connsiteX0" fmla="*/ 33868 w 2995253"/>
              <a:gd name="connsiteY0" fmla="*/ 245219 h 6878736"/>
              <a:gd name="connsiteX1" fmla="*/ 2969261 w 2995253"/>
              <a:gd name="connsiteY1" fmla="*/ 0 h 6878736"/>
              <a:gd name="connsiteX2" fmla="*/ 2994661 w 2995253"/>
              <a:gd name="connsiteY2" fmla="*/ 6823477 h 6878736"/>
              <a:gd name="connsiteX3" fmla="*/ 0 w 2995253"/>
              <a:gd name="connsiteY3" fmla="*/ 6878736 h 6878736"/>
              <a:gd name="connsiteX4" fmla="*/ 33868 w 2995253"/>
              <a:gd name="connsiteY4" fmla="*/ 245219 h 6878736"/>
              <a:gd name="connsiteX0" fmla="*/ 1 w 2961386"/>
              <a:gd name="connsiteY0" fmla="*/ 245219 h 6878736"/>
              <a:gd name="connsiteX1" fmla="*/ 2935394 w 2961386"/>
              <a:gd name="connsiteY1" fmla="*/ 0 h 6878736"/>
              <a:gd name="connsiteX2" fmla="*/ 2960794 w 2961386"/>
              <a:gd name="connsiteY2" fmla="*/ 6823477 h 6878736"/>
              <a:gd name="connsiteX3" fmla="*/ 0 w 2961386"/>
              <a:gd name="connsiteY3" fmla="*/ 6878736 h 6878736"/>
              <a:gd name="connsiteX4" fmla="*/ 1 w 2961386"/>
              <a:gd name="connsiteY4" fmla="*/ 245219 h 6878736"/>
              <a:gd name="connsiteX0" fmla="*/ 8467 w 2969852"/>
              <a:gd name="connsiteY0" fmla="*/ 245219 h 6851206"/>
              <a:gd name="connsiteX1" fmla="*/ 2943860 w 2969852"/>
              <a:gd name="connsiteY1" fmla="*/ 0 h 6851206"/>
              <a:gd name="connsiteX2" fmla="*/ 2969260 w 2969852"/>
              <a:gd name="connsiteY2" fmla="*/ 6823477 h 6851206"/>
              <a:gd name="connsiteX3" fmla="*/ 0 w 2969852"/>
              <a:gd name="connsiteY3" fmla="*/ 6851206 h 6851206"/>
              <a:gd name="connsiteX4" fmla="*/ 8467 w 2969852"/>
              <a:gd name="connsiteY4" fmla="*/ 245219 h 6851206"/>
              <a:gd name="connsiteX0" fmla="*/ 8467 w 2969414"/>
              <a:gd name="connsiteY0" fmla="*/ 0 h 6605987"/>
              <a:gd name="connsiteX1" fmla="*/ 2829556 w 2969414"/>
              <a:gd name="connsiteY1" fmla="*/ 401969 h 6605987"/>
              <a:gd name="connsiteX2" fmla="*/ 2969260 w 2969414"/>
              <a:gd name="connsiteY2" fmla="*/ 6578258 h 6605987"/>
              <a:gd name="connsiteX3" fmla="*/ 0 w 2969414"/>
              <a:gd name="connsiteY3" fmla="*/ 6605987 h 6605987"/>
              <a:gd name="connsiteX4" fmla="*/ 8467 w 2969414"/>
              <a:gd name="connsiteY4" fmla="*/ 0 h 6605987"/>
              <a:gd name="connsiteX0" fmla="*/ 8467 w 3097622"/>
              <a:gd name="connsiteY0" fmla="*/ 0 h 6605987"/>
              <a:gd name="connsiteX1" fmla="*/ 2829556 w 3097622"/>
              <a:gd name="connsiteY1" fmla="*/ 401969 h 6605987"/>
              <a:gd name="connsiteX2" fmla="*/ 3097538 w 3097622"/>
              <a:gd name="connsiteY2" fmla="*/ 6589096 h 6605987"/>
              <a:gd name="connsiteX3" fmla="*/ 0 w 3097622"/>
              <a:gd name="connsiteY3" fmla="*/ 6605987 h 6605987"/>
              <a:gd name="connsiteX4" fmla="*/ 8467 w 3097622"/>
              <a:gd name="connsiteY4" fmla="*/ 0 h 6605987"/>
              <a:gd name="connsiteX0" fmla="*/ 0 w 3089155"/>
              <a:gd name="connsiteY0" fmla="*/ 0 h 6589096"/>
              <a:gd name="connsiteX1" fmla="*/ 2821089 w 3089155"/>
              <a:gd name="connsiteY1" fmla="*/ 401969 h 6589096"/>
              <a:gd name="connsiteX2" fmla="*/ 3089071 w 3089155"/>
              <a:gd name="connsiteY2" fmla="*/ 6589096 h 6589096"/>
              <a:gd name="connsiteX3" fmla="*/ 227546 w 3089155"/>
              <a:gd name="connsiteY3" fmla="*/ 6104607 h 6589096"/>
              <a:gd name="connsiteX4" fmla="*/ 0 w 3089155"/>
              <a:gd name="connsiteY4" fmla="*/ 0 h 6589096"/>
              <a:gd name="connsiteX0" fmla="*/ 0 w 3121113"/>
              <a:gd name="connsiteY0" fmla="*/ 0 h 6788810"/>
              <a:gd name="connsiteX1" fmla="*/ 2853047 w 3121113"/>
              <a:gd name="connsiteY1" fmla="*/ 601683 h 6788810"/>
              <a:gd name="connsiteX2" fmla="*/ 3121029 w 3121113"/>
              <a:gd name="connsiteY2" fmla="*/ 6788810 h 6788810"/>
              <a:gd name="connsiteX3" fmla="*/ 259504 w 3121113"/>
              <a:gd name="connsiteY3" fmla="*/ 6304321 h 6788810"/>
              <a:gd name="connsiteX4" fmla="*/ 0 w 3121113"/>
              <a:gd name="connsiteY4" fmla="*/ 0 h 6788810"/>
              <a:gd name="connsiteX0" fmla="*/ 0 w 3121100"/>
              <a:gd name="connsiteY0" fmla="*/ 0 h 6788810"/>
              <a:gd name="connsiteX1" fmla="*/ 2802850 w 3121100"/>
              <a:gd name="connsiteY1" fmla="*/ 645355 h 6788810"/>
              <a:gd name="connsiteX2" fmla="*/ 3121029 w 3121100"/>
              <a:gd name="connsiteY2" fmla="*/ 6788810 h 6788810"/>
              <a:gd name="connsiteX3" fmla="*/ 259504 w 3121100"/>
              <a:gd name="connsiteY3" fmla="*/ 6304321 h 6788810"/>
              <a:gd name="connsiteX4" fmla="*/ 0 w 3121100"/>
              <a:gd name="connsiteY4" fmla="*/ 0 h 6788810"/>
              <a:gd name="connsiteX0" fmla="*/ 0 w 3121029"/>
              <a:gd name="connsiteY0" fmla="*/ 0 h 6788810"/>
              <a:gd name="connsiteX1" fmla="*/ 2802850 w 3121029"/>
              <a:gd name="connsiteY1" fmla="*/ 645355 h 6788810"/>
              <a:gd name="connsiteX2" fmla="*/ 3121029 w 3121029"/>
              <a:gd name="connsiteY2" fmla="*/ 6788810 h 6788810"/>
              <a:gd name="connsiteX3" fmla="*/ 259504 w 3121029"/>
              <a:gd name="connsiteY3" fmla="*/ 6304321 h 6788810"/>
              <a:gd name="connsiteX4" fmla="*/ 0 w 3121029"/>
              <a:gd name="connsiteY4" fmla="*/ 0 h 6788810"/>
              <a:gd name="connsiteX0" fmla="*/ 0 w 3121029"/>
              <a:gd name="connsiteY0" fmla="*/ 0 h 6788810"/>
              <a:gd name="connsiteX1" fmla="*/ 2802850 w 3121029"/>
              <a:gd name="connsiteY1" fmla="*/ 645355 h 6788810"/>
              <a:gd name="connsiteX2" fmla="*/ 3121029 w 3121029"/>
              <a:gd name="connsiteY2" fmla="*/ 6788810 h 6788810"/>
              <a:gd name="connsiteX3" fmla="*/ 259504 w 3121029"/>
              <a:gd name="connsiteY3" fmla="*/ 6304321 h 6788810"/>
              <a:gd name="connsiteX4" fmla="*/ 0 w 3121029"/>
              <a:gd name="connsiteY4" fmla="*/ 0 h 6788810"/>
              <a:gd name="connsiteX0" fmla="*/ 0 w 3121029"/>
              <a:gd name="connsiteY0" fmla="*/ 0 h 6788810"/>
              <a:gd name="connsiteX1" fmla="*/ 2802850 w 3121029"/>
              <a:gd name="connsiteY1" fmla="*/ 645355 h 6788810"/>
              <a:gd name="connsiteX2" fmla="*/ 3121029 w 3121029"/>
              <a:gd name="connsiteY2" fmla="*/ 6788810 h 6788810"/>
              <a:gd name="connsiteX3" fmla="*/ 259504 w 3121029"/>
              <a:gd name="connsiteY3" fmla="*/ 6304321 h 6788810"/>
              <a:gd name="connsiteX4" fmla="*/ 0 w 3121029"/>
              <a:gd name="connsiteY4" fmla="*/ 0 h 6788810"/>
              <a:gd name="connsiteX0" fmla="*/ 0 w 3121029"/>
              <a:gd name="connsiteY0" fmla="*/ 0 h 6788810"/>
              <a:gd name="connsiteX1" fmla="*/ 2802850 w 3121029"/>
              <a:gd name="connsiteY1" fmla="*/ 645355 h 6788810"/>
              <a:gd name="connsiteX2" fmla="*/ 3121029 w 3121029"/>
              <a:gd name="connsiteY2" fmla="*/ 6788810 h 6788810"/>
              <a:gd name="connsiteX3" fmla="*/ 259504 w 3121029"/>
              <a:gd name="connsiteY3" fmla="*/ 6304321 h 6788810"/>
              <a:gd name="connsiteX4" fmla="*/ 0 w 3121029"/>
              <a:gd name="connsiteY4" fmla="*/ 0 h 6788810"/>
              <a:gd name="connsiteX0" fmla="*/ 0 w 3121029"/>
              <a:gd name="connsiteY0" fmla="*/ 0 h 6788810"/>
              <a:gd name="connsiteX1" fmla="*/ 2820638 w 3121029"/>
              <a:gd name="connsiteY1" fmla="*/ 653193 h 6788810"/>
              <a:gd name="connsiteX2" fmla="*/ 3121029 w 3121029"/>
              <a:gd name="connsiteY2" fmla="*/ 6788810 h 6788810"/>
              <a:gd name="connsiteX3" fmla="*/ 259504 w 3121029"/>
              <a:gd name="connsiteY3" fmla="*/ 6304321 h 6788810"/>
              <a:gd name="connsiteX4" fmla="*/ 0 w 3121029"/>
              <a:gd name="connsiteY4" fmla="*/ 0 h 6788810"/>
              <a:gd name="connsiteX0" fmla="*/ 0 w 3121029"/>
              <a:gd name="connsiteY0" fmla="*/ 0 h 6788810"/>
              <a:gd name="connsiteX1" fmla="*/ 2820638 w 3121029"/>
              <a:gd name="connsiteY1" fmla="*/ 653193 h 6788810"/>
              <a:gd name="connsiteX2" fmla="*/ 3121029 w 3121029"/>
              <a:gd name="connsiteY2" fmla="*/ 6788810 h 6788810"/>
              <a:gd name="connsiteX3" fmla="*/ 259504 w 3121029"/>
              <a:gd name="connsiteY3" fmla="*/ 6304321 h 6788810"/>
              <a:gd name="connsiteX4" fmla="*/ 0 w 3121029"/>
              <a:gd name="connsiteY4" fmla="*/ 0 h 6788810"/>
              <a:gd name="connsiteX0" fmla="*/ 0 w 3131164"/>
              <a:gd name="connsiteY0" fmla="*/ 0 h 6782297"/>
              <a:gd name="connsiteX1" fmla="*/ 2820638 w 3131164"/>
              <a:gd name="connsiteY1" fmla="*/ 653193 h 6782297"/>
              <a:gd name="connsiteX2" fmla="*/ 3131164 w 3131164"/>
              <a:gd name="connsiteY2" fmla="*/ 6782298 h 6782297"/>
              <a:gd name="connsiteX3" fmla="*/ 259504 w 3131164"/>
              <a:gd name="connsiteY3" fmla="*/ 6304321 h 6782297"/>
              <a:gd name="connsiteX4" fmla="*/ 0 w 3131164"/>
              <a:gd name="connsiteY4" fmla="*/ 0 h 6782297"/>
              <a:gd name="connsiteX0" fmla="*/ 0 w 3131164"/>
              <a:gd name="connsiteY0" fmla="*/ 0 h 6782299"/>
              <a:gd name="connsiteX1" fmla="*/ 2820638 w 3131164"/>
              <a:gd name="connsiteY1" fmla="*/ 653193 h 6782299"/>
              <a:gd name="connsiteX2" fmla="*/ 3131164 w 3131164"/>
              <a:gd name="connsiteY2" fmla="*/ 6782298 h 6782299"/>
              <a:gd name="connsiteX3" fmla="*/ 259504 w 3131164"/>
              <a:gd name="connsiteY3" fmla="*/ 6304321 h 6782299"/>
              <a:gd name="connsiteX4" fmla="*/ 0 w 3131164"/>
              <a:gd name="connsiteY4" fmla="*/ 0 h 6782299"/>
              <a:gd name="connsiteX0" fmla="*/ 0 w 3131164"/>
              <a:gd name="connsiteY0" fmla="*/ 0 h 6782297"/>
              <a:gd name="connsiteX1" fmla="*/ 2820638 w 3131164"/>
              <a:gd name="connsiteY1" fmla="*/ 653193 h 6782297"/>
              <a:gd name="connsiteX2" fmla="*/ 3131164 w 3131164"/>
              <a:gd name="connsiteY2" fmla="*/ 6782298 h 6782297"/>
              <a:gd name="connsiteX3" fmla="*/ 259504 w 3131164"/>
              <a:gd name="connsiteY3" fmla="*/ 6304321 h 6782297"/>
              <a:gd name="connsiteX4" fmla="*/ 0 w 3131164"/>
              <a:gd name="connsiteY4" fmla="*/ 0 h 6782297"/>
              <a:gd name="connsiteX0" fmla="*/ 0 w 3131164"/>
              <a:gd name="connsiteY0" fmla="*/ 0 h 6782299"/>
              <a:gd name="connsiteX1" fmla="*/ 2820638 w 3131164"/>
              <a:gd name="connsiteY1" fmla="*/ 653193 h 6782299"/>
              <a:gd name="connsiteX2" fmla="*/ 3131164 w 3131164"/>
              <a:gd name="connsiteY2" fmla="*/ 6782298 h 6782299"/>
              <a:gd name="connsiteX3" fmla="*/ 289081 w 3131164"/>
              <a:gd name="connsiteY3" fmla="*/ 5977048 h 6782299"/>
              <a:gd name="connsiteX4" fmla="*/ 0 w 3131164"/>
              <a:gd name="connsiteY4" fmla="*/ 0 h 6782299"/>
              <a:gd name="connsiteX0" fmla="*/ 0 w 3073559"/>
              <a:gd name="connsiteY0" fmla="*/ 0 h 7069780"/>
              <a:gd name="connsiteX1" fmla="*/ 2763033 w 3073559"/>
              <a:gd name="connsiteY1" fmla="*/ 940675 h 7069780"/>
              <a:gd name="connsiteX2" fmla="*/ 3073559 w 3073559"/>
              <a:gd name="connsiteY2" fmla="*/ 7069780 h 7069780"/>
              <a:gd name="connsiteX3" fmla="*/ 231476 w 3073559"/>
              <a:gd name="connsiteY3" fmla="*/ 6264530 h 7069780"/>
              <a:gd name="connsiteX4" fmla="*/ 0 w 3073559"/>
              <a:gd name="connsiteY4" fmla="*/ 0 h 7069780"/>
              <a:gd name="connsiteX0" fmla="*/ 0 w 3073559"/>
              <a:gd name="connsiteY0" fmla="*/ 0 h 7069780"/>
              <a:gd name="connsiteX1" fmla="*/ 2763033 w 3073559"/>
              <a:gd name="connsiteY1" fmla="*/ 940675 h 7069780"/>
              <a:gd name="connsiteX2" fmla="*/ 3073559 w 3073559"/>
              <a:gd name="connsiteY2" fmla="*/ 7069780 h 7069780"/>
              <a:gd name="connsiteX3" fmla="*/ 231476 w 3073559"/>
              <a:gd name="connsiteY3" fmla="*/ 6264530 h 7069780"/>
              <a:gd name="connsiteX4" fmla="*/ 0 w 3073559"/>
              <a:gd name="connsiteY4" fmla="*/ 0 h 7069780"/>
              <a:gd name="connsiteX0" fmla="*/ 0 w 3073559"/>
              <a:gd name="connsiteY0" fmla="*/ 0 h 7069780"/>
              <a:gd name="connsiteX1" fmla="*/ 2763033 w 3073559"/>
              <a:gd name="connsiteY1" fmla="*/ 940675 h 7069780"/>
              <a:gd name="connsiteX2" fmla="*/ 3073559 w 3073559"/>
              <a:gd name="connsiteY2" fmla="*/ 7069780 h 7069780"/>
              <a:gd name="connsiteX3" fmla="*/ 231476 w 3073559"/>
              <a:gd name="connsiteY3" fmla="*/ 6264530 h 7069780"/>
              <a:gd name="connsiteX4" fmla="*/ 0 w 3073559"/>
              <a:gd name="connsiteY4" fmla="*/ 0 h 7069780"/>
              <a:gd name="connsiteX0" fmla="*/ 0 w 3193668"/>
              <a:gd name="connsiteY0" fmla="*/ 0 h 6869923"/>
              <a:gd name="connsiteX1" fmla="*/ 2763033 w 3193668"/>
              <a:gd name="connsiteY1" fmla="*/ 940675 h 6869923"/>
              <a:gd name="connsiteX2" fmla="*/ 3193668 w 3193668"/>
              <a:gd name="connsiteY2" fmla="*/ 6869923 h 6869923"/>
              <a:gd name="connsiteX3" fmla="*/ 231476 w 3193668"/>
              <a:gd name="connsiteY3" fmla="*/ 6264530 h 6869923"/>
              <a:gd name="connsiteX4" fmla="*/ 0 w 3193668"/>
              <a:gd name="connsiteY4" fmla="*/ 0 h 6869923"/>
              <a:gd name="connsiteX0" fmla="*/ 0 w 3193668"/>
              <a:gd name="connsiteY0" fmla="*/ 0 h 7745897"/>
              <a:gd name="connsiteX1" fmla="*/ 2763033 w 3193668"/>
              <a:gd name="connsiteY1" fmla="*/ 940675 h 7745897"/>
              <a:gd name="connsiteX2" fmla="*/ 3193668 w 3193668"/>
              <a:gd name="connsiteY2" fmla="*/ 6869923 h 7745897"/>
              <a:gd name="connsiteX3" fmla="*/ 939234 w 3193668"/>
              <a:gd name="connsiteY3" fmla="*/ 7745897 h 7745897"/>
              <a:gd name="connsiteX4" fmla="*/ 0 w 3193668"/>
              <a:gd name="connsiteY4" fmla="*/ 0 h 7745897"/>
              <a:gd name="connsiteX0" fmla="*/ 0 w 2608952"/>
              <a:gd name="connsiteY0" fmla="*/ 1087803 h 6805222"/>
              <a:gd name="connsiteX1" fmla="*/ 2178317 w 2608952"/>
              <a:gd name="connsiteY1" fmla="*/ 0 h 6805222"/>
              <a:gd name="connsiteX2" fmla="*/ 2608952 w 2608952"/>
              <a:gd name="connsiteY2" fmla="*/ 5929248 h 6805222"/>
              <a:gd name="connsiteX3" fmla="*/ 354518 w 2608952"/>
              <a:gd name="connsiteY3" fmla="*/ 6805222 h 6805222"/>
              <a:gd name="connsiteX4" fmla="*/ 0 w 2608952"/>
              <a:gd name="connsiteY4" fmla="*/ 1087803 h 6805222"/>
              <a:gd name="connsiteX0" fmla="*/ 0 w 2608952"/>
              <a:gd name="connsiteY0" fmla="*/ 1087803 h 6805222"/>
              <a:gd name="connsiteX1" fmla="*/ 2178317 w 2608952"/>
              <a:gd name="connsiteY1" fmla="*/ 0 h 6805222"/>
              <a:gd name="connsiteX2" fmla="*/ 2608952 w 2608952"/>
              <a:gd name="connsiteY2" fmla="*/ 5929248 h 6805222"/>
              <a:gd name="connsiteX3" fmla="*/ 354518 w 2608952"/>
              <a:gd name="connsiteY3" fmla="*/ 6805222 h 6805222"/>
              <a:gd name="connsiteX4" fmla="*/ 0 w 2608952"/>
              <a:gd name="connsiteY4" fmla="*/ 1087803 h 6805222"/>
              <a:gd name="connsiteX0" fmla="*/ 0 w 2608952"/>
              <a:gd name="connsiteY0" fmla="*/ 1087803 h 6805222"/>
              <a:gd name="connsiteX1" fmla="*/ 2178317 w 2608952"/>
              <a:gd name="connsiteY1" fmla="*/ 0 h 6805222"/>
              <a:gd name="connsiteX2" fmla="*/ 2608952 w 2608952"/>
              <a:gd name="connsiteY2" fmla="*/ 5929248 h 6805222"/>
              <a:gd name="connsiteX3" fmla="*/ 354518 w 2608952"/>
              <a:gd name="connsiteY3" fmla="*/ 6805222 h 6805222"/>
              <a:gd name="connsiteX4" fmla="*/ 0 w 2608952"/>
              <a:gd name="connsiteY4" fmla="*/ 1087803 h 6805222"/>
              <a:gd name="connsiteX0" fmla="*/ 0 w 2608952"/>
              <a:gd name="connsiteY0" fmla="*/ 1016004 h 6733423"/>
              <a:gd name="connsiteX1" fmla="*/ 2191344 w 2608952"/>
              <a:gd name="connsiteY1" fmla="*/ 0 h 6733423"/>
              <a:gd name="connsiteX2" fmla="*/ 2608952 w 2608952"/>
              <a:gd name="connsiteY2" fmla="*/ 5857449 h 6733423"/>
              <a:gd name="connsiteX3" fmla="*/ 354518 w 2608952"/>
              <a:gd name="connsiteY3" fmla="*/ 6733423 h 6733423"/>
              <a:gd name="connsiteX4" fmla="*/ 0 w 2608952"/>
              <a:gd name="connsiteY4" fmla="*/ 1016004 h 6733423"/>
              <a:gd name="connsiteX0" fmla="*/ 0 w 2631463"/>
              <a:gd name="connsiteY0" fmla="*/ 1006159 h 6733423"/>
              <a:gd name="connsiteX1" fmla="*/ 2213855 w 2631463"/>
              <a:gd name="connsiteY1" fmla="*/ 0 h 6733423"/>
              <a:gd name="connsiteX2" fmla="*/ 2631463 w 2631463"/>
              <a:gd name="connsiteY2" fmla="*/ 5857449 h 6733423"/>
              <a:gd name="connsiteX3" fmla="*/ 377029 w 2631463"/>
              <a:gd name="connsiteY3" fmla="*/ 6733423 h 6733423"/>
              <a:gd name="connsiteX4" fmla="*/ 0 w 2631463"/>
              <a:gd name="connsiteY4" fmla="*/ 1006159 h 6733423"/>
              <a:gd name="connsiteX0" fmla="*/ 0 w 2631463"/>
              <a:gd name="connsiteY0" fmla="*/ 1006159 h 6733423"/>
              <a:gd name="connsiteX1" fmla="*/ 2213855 w 2631463"/>
              <a:gd name="connsiteY1" fmla="*/ 0 h 6733423"/>
              <a:gd name="connsiteX2" fmla="*/ 2631463 w 2631463"/>
              <a:gd name="connsiteY2" fmla="*/ 5857449 h 6733423"/>
              <a:gd name="connsiteX3" fmla="*/ 377029 w 2631463"/>
              <a:gd name="connsiteY3" fmla="*/ 6733423 h 6733423"/>
              <a:gd name="connsiteX4" fmla="*/ 0 w 2631463"/>
              <a:gd name="connsiteY4" fmla="*/ 1006159 h 6733423"/>
              <a:gd name="connsiteX0" fmla="*/ 0 w 2631463"/>
              <a:gd name="connsiteY0" fmla="*/ 1006159 h 6733423"/>
              <a:gd name="connsiteX1" fmla="*/ 2213855 w 2631463"/>
              <a:gd name="connsiteY1" fmla="*/ 0 h 6733423"/>
              <a:gd name="connsiteX2" fmla="*/ 2631463 w 2631463"/>
              <a:gd name="connsiteY2" fmla="*/ 5857449 h 6733423"/>
              <a:gd name="connsiteX3" fmla="*/ 377029 w 2631463"/>
              <a:gd name="connsiteY3" fmla="*/ 6733423 h 6733423"/>
              <a:gd name="connsiteX4" fmla="*/ 0 w 2631463"/>
              <a:gd name="connsiteY4" fmla="*/ 1006159 h 6733423"/>
              <a:gd name="connsiteX0" fmla="*/ 0 w 2631463"/>
              <a:gd name="connsiteY0" fmla="*/ 1006159 h 6733423"/>
              <a:gd name="connsiteX1" fmla="*/ 2213855 w 2631463"/>
              <a:gd name="connsiteY1" fmla="*/ 0 h 6733423"/>
              <a:gd name="connsiteX2" fmla="*/ 2631463 w 2631463"/>
              <a:gd name="connsiteY2" fmla="*/ 5857449 h 6733423"/>
              <a:gd name="connsiteX3" fmla="*/ 377029 w 2631463"/>
              <a:gd name="connsiteY3" fmla="*/ 6733423 h 6733423"/>
              <a:gd name="connsiteX4" fmla="*/ 0 w 2631463"/>
              <a:gd name="connsiteY4" fmla="*/ 1006159 h 6733423"/>
              <a:gd name="connsiteX0" fmla="*/ 0 w 2647460"/>
              <a:gd name="connsiteY0" fmla="*/ 1006159 h 6733423"/>
              <a:gd name="connsiteX1" fmla="*/ 2213855 w 2647460"/>
              <a:gd name="connsiteY1" fmla="*/ 0 h 6733423"/>
              <a:gd name="connsiteX2" fmla="*/ 2647460 w 2647460"/>
              <a:gd name="connsiteY2" fmla="*/ 5831394 h 6733423"/>
              <a:gd name="connsiteX3" fmla="*/ 377029 w 2647460"/>
              <a:gd name="connsiteY3" fmla="*/ 6733423 h 6733423"/>
              <a:gd name="connsiteX4" fmla="*/ 0 w 2647460"/>
              <a:gd name="connsiteY4" fmla="*/ 1006159 h 6733423"/>
              <a:gd name="connsiteX0" fmla="*/ 0 w 2647460"/>
              <a:gd name="connsiteY0" fmla="*/ 1006159 h 6733423"/>
              <a:gd name="connsiteX1" fmla="*/ 2213855 w 2647460"/>
              <a:gd name="connsiteY1" fmla="*/ 0 h 6733423"/>
              <a:gd name="connsiteX2" fmla="*/ 2647460 w 2647460"/>
              <a:gd name="connsiteY2" fmla="*/ 5831394 h 6733423"/>
              <a:gd name="connsiteX3" fmla="*/ 377029 w 2647460"/>
              <a:gd name="connsiteY3" fmla="*/ 6733423 h 6733423"/>
              <a:gd name="connsiteX4" fmla="*/ 0 w 2647460"/>
              <a:gd name="connsiteY4" fmla="*/ 1006159 h 6733423"/>
              <a:gd name="connsiteX0" fmla="*/ 0 w 2647460"/>
              <a:gd name="connsiteY0" fmla="*/ 0 h 5727264"/>
              <a:gd name="connsiteX1" fmla="*/ 2325356 w 2647460"/>
              <a:gd name="connsiteY1" fmla="*/ 619690 h 5727264"/>
              <a:gd name="connsiteX2" fmla="*/ 2647460 w 2647460"/>
              <a:gd name="connsiteY2" fmla="*/ 4825235 h 5727264"/>
              <a:gd name="connsiteX3" fmla="*/ 377029 w 2647460"/>
              <a:gd name="connsiteY3" fmla="*/ 5727264 h 5727264"/>
              <a:gd name="connsiteX4" fmla="*/ 0 w 2647460"/>
              <a:gd name="connsiteY4" fmla="*/ 0 h 5727264"/>
              <a:gd name="connsiteX0" fmla="*/ 0 w 2688146"/>
              <a:gd name="connsiteY0" fmla="*/ 0 h 6303102"/>
              <a:gd name="connsiteX1" fmla="*/ 2325356 w 2688146"/>
              <a:gd name="connsiteY1" fmla="*/ 619690 h 6303102"/>
              <a:gd name="connsiteX2" fmla="*/ 2688146 w 2688146"/>
              <a:gd name="connsiteY2" fmla="*/ 6303102 h 6303102"/>
              <a:gd name="connsiteX3" fmla="*/ 377029 w 2688146"/>
              <a:gd name="connsiteY3" fmla="*/ 5727264 h 6303102"/>
              <a:gd name="connsiteX4" fmla="*/ 0 w 2688146"/>
              <a:gd name="connsiteY4" fmla="*/ 0 h 6303102"/>
              <a:gd name="connsiteX0" fmla="*/ 0 w 2688146"/>
              <a:gd name="connsiteY0" fmla="*/ 0 h 6303102"/>
              <a:gd name="connsiteX1" fmla="*/ 2325356 w 2688146"/>
              <a:gd name="connsiteY1" fmla="*/ 619690 h 6303102"/>
              <a:gd name="connsiteX2" fmla="*/ 2688146 w 2688146"/>
              <a:gd name="connsiteY2" fmla="*/ 6303102 h 6303102"/>
              <a:gd name="connsiteX3" fmla="*/ 284193 w 2688146"/>
              <a:gd name="connsiteY3" fmla="*/ 5848628 h 6303102"/>
              <a:gd name="connsiteX4" fmla="*/ 0 w 2688146"/>
              <a:gd name="connsiteY4" fmla="*/ 0 h 6303102"/>
              <a:gd name="connsiteX0" fmla="*/ 0 w 2688146"/>
              <a:gd name="connsiteY0" fmla="*/ 0 h 6303102"/>
              <a:gd name="connsiteX1" fmla="*/ 2325356 w 2688146"/>
              <a:gd name="connsiteY1" fmla="*/ 619690 h 6303102"/>
              <a:gd name="connsiteX2" fmla="*/ 2688146 w 2688146"/>
              <a:gd name="connsiteY2" fmla="*/ 6303102 h 6303102"/>
              <a:gd name="connsiteX3" fmla="*/ 284193 w 2688146"/>
              <a:gd name="connsiteY3" fmla="*/ 5848628 h 6303102"/>
              <a:gd name="connsiteX4" fmla="*/ 0 w 2688146"/>
              <a:gd name="connsiteY4" fmla="*/ 0 h 6303102"/>
              <a:gd name="connsiteX0" fmla="*/ 0 w 2688146"/>
              <a:gd name="connsiteY0" fmla="*/ 0 h 6303102"/>
              <a:gd name="connsiteX1" fmla="*/ 2325356 w 2688146"/>
              <a:gd name="connsiteY1" fmla="*/ 619690 h 6303102"/>
              <a:gd name="connsiteX2" fmla="*/ 2688146 w 2688146"/>
              <a:gd name="connsiteY2" fmla="*/ 6303102 h 6303102"/>
              <a:gd name="connsiteX3" fmla="*/ 284193 w 2688146"/>
              <a:gd name="connsiteY3" fmla="*/ 5848628 h 6303102"/>
              <a:gd name="connsiteX4" fmla="*/ 0 w 2688146"/>
              <a:gd name="connsiteY4" fmla="*/ 0 h 6303102"/>
              <a:gd name="connsiteX0" fmla="*/ 0 w 2688146"/>
              <a:gd name="connsiteY0" fmla="*/ 0 h 6303102"/>
              <a:gd name="connsiteX1" fmla="*/ 2325356 w 2688146"/>
              <a:gd name="connsiteY1" fmla="*/ 619690 h 6303102"/>
              <a:gd name="connsiteX2" fmla="*/ 2688146 w 2688146"/>
              <a:gd name="connsiteY2" fmla="*/ 6303102 h 6303102"/>
              <a:gd name="connsiteX3" fmla="*/ 284193 w 2688146"/>
              <a:gd name="connsiteY3" fmla="*/ 5848628 h 6303102"/>
              <a:gd name="connsiteX4" fmla="*/ 0 w 2688146"/>
              <a:gd name="connsiteY4" fmla="*/ 0 h 6303102"/>
              <a:gd name="connsiteX0" fmla="*/ 0 w 2712147"/>
              <a:gd name="connsiteY0" fmla="*/ 0 h 6345462"/>
              <a:gd name="connsiteX1" fmla="*/ 2349357 w 2712147"/>
              <a:gd name="connsiteY1" fmla="*/ 662050 h 6345462"/>
              <a:gd name="connsiteX2" fmla="*/ 2712147 w 2712147"/>
              <a:gd name="connsiteY2" fmla="*/ 6345462 h 6345462"/>
              <a:gd name="connsiteX3" fmla="*/ 308194 w 2712147"/>
              <a:gd name="connsiteY3" fmla="*/ 5890988 h 6345462"/>
              <a:gd name="connsiteX4" fmla="*/ 0 w 2712147"/>
              <a:gd name="connsiteY4" fmla="*/ 0 h 6345462"/>
              <a:gd name="connsiteX0" fmla="*/ 0 w 2684680"/>
              <a:gd name="connsiteY0" fmla="*/ 0 h 6392082"/>
              <a:gd name="connsiteX1" fmla="*/ 2349357 w 2684680"/>
              <a:gd name="connsiteY1" fmla="*/ 662050 h 6392082"/>
              <a:gd name="connsiteX2" fmla="*/ 2684680 w 2684680"/>
              <a:gd name="connsiteY2" fmla="*/ 6392082 h 6392082"/>
              <a:gd name="connsiteX3" fmla="*/ 308194 w 2684680"/>
              <a:gd name="connsiteY3" fmla="*/ 5890988 h 6392082"/>
              <a:gd name="connsiteX4" fmla="*/ 0 w 2684680"/>
              <a:gd name="connsiteY4" fmla="*/ 0 h 6392082"/>
              <a:gd name="connsiteX0" fmla="*/ 0 w 2686734"/>
              <a:gd name="connsiteY0" fmla="*/ 0 h 6405216"/>
              <a:gd name="connsiteX1" fmla="*/ 2351411 w 2686734"/>
              <a:gd name="connsiteY1" fmla="*/ 675184 h 6405216"/>
              <a:gd name="connsiteX2" fmla="*/ 2686734 w 2686734"/>
              <a:gd name="connsiteY2" fmla="*/ 6405216 h 6405216"/>
              <a:gd name="connsiteX3" fmla="*/ 310248 w 2686734"/>
              <a:gd name="connsiteY3" fmla="*/ 5904122 h 6405216"/>
              <a:gd name="connsiteX4" fmla="*/ 0 w 2686734"/>
              <a:gd name="connsiteY4" fmla="*/ 0 h 6405216"/>
              <a:gd name="connsiteX0" fmla="*/ 0 w 2686734"/>
              <a:gd name="connsiteY0" fmla="*/ 0 h 6405216"/>
              <a:gd name="connsiteX1" fmla="*/ 2351411 w 2686734"/>
              <a:gd name="connsiteY1" fmla="*/ 675184 h 6405216"/>
              <a:gd name="connsiteX2" fmla="*/ 2686734 w 2686734"/>
              <a:gd name="connsiteY2" fmla="*/ 6405216 h 6405216"/>
              <a:gd name="connsiteX3" fmla="*/ 310248 w 2686734"/>
              <a:gd name="connsiteY3" fmla="*/ 5904122 h 6405216"/>
              <a:gd name="connsiteX4" fmla="*/ 0 w 2686734"/>
              <a:gd name="connsiteY4" fmla="*/ 0 h 6405216"/>
              <a:gd name="connsiteX0" fmla="*/ 0 w 2686734"/>
              <a:gd name="connsiteY0" fmla="*/ 0 h 6405216"/>
              <a:gd name="connsiteX1" fmla="*/ 2334041 w 2686734"/>
              <a:gd name="connsiteY1" fmla="*/ 638188 h 6405216"/>
              <a:gd name="connsiteX2" fmla="*/ 2686734 w 2686734"/>
              <a:gd name="connsiteY2" fmla="*/ 6405216 h 6405216"/>
              <a:gd name="connsiteX3" fmla="*/ 310248 w 2686734"/>
              <a:gd name="connsiteY3" fmla="*/ 5904122 h 6405216"/>
              <a:gd name="connsiteX4" fmla="*/ 0 w 2686734"/>
              <a:gd name="connsiteY4" fmla="*/ 0 h 6405216"/>
              <a:gd name="connsiteX0" fmla="*/ 0 w 2686734"/>
              <a:gd name="connsiteY0" fmla="*/ 0 h 6405216"/>
              <a:gd name="connsiteX1" fmla="*/ 2338149 w 2686734"/>
              <a:gd name="connsiteY1" fmla="*/ 664456 h 6405216"/>
              <a:gd name="connsiteX2" fmla="*/ 2686734 w 2686734"/>
              <a:gd name="connsiteY2" fmla="*/ 6405216 h 6405216"/>
              <a:gd name="connsiteX3" fmla="*/ 310248 w 2686734"/>
              <a:gd name="connsiteY3" fmla="*/ 5904122 h 6405216"/>
              <a:gd name="connsiteX4" fmla="*/ 0 w 2686734"/>
              <a:gd name="connsiteY4" fmla="*/ 0 h 6405216"/>
              <a:gd name="connsiteX0" fmla="*/ 0 w 2686734"/>
              <a:gd name="connsiteY0" fmla="*/ 0 h 6405216"/>
              <a:gd name="connsiteX1" fmla="*/ 2370664 w 2686734"/>
              <a:gd name="connsiteY1" fmla="*/ 576028 h 6405216"/>
              <a:gd name="connsiteX2" fmla="*/ 2686734 w 2686734"/>
              <a:gd name="connsiteY2" fmla="*/ 6405216 h 6405216"/>
              <a:gd name="connsiteX3" fmla="*/ 310248 w 2686734"/>
              <a:gd name="connsiteY3" fmla="*/ 5904122 h 6405216"/>
              <a:gd name="connsiteX4" fmla="*/ 0 w 2686734"/>
              <a:gd name="connsiteY4" fmla="*/ 0 h 6405216"/>
              <a:gd name="connsiteX0" fmla="*/ 0 w 2686734"/>
              <a:gd name="connsiteY0" fmla="*/ 0 h 6405216"/>
              <a:gd name="connsiteX1" fmla="*/ 2331518 w 2686734"/>
              <a:gd name="connsiteY1" fmla="*/ 659092 h 6405216"/>
              <a:gd name="connsiteX2" fmla="*/ 2686734 w 2686734"/>
              <a:gd name="connsiteY2" fmla="*/ 6405216 h 6405216"/>
              <a:gd name="connsiteX3" fmla="*/ 310248 w 2686734"/>
              <a:gd name="connsiteY3" fmla="*/ 5904122 h 6405216"/>
              <a:gd name="connsiteX4" fmla="*/ 0 w 2686734"/>
              <a:gd name="connsiteY4" fmla="*/ 0 h 6405216"/>
              <a:gd name="connsiteX0" fmla="*/ 0 w 2686734"/>
              <a:gd name="connsiteY0" fmla="*/ 0 h 6405216"/>
              <a:gd name="connsiteX1" fmla="*/ 2331518 w 2686734"/>
              <a:gd name="connsiteY1" fmla="*/ 659092 h 6405216"/>
              <a:gd name="connsiteX2" fmla="*/ 2686734 w 2686734"/>
              <a:gd name="connsiteY2" fmla="*/ 6405216 h 6405216"/>
              <a:gd name="connsiteX3" fmla="*/ 291937 w 2686734"/>
              <a:gd name="connsiteY3" fmla="*/ 5935202 h 6405216"/>
              <a:gd name="connsiteX4" fmla="*/ 0 w 2686734"/>
              <a:gd name="connsiteY4" fmla="*/ 0 h 6405216"/>
              <a:gd name="connsiteX0" fmla="*/ 0 w 2686734"/>
              <a:gd name="connsiteY0" fmla="*/ 0 h 6405216"/>
              <a:gd name="connsiteX1" fmla="*/ 2331518 w 2686734"/>
              <a:gd name="connsiteY1" fmla="*/ 659092 h 6405216"/>
              <a:gd name="connsiteX2" fmla="*/ 2686734 w 2686734"/>
              <a:gd name="connsiteY2" fmla="*/ 6405216 h 6405216"/>
              <a:gd name="connsiteX3" fmla="*/ 276621 w 2686734"/>
              <a:gd name="connsiteY3" fmla="*/ 5911341 h 6405216"/>
              <a:gd name="connsiteX4" fmla="*/ 0 w 2686734"/>
              <a:gd name="connsiteY4" fmla="*/ 0 h 6405216"/>
              <a:gd name="connsiteX0" fmla="*/ 0 w 2686734"/>
              <a:gd name="connsiteY0" fmla="*/ 0 h 6405216"/>
              <a:gd name="connsiteX1" fmla="*/ 2331518 w 2686734"/>
              <a:gd name="connsiteY1" fmla="*/ 659092 h 6405216"/>
              <a:gd name="connsiteX2" fmla="*/ 2686734 w 2686734"/>
              <a:gd name="connsiteY2" fmla="*/ 6405216 h 6405216"/>
              <a:gd name="connsiteX3" fmla="*/ 276621 w 2686734"/>
              <a:gd name="connsiteY3" fmla="*/ 5911341 h 6405216"/>
              <a:gd name="connsiteX4" fmla="*/ 0 w 2686734"/>
              <a:gd name="connsiteY4" fmla="*/ 0 h 640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6734" h="6405216">
                <a:moveTo>
                  <a:pt x="0" y="0"/>
                </a:moveTo>
                <a:lnTo>
                  <a:pt x="2331518" y="659092"/>
                </a:lnTo>
                <a:cubicBezTo>
                  <a:pt x="2479204" y="3079239"/>
                  <a:pt x="2505306" y="3654741"/>
                  <a:pt x="2686734" y="6405216"/>
                </a:cubicBezTo>
                <a:lnTo>
                  <a:pt x="276621" y="5911341"/>
                </a:lnTo>
                <a:cubicBezTo>
                  <a:pt x="179686" y="3553951"/>
                  <a:pt x="98590" y="2363605"/>
                  <a:pt x="0" y="0"/>
                </a:cubicBezTo>
                <a:close/>
              </a:path>
            </a:pathLst>
          </a:custGeom>
        </p:spPr>
        <p:txBody>
          <a:bodyPr vert="vert" lIns="719873" tIns="719873" rIns="719873" bIns="719873" anchor="ctr"/>
          <a:lstStyle>
            <a:lvl1pPr marL="0" indent="0" algn="ctr">
              <a:spcBef>
                <a:spcPts val="900"/>
              </a:spcBef>
              <a:spcAft>
                <a:spcPts val="900"/>
              </a:spcAft>
              <a:buNone/>
              <a:defRPr sz="2400">
                <a:solidFill>
                  <a:schemeClr val="accent6"/>
                </a:solidFill>
                <a:latin typeface="Lato Regular"/>
                <a:cs typeface="Lato Regular"/>
              </a:defRPr>
            </a:lvl1pPr>
          </a:lstStyle>
          <a:p>
            <a:pPr marL="0" marR="0" lvl="0" indent="0" algn="ctr" defTabSz="2177278" rtl="0" eaLnBrk="1" fontAlgn="auto" latinLnBrk="0" hangingPunct="1">
              <a:lnSpc>
                <a:spcPct val="100000"/>
              </a:lnSpc>
              <a:spcBef>
                <a:spcPts val="900"/>
              </a:spcBef>
              <a:spcAft>
                <a:spcPts val="900"/>
              </a:spcAft>
              <a:buClrTx/>
              <a:buSzTx/>
              <a:buFont typeface="Arial" pitchFamily="34" charset="0"/>
              <a:buNone/>
              <a:tabLst/>
              <a:defRPr/>
            </a:pPr>
            <a:r>
              <a:rPr kumimoji="0" lang="en-US" sz="2400" b="0" i="0" u="none" strike="noStrike" kern="1200" cap="none" spc="0" normalizeH="0" baseline="0" noProof="0" dirty="0">
                <a:ln>
                  <a:noFill/>
                </a:ln>
                <a:solidFill>
                  <a:schemeClr val="accent6"/>
                </a:solidFill>
                <a:effectLst/>
                <a:uLnTx/>
                <a:uFillTx/>
                <a:latin typeface="Lato Regular"/>
                <a:ea typeface="+mn-ea"/>
                <a:cs typeface="Lato Regular"/>
              </a:rPr>
              <a:t>WARNING: Drag the </a:t>
            </a:r>
            <a:r>
              <a:rPr kumimoji="0" lang="en-US" sz="2400" b="0" i="0" u="none" strike="noStrike" kern="1200" cap="none" spc="0" normalizeH="0" baseline="0" noProof="0" dirty="0" err="1">
                <a:ln>
                  <a:noFill/>
                </a:ln>
                <a:solidFill>
                  <a:schemeClr val="accent6"/>
                </a:solidFill>
                <a:effectLst/>
                <a:uLnTx/>
                <a:uFillTx/>
                <a:latin typeface="Lato Regular"/>
                <a:ea typeface="+mn-ea"/>
                <a:cs typeface="Lato Regular"/>
              </a:rPr>
              <a:t>imae</a:t>
            </a:r>
            <a:r>
              <a:rPr kumimoji="0" lang="en-US" sz="2400" b="0" i="0" u="none" strike="noStrike" kern="1200" cap="none" spc="0" normalizeH="0" baseline="0" noProof="0" dirty="0">
                <a:ln>
                  <a:noFill/>
                </a:ln>
                <a:solidFill>
                  <a:schemeClr val="accent6"/>
                </a:solidFill>
                <a:effectLst/>
                <a:uLnTx/>
                <a:uFillTx/>
                <a:latin typeface="Lato Regular"/>
                <a:ea typeface="+mn-ea"/>
                <a:cs typeface="Lato Regular"/>
              </a:rPr>
              <a:t> here and </a:t>
            </a:r>
            <a:r>
              <a:rPr kumimoji="0" lang="en-US" sz="2400" b="0" i="0" u="none" strike="noStrike" kern="1200" cap="none" spc="0" normalizeH="0" baseline="0" noProof="0" dirty="0" err="1">
                <a:ln>
                  <a:noFill/>
                </a:ln>
                <a:solidFill>
                  <a:schemeClr val="accent6"/>
                </a:solidFill>
                <a:effectLst/>
                <a:uLnTx/>
                <a:uFillTx/>
                <a:latin typeface="Lato Regular"/>
                <a:ea typeface="+mn-ea"/>
                <a:cs typeface="Lato Regular"/>
              </a:rPr>
              <a:t>ransform</a:t>
            </a:r>
            <a:r>
              <a:rPr kumimoji="0" lang="en-US" sz="2400" b="0" i="0" u="none" strike="noStrike" kern="1200" cap="none" spc="0" normalizeH="0" baseline="0" noProof="0" dirty="0">
                <a:ln>
                  <a:noFill/>
                </a:ln>
                <a:solidFill>
                  <a:schemeClr val="accent6"/>
                </a:solidFill>
                <a:effectLst/>
                <a:uLnTx/>
                <a:uFillTx/>
                <a:latin typeface="Lato Regular"/>
                <a:ea typeface="+mn-ea"/>
                <a:cs typeface="Lato Regular"/>
              </a:rPr>
              <a:t> the placeholder to get perspective look</a:t>
            </a:r>
          </a:p>
        </p:txBody>
      </p:sp>
    </p:spTree>
  </p:cSld>
  <p:clrMapOvr>
    <a:masterClrMapping/>
  </p:clrMapOvr>
  <p:transition advTm="180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gadget 3">
    <p:spTree>
      <p:nvGrpSpPr>
        <p:cNvPr id="1" name=""/>
        <p:cNvGrpSpPr/>
        <p:nvPr/>
      </p:nvGrpSpPr>
      <p:grpSpPr>
        <a:xfrm>
          <a:off x="0" y="0"/>
          <a:ext cx="0" cy="0"/>
          <a:chOff x="0" y="0"/>
          <a:chExt cx="0" cy="0"/>
        </a:xfrm>
      </p:grpSpPr>
      <p:pic>
        <p:nvPicPr>
          <p:cNvPr id="6" name="Picture 5" descr="Xperia-Z.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68987" y="2133600"/>
            <a:ext cx="5121923" cy="9810328"/>
          </a:xfrm>
          <a:prstGeom prst="rect">
            <a:avLst/>
          </a:prstGeom>
        </p:spPr>
      </p:pic>
      <p:sp>
        <p:nvSpPr>
          <p:cNvPr id="7" name="Picture Placeholder 2"/>
          <p:cNvSpPr>
            <a:spLocks noGrp="1"/>
          </p:cNvSpPr>
          <p:nvPr>
            <p:ph type="pic" sz="quarter" idx="17"/>
          </p:nvPr>
        </p:nvSpPr>
        <p:spPr>
          <a:xfrm>
            <a:off x="6130717" y="2997696"/>
            <a:ext cx="4537100" cy="7920880"/>
          </a:xfrm>
          <a:prstGeom prst="rect">
            <a:avLst/>
          </a:prstGeom>
        </p:spPr>
        <p:txBody>
          <a:bodyPr vert="horz" lIns="243756" tIns="121879" rIns="243756" bIns="121879" anchor="ctr"/>
          <a:lstStyle>
            <a:lvl1pPr marL="0" indent="0" algn="ctr">
              <a:buNone/>
              <a:defRPr sz="2400">
                <a:solidFill>
                  <a:srgbClr val="7F7F7F"/>
                </a:solidFill>
                <a:latin typeface="Lato Regular"/>
                <a:cs typeface="Lato Regular"/>
              </a:defRPr>
            </a:lvl1pPr>
          </a:lstStyle>
          <a:p>
            <a:endParaRPr lang="en-US" dirty="0"/>
          </a:p>
        </p:txBody>
      </p:sp>
    </p:spTree>
  </p:cSld>
  <p:clrMapOvr>
    <a:masterClrMapping/>
  </p:clrMapOvr>
  <p:transition advTm="180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600"/>
                                        <p:tgtEl>
                                          <p:spTgt spid="6"/>
                                        </p:tgtEl>
                                      </p:cBhvr>
                                    </p:animEffect>
                                    <p:anim calcmode="lin" valueType="num">
                                      <p:cBhvr>
                                        <p:cTn id="8" dur="600" fill="hold"/>
                                        <p:tgtEl>
                                          <p:spTgt spid="6"/>
                                        </p:tgtEl>
                                        <p:attrNameLst>
                                          <p:attrName>ppt_x</p:attrName>
                                        </p:attrNameLst>
                                      </p:cBhvr>
                                      <p:tavLst>
                                        <p:tav tm="0">
                                          <p:val>
                                            <p:strVal val="#ppt_x"/>
                                          </p:val>
                                        </p:tav>
                                        <p:tav tm="100000">
                                          <p:val>
                                            <p:strVal val="#ppt_x"/>
                                          </p:val>
                                        </p:tav>
                                      </p:tavLst>
                                    </p:anim>
                                    <p:anim calcmode="lin" valueType="num">
                                      <p:cBhvr>
                                        <p:cTn id="9" dur="600" fill="hold"/>
                                        <p:tgtEl>
                                          <p:spTgt spid="6"/>
                                        </p:tgtEl>
                                        <p:attrNameLst>
                                          <p:attrName>ppt_y</p:attrName>
                                        </p:attrNameLst>
                                      </p:cBhvr>
                                      <p:tavLst>
                                        <p:tav tm="0">
                                          <p:val>
                                            <p:strVal val="#ppt_y+.1"/>
                                          </p:val>
                                        </p:tav>
                                        <p:tav tm="100000">
                                          <p:val>
                                            <p:strVal val="#ppt_y"/>
                                          </p:val>
                                        </p:tav>
                                      </p:tavLst>
                                    </p:anim>
                                  </p:childTnLst>
                                </p:cTn>
                              </p:par>
                              <p:par>
                                <p:cTn id="10" presetID="37" presetClass="entr" presetSubtype="0" fill="hold" grpId="0" nodeType="withEffect" nodePh="1">
                                  <p:stCondLst>
                                    <p:cond delay="0"/>
                                  </p:stCondLst>
                                  <p:endCondLst>
                                    <p:cond evt="begin" delay="0">
                                      <p:tn val="10"/>
                                    </p:cond>
                                  </p:endCondLst>
                                  <p:childTnLst>
                                    <p:set>
                                      <p:cBhvr>
                                        <p:cTn id="11" dur="1" fill="hold">
                                          <p:stCondLst>
                                            <p:cond delay="0"/>
                                          </p:stCondLst>
                                        </p:cTn>
                                        <p:tgtEl>
                                          <p:spTgt spid="7"/>
                                        </p:tgtEl>
                                        <p:attrNameLst>
                                          <p:attrName>style.visibility</p:attrName>
                                        </p:attrNameLst>
                                      </p:cBhvr>
                                      <p:to>
                                        <p:strVal val="visible"/>
                                      </p:to>
                                    </p:set>
                                    <p:animEffect transition="in" filter="fade">
                                      <p:cBhvr>
                                        <p:cTn id="12" dur="600"/>
                                        <p:tgtEl>
                                          <p:spTgt spid="7"/>
                                        </p:tgtEl>
                                      </p:cBhvr>
                                    </p:animEffect>
                                    <p:anim calcmode="lin" valueType="num">
                                      <p:cBhvr>
                                        <p:cTn id="13" dur="600" fill="hold"/>
                                        <p:tgtEl>
                                          <p:spTgt spid="7"/>
                                        </p:tgtEl>
                                        <p:attrNameLst>
                                          <p:attrName>ppt_x</p:attrName>
                                        </p:attrNameLst>
                                      </p:cBhvr>
                                      <p:tavLst>
                                        <p:tav tm="0">
                                          <p:val>
                                            <p:strVal val="#ppt_x"/>
                                          </p:val>
                                        </p:tav>
                                        <p:tav tm="100000">
                                          <p:val>
                                            <p:strVal val="#ppt_x"/>
                                          </p:val>
                                        </p:tav>
                                      </p:tavLst>
                                    </p:anim>
                                    <p:anim calcmode="lin" valueType="num">
                                      <p:cBhvr>
                                        <p:cTn id="14" dur="540" decel="100000" fill="hold"/>
                                        <p:tgtEl>
                                          <p:spTgt spid="7"/>
                                        </p:tgtEl>
                                        <p:attrNameLst>
                                          <p:attrName>ppt_y</p:attrName>
                                        </p:attrNameLst>
                                      </p:cBhvr>
                                      <p:tavLst>
                                        <p:tav tm="0">
                                          <p:val>
                                            <p:strVal val="#ppt_y+1"/>
                                          </p:val>
                                        </p:tav>
                                        <p:tav tm="100000">
                                          <p:val>
                                            <p:strVal val="#ppt_y-.03"/>
                                          </p:val>
                                        </p:tav>
                                      </p:tavLst>
                                    </p:anim>
                                    <p:anim calcmode="lin" valueType="num">
                                      <p:cBhvr>
                                        <p:cTn id="15" dur="60" accel="100000" fill="hold">
                                          <p:stCondLst>
                                            <p:cond delay="54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Picture Placeholder 4"/>
          <p:cNvSpPr>
            <a:spLocks noGrp="1"/>
          </p:cNvSpPr>
          <p:nvPr>
            <p:ph type="pic" sz="quarter" idx="11"/>
          </p:nvPr>
        </p:nvSpPr>
        <p:spPr>
          <a:xfrm>
            <a:off x="0" y="0"/>
            <a:ext cx="24387175" cy="13716000"/>
          </a:xfrm>
        </p:spPr>
        <p:txBody>
          <a:bodyPr>
            <a:normAutofit/>
          </a:bodyPr>
          <a:lstStyle>
            <a:lvl1pPr>
              <a:defRPr sz="800"/>
            </a:lvl1pPr>
          </a:lstStyle>
          <a:p>
            <a:endParaRPr lang="en-US"/>
          </a:p>
        </p:txBody>
      </p:sp>
      <p:sp>
        <p:nvSpPr>
          <p:cNvPr id="8" name="Picture Placeholder 7"/>
          <p:cNvSpPr>
            <a:spLocks noGrp="1"/>
          </p:cNvSpPr>
          <p:nvPr>
            <p:ph type="pic" sz="quarter" idx="10"/>
          </p:nvPr>
        </p:nvSpPr>
        <p:spPr>
          <a:xfrm>
            <a:off x="3811587" y="3962400"/>
            <a:ext cx="8610601" cy="5105400"/>
          </a:xfrm>
        </p:spPr>
        <p:txBody>
          <a:bodyPr>
            <a:normAutofit/>
          </a:bodyPr>
          <a:lstStyle>
            <a:lvl1pPr>
              <a:defRPr sz="800"/>
            </a:lvl1pPr>
          </a:lstStyle>
          <a:p>
            <a:endParaRPr lang="en-US"/>
          </a:p>
        </p:txBody>
      </p:sp>
    </p:spTree>
  </p:cSld>
  <p:clrMapOvr>
    <a:masterClrMapping/>
  </p:clrMapOvr>
  <p:transition advTm="180000">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
    <p:spTree>
      <p:nvGrpSpPr>
        <p:cNvPr id="1" name=""/>
        <p:cNvGrpSpPr/>
        <p:nvPr/>
      </p:nvGrpSpPr>
      <p:grpSpPr>
        <a:xfrm>
          <a:off x="0" y="0"/>
          <a:ext cx="0" cy="0"/>
          <a:chOff x="0" y="0"/>
          <a:chExt cx="0" cy="0"/>
        </a:xfrm>
      </p:grpSpPr>
      <p:sp>
        <p:nvSpPr>
          <p:cNvPr id="8" name="Picture Placeholder 19"/>
          <p:cNvSpPr>
            <a:spLocks noGrp="1"/>
          </p:cNvSpPr>
          <p:nvPr>
            <p:ph type="pic" sz="quarter" idx="10"/>
          </p:nvPr>
        </p:nvSpPr>
        <p:spPr>
          <a:xfrm>
            <a:off x="0" y="0"/>
            <a:ext cx="24387175" cy="7543800"/>
          </a:xfrm>
        </p:spPr>
      </p:sp>
      <p:sp>
        <p:nvSpPr>
          <p:cNvPr id="5" name="Picture Placeholder 2"/>
          <p:cNvSpPr>
            <a:spLocks noGrp="1"/>
          </p:cNvSpPr>
          <p:nvPr>
            <p:ph type="pic" sz="quarter" idx="17"/>
          </p:nvPr>
        </p:nvSpPr>
        <p:spPr>
          <a:xfrm>
            <a:off x="4166297" y="4450495"/>
            <a:ext cx="7776863" cy="9265506"/>
          </a:xfrm>
          <a:prstGeom prst="rect">
            <a:avLst/>
          </a:prstGeom>
        </p:spPr>
        <p:txBody>
          <a:bodyPr vert="horz" lIns="243756" tIns="121879" rIns="243756" bIns="121879">
            <a:normAutofit/>
          </a:bodyPr>
          <a:lstStyle>
            <a:lvl1pPr marL="0" indent="0" algn="ctr">
              <a:buNone/>
              <a:defRPr sz="800">
                <a:solidFill>
                  <a:srgbClr val="7F7F7F"/>
                </a:solidFill>
                <a:latin typeface="Lato Regular"/>
                <a:cs typeface="Lato Regular"/>
              </a:defRPr>
            </a:lvl1pPr>
          </a:lstStyle>
          <a:p>
            <a:endParaRPr lang="en-US" dirty="0"/>
          </a:p>
        </p:txBody>
      </p:sp>
    </p:spTree>
  </p:cSld>
  <p:clrMapOvr>
    <a:masterClrMapping/>
  </p:clrMapOvr>
  <p:transition advTm="180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anim calcmode="lin" valueType="num">
                                      <p:cBhvr>
                                        <p:cTn id="8" dur="600" fill="hold"/>
                                        <p:tgtEl>
                                          <p:spTgt spid="5"/>
                                        </p:tgtEl>
                                        <p:attrNameLst>
                                          <p:attrName>ppt_x</p:attrName>
                                        </p:attrNameLst>
                                      </p:cBhvr>
                                      <p:tavLst>
                                        <p:tav tm="0">
                                          <p:val>
                                            <p:strVal val="#ppt_x"/>
                                          </p:val>
                                        </p:tav>
                                        <p:tav tm="100000">
                                          <p:val>
                                            <p:strVal val="#ppt_x"/>
                                          </p:val>
                                        </p:tav>
                                      </p:tavLst>
                                    </p:anim>
                                    <p:anim calcmode="lin" valueType="num">
                                      <p:cBhvr>
                                        <p:cTn id="9" dur="540" decel="100000" fill="hold"/>
                                        <p:tgtEl>
                                          <p:spTgt spid="5"/>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Half Top">
    <p:spTree>
      <p:nvGrpSpPr>
        <p:cNvPr id="1" name=""/>
        <p:cNvGrpSpPr/>
        <p:nvPr/>
      </p:nvGrpSpPr>
      <p:grpSpPr>
        <a:xfrm>
          <a:off x="0" y="0"/>
          <a:ext cx="0" cy="0"/>
          <a:chOff x="0" y="0"/>
          <a:chExt cx="0" cy="0"/>
        </a:xfrm>
      </p:grpSpPr>
      <p:sp>
        <p:nvSpPr>
          <p:cNvPr id="6" name="Picture Placeholder 19"/>
          <p:cNvSpPr>
            <a:spLocks noGrp="1"/>
          </p:cNvSpPr>
          <p:nvPr userDrawn="1">
            <p:ph type="pic" sz="quarter" idx="10"/>
          </p:nvPr>
        </p:nvSpPr>
        <p:spPr>
          <a:xfrm>
            <a:off x="0" y="0"/>
            <a:ext cx="24387175" cy="7543800"/>
          </a:xfrm>
        </p:spPr>
      </p:sp>
    </p:spTree>
  </p:cSld>
  <p:clrMapOvr>
    <a:masterClrMapping/>
  </p:clrMapOvr>
  <p:transition advTm="180000">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ircular diagram">
    <p:spTree>
      <p:nvGrpSpPr>
        <p:cNvPr id="1" name=""/>
        <p:cNvGrpSpPr/>
        <p:nvPr/>
      </p:nvGrpSpPr>
      <p:grpSpPr>
        <a:xfrm>
          <a:off x="0" y="0"/>
          <a:ext cx="0" cy="0"/>
          <a:chOff x="0" y="0"/>
          <a:chExt cx="0" cy="0"/>
        </a:xfrm>
      </p:grpSpPr>
      <p:sp>
        <p:nvSpPr>
          <p:cNvPr id="6" name="Picture Placeholder 19"/>
          <p:cNvSpPr>
            <a:spLocks noGrp="1"/>
          </p:cNvSpPr>
          <p:nvPr>
            <p:ph type="pic" sz="quarter" idx="10"/>
          </p:nvPr>
        </p:nvSpPr>
        <p:spPr>
          <a:xfrm>
            <a:off x="0" y="6172200"/>
            <a:ext cx="24387175" cy="7543800"/>
          </a:xfrm>
        </p:spPr>
      </p:sp>
    </p:spTree>
  </p:cSld>
  <p:clrMapOvr>
    <a:masterClrMapping/>
  </p:clrMapOvr>
  <p:transition advTm="180000">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37"/>
          <p:cNvSpPr>
            <a:spLocks noGrp="1"/>
          </p:cNvSpPr>
          <p:nvPr userDrawn="1">
            <p:ph type="pic" sz="quarter" idx="10"/>
          </p:nvPr>
        </p:nvSpPr>
        <p:spPr>
          <a:xfrm>
            <a:off x="0" y="0"/>
            <a:ext cx="24387175" cy="6781800"/>
          </a:xfrm>
        </p:spPr>
      </p:sp>
    </p:spTree>
  </p:cSld>
  <p:clrMapOvr>
    <a:masterClrMapping/>
  </p:clrMapOvr>
  <p:transition advTm="180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3" name="Picture Placeholder 10"/>
          <p:cNvSpPr>
            <a:spLocks noGrp="1"/>
          </p:cNvSpPr>
          <p:nvPr userDrawn="1">
            <p:ph type="pic" sz="quarter" idx="10"/>
          </p:nvPr>
        </p:nvSpPr>
        <p:spPr>
          <a:xfrm>
            <a:off x="15395575" y="0"/>
            <a:ext cx="8991600" cy="13716000"/>
          </a:xfrm>
        </p:spPr>
      </p:sp>
    </p:spTree>
  </p:cSld>
  <p:clrMapOvr>
    <a:masterClrMapping/>
  </p:clrMapOvr>
  <p:transition advTm="180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24387175" cy="13716000"/>
          </a:xfrm>
        </p:spPr>
        <p:txBody>
          <a:bodyPr/>
          <a:lstStyle/>
          <a:p>
            <a:endParaRPr lang="en-US"/>
          </a:p>
        </p:txBody>
      </p:sp>
    </p:spTree>
    <p:extLst>
      <p:ext uri="{BB962C8B-B14F-4D97-AF65-F5344CB8AC3E}">
        <p14:creationId xmlns:p14="http://schemas.microsoft.com/office/powerpoint/2010/main" val="4191960619"/>
      </p:ext>
    </p:extLst>
  </p:cSld>
  <p:clrMapOvr>
    <a:masterClrMapping/>
  </p:clrMapOvr>
  <p:transition advTm="180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Top">
    <p:spTree>
      <p:nvGrpSpPr>
        <p:cNvPr id="1" name=""/>
        <p:cNvGrpSpPr/>
        <p:nvPr/>
      </p:nvGrpSpPr>
      <p:grpSpPr>
        <a:xfrm>
          <a:off x="0" y="0"/>
          <a:ext cx="0" cy="0"/>
          <a:chOff x="0" y="0"/>
          <a:chExt cx="0" cy="0"/>
        </a:xfrm>
      </p:grpSpPr>
      <p:sp>
        <p:nvSpPr>
          <p:cNvPr id="6" name="Picture Placeholder 19"/>
          <p:cNvSpPr>
            <a:spLocks noGrp="1"/>
          </p:cNvSpPr>
          <p:nvPr userDrawn="1">
            <p:ph type="pic" sz="quarter" idx="10"/>
          </p:nvPr>
        </p:nvSpPr>
        <p:spPr>
          <a:xfrm>
            <a:off x="0" y="0"/>
            <a:ext cx="24387175" cy="7543800"/>
          </a:xfrm>
        </p:spPr>
      </p:sp>
    </p:spTree>
  </p:cSld>
  <p:clrMapOvr>
    <a:masterClrMapping/>
  </p:clrMapOvr>
  <p:transition advTm="18000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under">
    <p:spTree>
      <p:nvGrpSpPr>
        <p:cNvPr id="1" name=""/>
        <p:cNvGrpSpPr/>
        <p:nvPr/>
      </p:nvGrpSpPr>
      <p:grpSpPr>
        <a:xfrm>
          <a:off x="0" y="0"/>
          <a:ext cx="0" cy="0"/>
          <a:chOff x="0" y="0"/>
          <a:chExt cx="0" cy="0"/>
        </a:xfrm>
      </p:grpSpPr>
      <p:sp>
        <p:nvSpPr>
          <p:cNvPr id="6" name="Rectangle 5"/>
          <p:cNvSpPr/>
          <p:nvPr userDrawn="1"/>
        </p:nvSpPr>
        <p:spPr>
          <a:xfrm>
            <a:off x="5792787" y="1981200"/>
            <a:ext cx="16831164" cy="6858000"/>
          </a:xfrm>
          <a:prstGeom prst="rect">
            <a:avLst/>
          </a:prstGeom>
          <a:solidFill>
            <a:schemeClr val="bg1"/>
          </a:solidFill>
          <a:ln w="76200">
            <a:gradFill flip="none" rotWithShape="1">
              <a:gsLst>
                <a:gs pos="0">
                  <a:srgbClr val="57FFC8"/>
                </a:gs>
                <a:gs pos="25000">
                  <a:srgbClr val="57FFC8"/>
                </a:gs>
                <a:gs pos="75000">
                  <a:srgbClr val="01F0F6"/>
                </a:gs>
                <a:gs pos="100000">
                  <a:srgbClr val="01F0F6"/>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 name="Picture Placeholder 9">
            <a:extLst>
              <a:ext uri="{FF2B5EF4-FFF2-40B4-BE49-F238E27FC236}">
                <a16:creationId xmlns="" xmlns:a16="http://schemas.microsoft.com/office/drawing/2014/main" id="{818C4CB0-1465-D048-89BE-CF0BF0A294C5}"/>
              </a:ext>
            </a:extLst>
          </p:cNvPr>
          <p:cNvSpPr>
            <a:spLocks noGrp="1"/>
          </p:cNvSpPr>
          <p:nvPr>
            <p:ph type="pic" sz="quarter" idx="10"/>
          </p:nvPr>
        </p:nvSpPr>
        <p:spPr>
          <a:xfrm>
            <a:off x="8675687" y="1454150"/>
            <a:ext cx="7035800" cy="10807700"/>
          </a:xfrm>
        </p:spPr>
        <p:txBody>
          <a:bodyPr/>
          <a:lstStyle/>
          <a:p>
            <a:endParaRPr lang="en-US"/>
          </a:p>
        </p:txBody>
      </p:sp>
      <p:cxnSp>
        <p:nvCxnSpPr>
          <p:cNvPr id="8" name="Straight Connector 7"/>
          <p:cNvCxnSpPr/>
          <p:nvPr userDrawn="1"/>
        </p:nvCxnSpPr>
        <p:spPr>
          <a:xfrm>
            <a:off x="5789847" y="1981200"/>
            <a:ext cx="16834104" cy="1588"/>
          </a:xfrm>
          <a:prstGeom prst="line">
            <a:avLst/>
          </a:prstGeom>
          <a:ln w="76200">
            <a:gradFill flip="none" rotWithShape="1">
              <a:gsLst>
                <a:gs pos="0">
                  <a:srgbClr val="01F0F6"/>
                </a:gs>
                <a:gs pos="50000">
                  <a:srgbClr val="01F0F6"/>
                </a:gs>
                <a:gs pos="100000">
                  <a:srgbClr val="57FFC8"/>
                </a:gs>
              </a:gsLst>
              <a:lin ang="1080000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18000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ounder">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5165388" y="0"/>
            <a:ext cx="7772400" cy="12344400"/>
          </a:xfrm>
        </p:spPr>
        <p:txBody>
          <a:bodyPr/>
          <a:lstStyle/>
          <a:p>
            <a:endParaRPr lang="en-US"/>
          </a:p>
        </p:txBody>
      </p:sp>
    </p:spTree>
  </p:cSld>
  <p:clrMapOvr>
    <a:masterClrMapping/>
  </p:clrMapOvr>
  <p:transition advTm="180000">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 img 1">
    <p:spTree>
      <p:nvGrpSpPr>
        <p:cNvPr id="1" name=""/>
        <p:cNvGrpSpPr/>
        <p:nvPr/>
      </p:nvGrpSpPr>
      <p:grpSpPr>
        <a:xfrm>
          <a:off x="0" y="0"/>
          <a:ext cx="0" cy="0"/>
          <a:chOff x="0" y="0"/>
          <a:chExt cx="0" cy="0"/>
        </a:xfrm>
      </p:grpSpPr>
      <p:sp>
        <p:nvSpPr>
          <p:cNvPr id="12" name="Picture Placeholder 128"/>
          <p:cNvSpPr>
            <a:spLocks noGrp="1"/>
          </p:cNvSpPr>
          <p:nvPr userDrawn="1">
            <p:ph type="pic" sz="quarter" idx="10"/>
          </p:nvPr>
        </p:nvSpPr>
        <p:spPr>
          <a:xfrm>
            <a:off x="2287587" y="1981200"/>
            <a:ext cx="9067800" cy="12801600"/>
          </a:xfrm>
        </p:spPr>
      </p:sp>
    </p:spTree>
  </p:cSld>
  <p:clrMapOvr>
    <a:masterClrMapping/>
  </p:clrMapOvr>
  <p:transition advTm="180000">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g w/tx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2744786" y="3886200"/>
            <a:ext cx="13182601" cy="8153400"/>
          </a:xfrm>
        </p:spPr>
        <p:txBody>
          <a:bodyPr/>
          <a:lstStyle/>
          <a:p>
            <a:endParaRPr lang="en-US"/>
          </a:p>
        </p:txBody>
      </p:sp>
      <p:sp>
        <p:nvSpPr>
          <p:cNvPr id="13" name="Picture Placeholder 9"/>
          <p:cNvSpPr>
            <a:spLocks noGrp="1"/>
          </p:cNvSpPr>
          <p:nvPr>
            <p:ph type="pic" sz="quarter" idx="11"/>
          </p:nvPr>
        </p:nvSpPr>
        <p:spPr>
          <a:xfrm>
            <a:off x="16841787" y="3886200"/>
            <a:ext cx="5334001" cy="8153400"/>
          </a:xfrm>
        </p:spPr>
        <p:txBody>
          <a:bodyPr/>
          <a:lstStyle/>
          <a:p>
            <a:endParaRPr lang="en-US"/>
          </a:p>
        </p:txBody>
      </p:sp>
    </p:spTree>
  </p:cSld>
  <p:clrMapOvr>
    <a:masterClrMapping/>
  </p:clrMapOvr>
  <p:transition advTm="180000">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359" y="549276"/>
            <a:ext cx="21948458" cy="2286000"/>
          </a:xfrm>
          <a:prstGeom prst="rect">
            <a:avLst/>
          </a:prstGeom>
        </p:spPr>
        <p:txBody>
          <a:bodyPr vert="horz" lIns="217728" tIns="108864" rIns="217728" bIns="108864" rtlCol="0" anchor="ctr">
            <a:normAutofit/>
          </a:bodyPr>
          <a:lstStyle/>
          <a:p>
            <a:r>
              <a:rPr lang="en-US"/>
              <a:t>Click to edit Master title style</a:t>
            </a:r>
          </a:p>
        </p:txBody>
      </p:sp>
      <p:sp>
        <p:nvSpPr>
          <p:cNvPr id="3" name="Text Placeholder 2"/>
          <p:cNvSpPr>
            <a:spLocks noGrp="1"/>
          </p:cNvSpPr>
          <p:nvPr>
            <p:ph type="body" idx="1"/>
          </p:nvPr>
        </p:nvSpPr>
        <p:spPr>
          <a:xfrm>
            <a:off x="1219359" y="3200401"/>
            <a:ext cx="21948458" cy="9051926"/>
          </a:xfrm>
          <a:prstGeom prst="rect">
            <a:avLst/>
          </a:prstGeom>
        </p:spPr>
        <p:txBody>
          <a:bodyPr vert="horz" lIns="217728" tIns="108864" rIns="217728" bIns="10886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19359" y="12712701"/>
            <a:ext cx="5690341" cy="730250"/>
          </a:xfrm>
          <a:prstGeom prst="rect">
            <a:avLst/>
          </a:prstGeom>
        </p:spPr>
        <p:txBody>
          <a:bodyPr vert="horz" lIns="217728" tIns="108864" rIns="217728" bIns="108864" rtlCol="0" anchor="ctr"/>
          <a:lstStyle>
            <a:lvl1pPr algn="l">
              <a:defRPr sz="2900">
                <a:solidFill>
                  <a:schemeClr val="tx1">
                    <a:tint val="75000"/>
                  </a:schemeClr>
                </a:solidFill>
              </a:defRPr>
            </a:lvl1pPr>
          </a:lstStyle>
          <a:p>
            <a:fld id="{FA98CC47-0356-4E34-A08F-5E2251C4D1AE}" type="datetimeFigureOut">
              <a:rPr lang="en-US" smtClean="0"/>
              <a:pPr/>
              <a:t>2/2/2019</a:t>
            </a:fld>
            <a:endParaRPr lang="en-US"/>
          </a:p>
        </p:txBody>
      </p:sp>
      <p:sp>
        <p:nvSpPr>
          <p:cNvPr id="5" name="Footer Placeholder 4"/>
          <p:cNvSpPr>
            <a:spLocks noGrp="1"/>
          </p:cNvSpPr>
          <p:nvPr>
            <p:ph type="ftr" sz="quarter" idx="3"/>
          </p:nvPr>
        </p:nvSpPr>
        <p:spPr>
          <a:xfrm>
            <a:off x="8332285" y="12712701"/>
            <a:ext cx="7722605" cy="730250"/>
          </a:xfrm>
          <a:prstGeom prst="rect">
            <a:avLst/>
          </a:prstGeom>
        </p:spPr>
        <p:txBody>
          <a:bodyPr vert="horz" lIns="217728" tIns="108864" rIns="217728" bIns="108864" rtlCol="0" anchor="ctr"/>
          <a:lstStyle>
            <a:lvl1pPr algn="ctr">
              <a:defRPr sz="2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477475" y="12712701"/>
            <a:ext cx="5690341" cy="730250"/>
          </a:xfrm>
          <a:prstGeom prst="rect">
            <a:avLst/>
          </a:prstGeom>
        </p:spPr>
        <p:txBody>
          <a:bodyPr vert="horz" lIns="217728" tIns="108864" rIns="217728" bIns="108864" rtlCol="0" anchor="ctr"/>
          <a:lstStyle>
            <a:lvl1pPr algn="r">
              <a:defRPr sz="2900">
                <a:solidFill>
                  <a:schemeClr val="tx1">
                    <a:tint val="75000"/>
                  </a:schemeClr>
                </a:solidFill>
              </a:defRPr>
            </a:lvl1pPr>
          </a:lstStyle>
          <a:p>
            <a:fld id="{259869AA-7E86-423F-B658-9938F6F12D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89" r:id="rId2"/>
    <p:sldLayoutId id="2147483660" r:id="rId3"/>
    <p:sldLayoutId id="2147483688" r:id="rId4"/>
    <p:sldLayoutId id="2147483690" r:id="rId5"/>
    <p:sldLayoutId id="2147483691" r:id="rId6"/>
    <p:sldLayoutId id="2147483705" r:id="rId7"/>
    <p:sldLayoutId id="2147483692" r:id="rId8"/>
    <p:sldLayoutId id="2147483693" r:id="rId9"/>
    <p:sldLayoutId id="2147483694" r:id="rId10"/>
    <p:sldLayoutId id="2147483695" r:id="rId11"/>
    <p:sldLayoutId id="2147483696" r:id="rId12"/>
    <p:sldLayoutId id="2147483697" r:id="rId13"/>
    <p:sldLayoutId id="2147483699" r:id="rId14"/>
    <p:sldLayoutId id="2147483698" r:id="rId15"/>
    <p:sldLayoutId id="2147483704" r:id="rId16"/>
    <p:sldLayoutId id="2147483700" r:id="rId17"/>
    <p:sldLayoutId id="2147483701" r:id="rId18"/>
    <p:sldLayoutId id="2147483702" r:id="rId19"/>
    <p:sldLayoutId id="2147483703" r:id="rId20"/>
    <p:sldLayoutId id="2147483706" r:id="rId21"/>
    <p:sldLayoutId id="2147483707" r:id="rId22"/>
    <p:sldLayoutId id="2147483708" r:id="rId23"/>
    <p:sldLayoutId id="2147483709" r:id="rId24"/>
    <p:sldLayoutId id="2147483712" r:id="rId25"/>
    <p:sldLayoutId id="2147483710" r:id="rId26"/>
    <p:sldLayoutId id="2147483711" r:id="rId27"/>
    <p:sldLayoutId id="2147483713" r:id="rId28"/>
    <p:sldLayoutId id="2147483714" r:id="rId29"/>
  </p:sldLayoutIdLst>
  <p:transition advTm="180000">
    <p:fade thruBlk="1"/>
  </p:transition>
  <p:txStyles>
    <p:titleStyle>
      <a:lvl1pPr algn="ctr" defTabSz="2177278" rtl="0" eaLnBrk="1" latinLnBrk="0" hangingPunct="1">
        <a:spcBef>
          <a:spcPct val="0"/>
        </a:spcBef>
        <a:buNone/>
        <a:defRPr sz="10500" kern="1200">
          <a:solidFill>
            <a:schemeClr val="tx1"/>
          </a:solidFill>
          <a:latin typeface="+mj-lt"/>
          <a:ea typeface="+mj-ea"/>
          <a:cs typeface="+mj-cs"/>
        </a:defRPr>
      </a:lvl1pPr>
    </p:titleStyle>
    <p:bodyStyle>
      <a:lvl1pPr marL="816479" indent="-816479" algn="l" defTabSz="2177278" rtl="0" eaLnBrk="1" latinLnBrk="0" hangingPunct="1">
        <a:spcBef>
          <a:spcPct val="20000"/>
        </a:spcBef>
        <a:buFont typeface="Arial" pitchFamily="34" charset="0"/>
        <a:buChar char="•"/>
        <a:defRPr sz="7600" kern="1200">
          <a:solidFill>
            <a:schemeClr val="tx1"/>
          </a:solidFill>
          <a:latin typeface="+mn-lt"/>
          <a:ea typeface="+mn-ea"/>
          <a:cs typeface="+mn-cs"/>
        </a:defRPr>
      </a:lvl1pPr>
      <a:lvl2pPr marL="1769038" indent="-680399" algn="l" defTabSz="2177278" rtl="0" eaLnBrk="1" latinLnBrk="0" hangingPunct="1">
        <a:spcBef>
          <a:spcPct val="20000"/>
        </a:spcBef>
        <a:buFont typeface="Arial" pitchFamily="34" charset="0"/>
        <a:buChar char="–"/>
        <a:defRPr sz="6700" kern="1200">
          <a:solidFill>
            <a:schemeClr val="tx1"/>
          </a:solidFill>
          <a:latin typeface="+mn-lt"/>
          <a:ea typeface="+mn-ea"/>
          <a:cs typeface="+mn-cs"/>
        </a:defRPr>
      </a:lvl2pPr>
      <a:lvl3pPr marL="2721597" indent="-544319" algn="l" defTabSz="2177278" rtl="0" eaLnBrk="1" latinLnBrk="0" hangingPunct="1">
        <a:spcBef>
          <a:spcPct val="20000"/>
        </a:spcBef>
        <a:buFont typeface="Arial" pitchFamily="34" charset="0"/>
        <a:buChar char="•"/>
        <a:defRPr sz="5700" kern="1200">
          <a:solidFill>
            <a:schemeClr val="tx1"/>
          </a:solidFill>
          <a:latin typeface="+mn-lt"/>
          <a:ea typeface="+mn-ea"/>
          <a:cs typeface="+mn-cs"/>
        </a:defRPr>
      </a:lvl3pPr>
      <a:lvl4pPr marL="3810236" indent="-544319" algn="l" defTabSz="2177278" rtl="0" eaLnBrk="1" latinLnBrk="0" hangingPunct="1">
        <a:spcBef>
          <a:spcPct val="20000"/>
        </a:spcBef>
        <a:buFont typeface="Arial" pitchFamily="34" charset="0"/>
        <a:buChar char="–"/>
        <a:defRPr sz="4800" kern="1200">
          <a:solidFill>
            <a:schemeClr val="tx1"/>
          </a:solidFill>
          <a:latin typeface="+mn-lt"/>
          <a:ea typeface="+mn-ea"/>
          <a:cs typeface="+mn-cs"/>
        </a:defRPr>
      </a:lvl4pPr>
      <a:lvl5pPr marL="4898875" indent="-544319" algn="l" defTabSz="2177278" rtl="0" eaLnBrk="1" latinLnBrk="0" hangingPunct="1">
        <a:spcBef>
          <a:spcPct val="20000"/>
        </a:spcBef>
        <a:buFont typeface="Arial" pitchFamily="34" charset="0"/>
        <a:buChar char="»"/>
        <a:defRPr sz="4800" kern="1200">
          <a:solidFill>
            <a:schemeClr val="tx1"/>
          </a:solidFill>
          <a:latin typeface="+mn-lt"/>
          <a:ea typeface="+mn-ea"/>
          <a:cs typeface="+mn-cs"/>
        </a:defRPr>
      </a:lvl5pPr>
      <a:lvl6pPr marL="5987514" indent="-544319" algn="l" defTabSz="2177278" rtl="0" eaLnBrk="1" latinLnBrk="0" hangingPunct="1">
        <a:spcBef>
          <a:spcPct val="20000"/>
        </a:spcBef>
        <a:buFont typeface="Arial" pitchFamily="34" charset="0"/>
        <a:buChar char="•"/>
        <a:defRPr sz="4800" kern="1200">
          <a:solidFill>
            <a:schemeClr val="tx1"/>
          </a:solidFill>
          <a:latin typeface="+mn-lt"/>
          <a:ea typeface="+mn-ea"/>
          <a:cs typeface="+mn-cs"/>
        </a:defRPr>
      </a:lvl6pPr>
      <a:lvl7pPr marL="7076153" indent="-544319" algn="l" defTabSz="2177278" rtl="0" eaLnBrk="1" latinLnBrk="0" hangingPunct="1">
        <a:spcBef>
          <a:spcPct val="20000"/>
        </a:spcBef>
        <a:buFont typeface="Arial" pitchFamily="34" charset="0"/>
        <a:buChar char="•"/>
        <a:defRPr sz="4800" kern="1200">
          <a:solidFill>
            <a:schemeClr val="tx1"/>
          </a:solidFill>
          <a:latin typeface="+mn-lt"/>
          <a:ea typeface="+mn-ea"/>
          <a:cs typeface="+mn-cs"/>
        </a:defRPr>
      </a:lvl7pPr>
      <a:lvl8pPr marL="8164792" indent="-544319" algn="l" defTabSz="2177278" rtl="0" eaLnBrk="1" latinLnBrk="0" hangingPunct="1">
        <a:spcBef>
          <a:spcPct val="20000"/>
        </a:spcBef>
        <a:buFont typeface="Arial" pitchFamily="34" charset="0"/>
        <a:buChar char="•"/>
        <a:defRPr sz="4800" kern="1200">
          <a:solidFill>
            <a:schemeClr val="tx1"/>
          </a:solidFill>
          <a:latin typeface="+mn-lt"/>
          <a:ea typeface="+mn-ea"/>
          <a:cs typeface="+mn-cs"/>
        </a:defRPr>
      </a:lvl8pPr>
      <a:lvl9pPr marL="9253431" indent="-544319" algn="l" defTabSz="2177278" rtl="0" eaLnBrk="1" latinLnBrk="0" hangingPunct="1">
        <a:spcBef>
          <a:spcPct val="20000"/>
        </a:spcBef>
        <a:buFont typeface="Arial" pitchFamily="34" charset="0"/>
        <a:buChar char="•"/>
        <a:defRPr sz="4800" kern="1200">
          <a:solidFill>
            <a:schemeClr val="tx1"/>
          </a:solidFill>
          <a:latin typeface="+mn-lt"/>
          <a:ea typeface="+mn-ea"/>
          <a:cs typeface="+mn-cs"/>
        </a:defRPr>
      </a:lvl9pPr>
    </p:bodyStyle>
    <p:otherStyle>
      <a:defPPr>
        <a:defRPr lang="en-US"/>
      </a:defPPr>
      <a:lvl1pPr marL="0" algn="l" defTabSz="2177278" rtl="0" eaLnBrk="1" latinLnBrk="0" hangingPunct="1">
        <a:defRPr sz="4300" kern="1200">
          <a:solidFill>
            <a:schemeClr val="tx1"/>
          </a:solidFill>
          <a:latin typeface="+mn-lt"/>
          <a:ea typeface="+mn-ea"/>
          <a:cs typeface="+mn-cs"/>
        </a:defRPr>
      </a:lvl1pPr>
      <a:lvl2pPr marL="1088639" algn="l" defTabSz="2177278" rtl="0" eaLnBrk="1" latinLnBrk="0" hangingPunct="1">
        <a:defRPr sz="4300" kern="1200">
          <a:solidFill>
            <a:schemeClr val="tx1"/>
          </a:solidFill>
          <a:latin typeface="+mn-lt"/>
          <a:ea typeface="+mn-ea"/>
          <a:cs typeface="+mn-cs"/>
        </a:defRPr>
      </a:lvl2pPr>
      <a:lvl3pPr marL="2177278" algn="l" defTabSz="2177278" rtl="0" eaLnBrk="1" latinLnBrk="0" hangingPunct="1">
        <a:defRPr sz="4300" kern="1200">
          <a:solidFill>
            <a:schemeClr val="tx1"/>
          </a:solidFill>
          <a:latin typeface="+mn-lt"/>
          <a:ea typeface="+mn-ea"/>
          <a:cs typeface="+mn-cs"/>
        </a:defRPr>
      </a:lvl3pPr>
      <a:lvl4pPr marL="3265917" algn="l" defTabSz="2177278" rtl="0" eaLnBrk="1" latinLnBrk="0" hangingPunct="1">
        <a:defRPr sz="4300" kern="1200">
          <a:solidFill>
            <a:schemeClr val="tx1"/>
          </a:solidFill>
          <a:latin typeface="+mn-lt"/>
          <a:ea typeface="+mn-ea"/>
          <a:cs typeface="+mn-cs"/>
        </a:defRPr>
      </a:lvl4pPr>
      <a:lvl5pPr marL="4354556" algn="l" defTabSz="2177278" rtl="0" eaLnBrk="1" latinLnBrk="0" hangingPunct="1">
        <a:defRPr sz="4300" kern="1200">
          <a:solidFill>
            <a:schemeClr val="tx1"/>
          </a:solidFill>
          <a:latin typeface="+mn-lt"/>
          <a:ea typeface="+mn-ea"/>
          <a:cs typeface="+mn-cs"/>
        </a:defRPr>
      </a:lvl5pPr>
      <a:lvl6pPr marL="5443195" algn="l" defTabSz="2177278" rtl="0" eaLnBrk="1" latinLnBrk="0" hangingPunct="1">
        <a:defRPr sz="4300" kern="1200">
          <a:solidFill>
            <a:schemeClr val="tx1"/>
          </a:solidFill>
          <a:latin typeface="+mn-lt"/>
          <a:ea typeface="+mn-ea"/>
          <a:cs typeface="+mn-cs"/>
        </a:defRPr>
      </a:lvl6pPr>
      <a:lvl7pPr marL="6531834" algn="l" defTabSz="2177278" rtl="0" eaLnBrk="1" latinLnBrk="0" hangingPunct="1">
        <a:defRPr sz="4300" kern="1200">
          <a:solidFill>
            <a:schemeClr val="tx1"/>
          </a:solidFill>
          <a:latin typeface="+mn-lt"/>
          <a:ea typeface="+mn-ea"/>
          <a:cs typeface="+mn-cs"/>
        </a:defRPr>
      </a:lvl7pPr>
      <a:lvl8pPr marL="7620472" algn="l" defTabSz="2177278" rtl="0" eaLnBrk="1" latinLnBrk="0" hangingPunct="1">
        <a:defRPr sz="4300" kern="1200">
          <a:solidFill>
            <a:schemeClr val="tx1"/>
          </a:solidFill>
          <a:latin typeface="+mn-lt"/>
          <a:ea typeface="+mn-ea"/>
          <a:cs typeface="+mn-cs"/>
        </a:defRPr>
      </a:lvl8pPr>
      <a:lvl9pPr marL="8709111" algn="l" defTabSz="2177278" rtl="0" eaLnBrk="1" latinLnBrk="0" hangingPunct="1">
        <a:defRPr sz="4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p:cNvSpPr txBox="1">
            <a:spLocks/>
          </p:cNvSpPr>
          <p:nvPr/>
        </p:nvSpPr>
        <p:spPr>
          <a:xfrm>
            <a:off x="1677987" y="3892233"/>
            <a:ext cx="10363200" cy="5382499"/>
          </a:xfrm>
          <a:prstGeom prst="rect">
            <a:avLst/>
          </a:prstGeom>
          <a:noFill/>
        </p:spPr>
        <p:txBody>
          <a:bodyPr wrap="square" anchor="ctr">
            <a:spAutoFit/>
          </a:bodyPr>
          <a:lstStyle/>
          <a:p>
            <a:pPr marL="816479" marR="0" lvl="0" indent="-816479" algn="r" defTabSz="2177278" rtl="0" eaLnBrk="1" fontAlgn="auto" latinLnBrk="0" hangingPunct="1">
              <a:spcBef>
                <a:spcPct val="20000"/>
              </a:spcBef>
              <a:spcAft>
                <a:spcPts val="0"/>
              </a:spcAft>
              <a:buClrTx/>
              <a:buSzTx/>
              <a:tabLst/>
              <a:defRPr/>
            </a:pPr>
            <a:r>
              <a:rPr lang="en-US" sz="16600" dirty="0" smtClean="0">
                <a:solidFill>
                  <a:schemeClr val="bg1"/>
                </a:solidFill>
                <a:latin typeface="Open Sans Light" pitchFamily="34" charset="0"/>
                <a:ea typeface="Open Sans Light" pitchFamily="34" charset="0"/>
                <a:cs typeface="Open Sans Light" pitchFamily="34" charset="0"/>
              </a:rPr>
              <a:t>Microsoft Azure</a:t>
            </a:r>
            <a:endParaRPr lang="en-US" sz="16600" dirty="0">
              <a:solidFill>
                <a:schemeClr val="bg1"/>
              </a:solidFill>
              <a:latin typeface="Open Sans Light" pitchFamily="34" charset="0"/>
              <a:ea typeface="Open Sans Light" pitchFamily="34" charset="0"/>
              <a:cs typeface="Open Sans Light" pitchFamily="34" charset="0"/>
            </a:endParaRPr>
          </a:p>
        </p:txBody>
      </p:sp>
      <p:cxnSp>
        <p:nvCxnSpPr>
          <p:cNvPr id="6" name="Straight Connector 5"/>
          <p:cNvCxnSpPr/>
          <p:nvPr/>
        </p:nvCxnSpPr>
        <p:spPr>
          <a:xfrm rot="5400000">
            <a:off x="10898187" y="6857206"/>
            <a:ext cx="2590800" cy="1588"/>
          </a:xfrm>
          <a:prstGeom prst="line">
            <a:avLst/>
          </a:prstGeom>
          <a:ln w="38100">
            <a:solidFill>
              <a:srgbClr val="57FFC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180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811587" y="3048000"/>
            <a:ext cx="14732734" cy="7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6405" y="3429000"/>
            <a:ext cx="11954364" cy="6858000"/>
          </a:xfrm>
          <a:prstGeom prst="rect">
            <a:avLst/>
          </a:prstGeom>
          <a:solidFill>
            <a:schemeClr val="bg1"/>
          </a:solidFill>
          <a:ln w="76200">
            <a:gradFill flip="none" rotWithShape="1">
              <a:gsLst>
                <a:gs pos="0">
                  <a:srgbClr val="57FFC8"/>
                </a:gs>
                <a:gs pos="25000">
                  <a:srgbClr val="57FFC8"/>
                </a:gs>
                <a:gs pos="75000">
                  <a:srgbClr val="01F0F6"/>
                </a:gs>
                <a:gs pos="100000">
                  <a:srgbClr val="01F0F6"/>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 name="Text Placeholder 7"/>
          <p:cNvSpPr txBox="1">
            <a:spLocks/>
          </p:cNvSpPr>
          <p:nvPr/>
        </p:nvSpPr>
        <p:spPr>
          <a:xfrm>
            <a:off x="7888287" y="4495800"/>
            <a:ext cx="8610600" cy="4724400"/>
          </a:xfrm>
          <a:prstGeom prst="rect">
            <a:avLst/>
          </a:prstGeom>
        </p:spPr>
        <p:txBody>
          <a:bodyPr/>
          <a:lstStyle/>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From small testing and development projects to global product launches, Azure has been designed to handle all workloads.</a:t>
            </a: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More than 57 percent of Fortune 500 companies trust Azure, which offers SLAs, as well as ongoing technical support and service analysis.</a:t>
            </a: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Here are some customers: Skanska, Heineken, 3M, Dyson, Paul Smith, Mazda, GE Healthcare, Trek, McKesson, </a:t>
            </a:r>
            <a:r>
              <a:rPr lang="en-US" sz="2000" dirty="0" err="1">
                <a:solidFill>
                  <a:srgbClr val="151227"/>
                </a:solidFill>
                <a:latin typeface="Open Sans" pitchFamily="34" charset="0"/>
                <a:ea typeface="Open Sans" pitchFamily="34" charset="0"/>
                <a:cs typeface="Open Sans" pitchFamily="34" charset="0"/>
              </a:rPr>
              <a:t>Milliman</a:t>
            </a:r>
            <a:r>
              <a:rPr lang="en-US" sz="2000">
                <a:solidFill>
                  <a:srgbClr val="151227"/>
                </a:solidFill>
                <a:latin typeface="Open Sans" pitchFamily="34" charset="0"/>
                <a:ea typeface="Open Sans" pitchFamily="34" charset="0"/>
                <a:cs typeface="Open Sans" pitchFamily="34" charset="0"/>
              </a:rPr>
              <a:t>, Towers Watson, NBC Sports, TVB and many more.</a:t>
            </a:r>
            <a:endParaRPr lang="en-US" sz="2000" dirty="0">
              <a:solidFill>
                <a:srgbClr val="151227"/>
              </a:solidFill>
              <a:latin typeface="Open Sans" pitchFamily="34" charset="0"/>
              <a:ea typeface="Open Sans" pitchFamily="34" charset="0"/>
              <a:cs typeface="Open Sans" pitchFamily="34" charset="0"/>
            </a:endParaRPr>
          </a:p>
        </p:txBody>
      </p:sp>
      <p:sp>
        <p:nvSpPr>
          <p:cNvPr id="10" name="Rectangle 9"/>
          <p:cNvSpPr/>
          <p:nvPr/>
        </p:nvSpPr>
        <p:spPr>
          <a:xfrm>
            <a:off x="4649787" y="6248400"/>
            <a:ext cx="16764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049587" y="6257835"/>
            <a:ext cx="5715000" cy="1200329"/>
            <a:chOff x="3049587" y="6105438"/>
            <a:chExt cx="5715000" cy="1200329"/>
          </a:xfrm>
        </p:grpSpPr>
        <p:cxnSp>
          <p:nvCxnSpPr>
            <p:cNvPr id="2" name="Straight Connector 1"/>
            <p:cNvCxnSpPr/>
            <p:nvPr/>
          </p:nvCxnSpPr>
          <p:spPr>
            <a:xfrm>
              <a:off x="3049587" y="6323012"/>
              <a:ext cx="685800" cy="1588"/>
            </a:xfrm>
            <a:prstGeom prst="line">
              <a:avLst/>
            </a:prstGeom>
            <a:ln w="57150">
              <a:solidFill>
                <a:srgbClr val="57FFC8"/>
              </a:solidFill>
            </a:ln>
          </p:spPr>
          <p:style>
            <a:lnRef idx="1">
              <a:schemeClr val="accent1"/>
            </a:lnRef>
            <a:fillRef idx="0">
              <a:schemeClr val="accent1"/>
            </a:fillRef>
            <a:effectRef idx="0">
              <a:schemeClr val="accent1"/>
            </a:effectRef>
            <a:fontRef idx="minor">
              <a:schemeClr val="tx1"/>
            </a:fontRef>
          </p:style>
        </p:cxnSp>
        <p:sp>
          <p:nvSpPr>
            <p:cNvPr id="3" name="Text Placeholder 4"/>
            <p:cNvSpPr txBox="1">
              <a:spLocks/>
            </p:cNvSpPr>
            <p:nvPr/>
          </p:nvSpPr>
          <p:spPr>
            <a:xfrm>
              <a:off x="3811587" y="6105438"/>
              <a:ext cx="4953000" cy="1200329"/>
            </a:xfrm>
            <a:prstGeom prst="rect">
              <a:avLst/>
            </a:prstGeom>
            <a:noFill/>
          </p:spPr>
          <p:txBody>
            <a:bodyPr wrap="square" anchor="ctr">
              <a:spAutoFit/>
            </a:bodyPr>
            <a:lstStyle/>
            <a:p>
              <a:pPr marL="816479" lvl="0" indent="-816479">
                <a:spcBef>
                  <a:spcPct val="20000"/>
                </a:spcBef>
                <a:defRPr/>
              </a:pPr>
              <a:r>
                <a:rPr lang="en-US" sz="3600" dirty="0">
                  <a:solidFill>
                    <a:srgbClr val="151227"/>
                  </a:solidFill>
                  <a:latin typeface="Open Sans Extrabold" pitchFamily="34" charset="0"/>
                  <a:ea typeface="Open Sans Extrabold" pitchFamily="34" charset="0"/>
                  <a:cs typeface="Open Sans Extrabold" pitchFamily="34" charset="0"/>
                </a:rPr>
                <a:t>Trust an approved cloud</a:t>
              </a:r>
            </a:p>
          </p:txBody>
        </p:sp>
      </p:grpSp>
      <p:sp>
        <p:nvSpPr>
          <p:cNvPr id="6" name="Picture Placeholder 5">
            <a:extLst>
              <a:ext uri="{FF2B5EF4-FFF2-40B4-BE49-F238E27FC236}">
                <a16:creationId xmlns="" xmlns:a16="http://schemas.microsoft.com/office/drawing/2014/main" id="{7F2FB068-DFB8-2543-8E5B-8B59537FBF35}"/>
              </a:ext>
            </a:extLst>
          </p:cNvPr>
          <p:cNvSpPr>
            <a:spLocks noGrp="1"/>
          </p:cNvSpPr>
          <p:nvPr>
            <p:ph type="pic" sz="quarter" idx="10"/>
          </p:nvPr>
        </p:nvSpPr>
        <p:spPr/>
      </p:sp>
    </p:spTree>
    <p:extLst>
      <p:ext uri="{BB962C8B-B14F-4D97-AF65-F5344CB8AC3E}">
        <p14:creationId xmlns:p14="http://schemas.microsoft.com/office/powerpoint/2010/main" val="857495868"/>
      </p:ext>
    </p:extLst>
  </p:cSld>
  <p:clrMapOvr>
    <a:masterClrMapping/>
  </p:clrMapOvr>
  <p:transition advTm="180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CAFBC698-4DA8-A34B-A409-266FFD0D2CDE}"/>
              </a:ext>
            </a:extLst>
          </p:cNvPr>
          <p:cNvSpPr>
            <a:spLocks noGrp="1"/>
          </p:cNvSpPr>
          <p:nvPr>
            <p:ph type="pic" sz="quarter" idx="10"/>
          </p:nvPr>
        </p:nvSpPr>
        <p:spPr/>
      </p:sp>
      <p:sp>
        <p:nvSpPr>
          <p:cNvPr id="21" name="Rectangle 20"/>
          <p:cNvSpPr/>
          <p:nvPr/>
        </p:nvSpPr>
        <p:spPr>
          <a:xfrm>
            <a:off x="3240087" y="2563091"/>
            <a:ext cx="17907000" cy="8839200"/>
          </a:xfrm>
          <a:prstGeom prst="rect">
            <a:avLst/>
          </a:prstGeom>
          <a:gradFill flip="none" rotWithShape="1">
            <a:gsLst>
              <a:gs pos="0">
                <a:srgbClr val="57FFC8"/>
              </a:gs>
              <a:gs pos="0">
                <a:srgbClr val="57FFC8"/>
              </a:gs>
              <a:gs pos="44000">
                <a:srgbClr val="57FFC8">
                  <a:alpha val="63000"/>
                </a:srgbClr>
              </a:gs>
              <a:gs pos="100000">
                <a:srgbClr val="01F0F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1F0F6"/>
              </a:solidFill>
            </a:endParaRPr>
          </a:p>
        </p:txBody>
      </p:sp>
      <p:sp>
        <p:nvSpPr>
          <p:cNvPr id="3" name="Text Placeholder 4"/>
          <p:cNvSpPr txBox="1">
            <a:spLocks/>
          </p:cNvSpPr>
          <p:nvPr/>
        </p:nvSpPr>
        <p:spPr>
          <a:xfrm>
            <a:off x="2973387" y="3044786"/>
            <a:ext cx="4876800" cy="707886"/>
          </a:xfrm>
          <a:prstGeom prst="rect">
            <a:avLst/>
          </a:prstGeom>
          <a:noFill/>
        </p:spPr>
        <p:txBody>
          <a:bodyPr wrap="square" anchor="ctr">
            <a:spAutoFit/>
          </a:bodyPr>
          <a:lstStyle/>
          <a:p>
            <a:pPr marL="816479" indent="-816479" algn="ctr">
              <a:spcBef>
                <a:spcPct val="20000"/>
              </a:spcBef>
              <a:defRPr/>
            </a:pPr>
            <a:r>
              <a:rPr lang="en-US" sz="4000" dirty="0" smtClean="0">
                <a:solidFill>
                  <a:srgbClr val="151227"/>
                </a:solidFill>
                <a:latin typeface="Open Sans Light" pitchFamily="34" charset="0"/>
                <a:ea typeface="Open Sans Light" pitchFamily="34" charset="0"/>
                <a:cs typeface="Open Sans Light" pitchFamily="34" charset="0"/>
              </a:rPr>
              <a:t>What is Microsoft</a:t>
            </a:r>
            <a:endParaRPr lang="en-US" sz="4000" dirty="0">
              <a:solidFill>
                <a:srgbClr val="151227"/>
              </a:solidFill>
              <a:latin typeface="Open Sans Light" pitchFamily="34" charset="0"/>
              <a:ea typeface="Open Sans Light" pitchFamily="34" charset="0"/>
              <a:cs typeface="Open Sans Light" pitchFamily="34" charset="0"/>
            </a:endParaRPr>
          </a:p>
        </p:txBody>
      </p:sp>
      <p:sp>
        <p:nvSpPr>
          <p:cNvPr id="4" name="Text Placeholder 4"/>
          <p:cNvSpPr txBox="1">
            <a:spLocks/>
          </p:cNvSpPr>
          <p:nvPr/>
        </p:nvSpPr>
        <p:spPr>
          <a:xfrm>
            <a:off x="4040187" y="3524071"/>
            <a:ext cx="4876800" cy="1200329"/>
          </a:xfrm>
          <a:prstGeom prst="rect">
            <a:avLst/>
          </a:prstGeom>
          <a:noFill/>
        </p:spPr>
        <p:txBody>
          <a:bodyPr wrap="square" anchor="ctr">
            <a:spAutoFit/>
          </a:bodyPr>
          <a:lstStyle/>
          <a:p>
            <a:pPr marL="816479" indent="-816479" algn="ctr">
              <a:spcBef>
                <a:spcPct val="20000"/>
              </a:spcBef>
              <a:defRPr/>
            </a:pPr>
            <a:r>
              <a:rPr lang="en-US" sz="7200" b="1" dirty="0" smtClean="0">
                <a:solidFill>
                  <a:srgbClr val="151227"/>
                </a:solidFill>
                <a:latin typeface="Aller" pitchFamily="2" charset="0"/>
                <a:ea typeface="Open Sans Extrabold" pitchFamily="34" charset="0"/>
                <a:cs typeface="Open Sans Extrabold" pitchFamily="34" charset="0"/>
              </a:rPr>
              <a:t>AZURE</a:t>
            </a:r>
            <a:endParaRPr lang="en-US" sz="7200" b="1" dirty="0">
              <a:solidFill>
                <a:srgbClr val="151227"/>
              </a:solidFill>
              <a:latin typeface="Aller" pitchFamily="2" charset="0"/>
              <a:ea typeface="Open Sans Extrabold" pitchFamily="34" charset="0"/>
              <a:cs typeface="Open Sans Extrabold" pitchFamily="34" charset="0"/>
            </a:endParaRPr>
          </a:p>
        </p:txBody>
      </p:sp>
      <p:cxnSp>
        <p:nvCxnSpPr>
          <p:cNvPr id="5" name="Straight Connector 4"/>
          <p:cNvCxnSpPr/>
          <p:nvPr/>
        </p:nvCxnSpPr>
        <p:spPr>
          <a:xfrm rot="5400000">
            <a:off x="4961859" y="6812629"/>
            <a:ext cx="7543800" cy="9074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7"/>
          <p:cNvSpPr txBox="1">
            <a:spLocks/>
          </p:cNvSpPr>
          <p:nvPr/>
        </p:nvSpPr>
        <p:spPr>
          <a:xfrm>
            <a:off x="8925501" y="3044786"/>
            <a:ext cx="11430000" cy="3733800"/>
          </a:xfrm>
          <a:prstGeom prst="rect">
            <a:avLst/>
          </a:prstGeom>
        </p:spPr>
        <p:txBody>
          <a:bodyPr/>
          <a:lstStyle/>
          <a:p>
            <a:pPr lvl="0">
              <a:lnSpc>
                <a:spcPct val="150000"/>
              </a:lnSpc>
            </a:pPr>
            <a:r>
              <a:rPr lang="en-US" sz="3200" dirty="0"/>
              <a:t>Microsoft Azure is a growing suite of integrated cloud services - analytics, computing, database, mobile, networking, storage and web - that accelerate migration and improve productivity, while saving you money. .</a:t>
            </a:r>
            <a:endParaRPr lang="en-US" sz="3200" dirty="0">
              <a:solidFill>
                <a:srgbClr val="151227"/>
              </a:solidFill>
              <a:latin typeface="Open Sans" pitchFamily="34" charset="0"/>
              <a:ea typeface="Open Sans" pitchFamily="34" charset="0"/>
              <a:cs typeface="Open Sans" pitchFamily="34" charset="0"/>
            </a:endParaRPr>
          </a:p>
        </p:txBody>
      </p:sp>
    </p:spTree>
  </p:cSld>
  <p:clrMapOvr>
    <a:masterClrMapping/>
  </p:clrMapOvr>
  <p:transition advTm="180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811587" y="3048000"/>
            <a:ext cx="14732734" cy="7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6405" y="3429000"/>
            <a:ext cx="11954364" cy="6858000"/>
          </a:xfrm>
          <a:prstGeom prst="rect">
            <a:avLst/>
          </a:prstGeom>
          <a:solidFill>
            <a:schemeClr val="bg1"/>
          </a:solidFill>
          <a:ln w="76200">
            <a:gradFill flip="none" rotWithShape="1">
              <a:gsLst>
                <a:gs pos="0">
                  <a:srgbClr val="57FFC8"/>
                </a:gs>
                <a:gs pos="25000">
                  <a:srgbClr val="57FFC8"/>
                </a:gs>
                <a:gs pos="75000">
                  <a:srgbClr val="01F0F6"/>
                </a:gs>
                <a:gs pos="100000">
                  <a:srgbClr val="01F0F6"/>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 name="Text Placeholder 7"/>
          <p:cNvSpPr txBox="1">
            <a:spLocks/>
          </p:cNvSpPr>
          <p:nvPr/>
        </p:nvSpPr>
        <p:spPr>
          <a:xfrm>
            <a:off x="7888287" y="4495800"/>
            <a:ext cx="8610600" cy="4724400"/>
          </a:xfrm>
          <a:prstGeom prst="rect">
            <a:avLst/>
          </a:prstGeom>
        </p:spPr>
        <p:txBody>
          <a:bodyPr/>
          <a:lstStyle/>
          <a:p>
            <a:pPr marL="342900" lvl="0" indent="-342900">
              <a:lnSpc>
                <a:spcPct val="150000"/>
              </a:lnSpc>
              <a:buFontTx/>
              <a:buChar char="-"/>
            </a:pPr>
            <a:r>
              <a:rPr lang="en-US" sz="2000" dirty="0" smtClean="0">
                <a:solidFill>
                  <a:srgbClr val="151227"/>
                </a:solidFill>
                <a:latin typeface="Open Sans" pitchFamily="34" charset="0"/>
                <a:ea typeface="Open Sans" pitchFamily="34" charset="0"/>
                <a:cs typeface="Open Sans" pitchFamily="34" charset="0"/>
              </a:rPr>
              <a:t>Improve your enterprise’s productivity.</a:t>
            </a:r>
          </a:p>
          <a:p>
            <a:pPr marL="342900" lvl="0" indent="-342900">
              <a:lnSpc>
                <a:spcPct val="150000"/>
              </a:lnSpc>
              <a:buFontTx/>
              <a:buChar char="-"/>
            </a:pPr>
            <a:r>
              <a:rPr lang="en-US" sz="2000" dirty="0" smtClean="0">
                <a:solidFill>
                  <a:srgbClr val="151227"/>
                </a:solidFill>
                <a:latin typeface="Open Sans" pitchFamily="34" charset="0"/>
                <a:ea typeface="Open Sans" pitchFamily="34" charset="0"/>
                <a:cs typeface="Open Sans" pitchFamily="34" charset="0"/>
              </a:rPr>
              <a:t>Use an open and flexible platform.</a:t>
            </a:r>
          </a:p>
          <a:p>
            <a:pPr marL="342900" lvl="0" indent="-342900">
              <a:lnSpc>
                <a:spcPct val="150000"/>
              </a:lnSpc>
              <a:buFontTx/>
              <a:buChar char="-"/>
            </a:pPr>
            <a:r>
              <a:rPr lang="en-US" sz="2000" dirty="0" smtClean="0">
                <a:solidFill>
                  <a:srgbClr val="151227"/>
                </a:solidFill>
                <a:latin typeface="Open Sans" pitchFamily="34" charset="0"/>
                <a:ea typeface="Open Sans" pitchFamily="34" charset="0"/>
                <a:cs typeface="Open Sans" pitchFamily="34" charset="0"/>
              </a:rPr>
              <a:t>Expand your existing IT environment.</a:t>
            </a:r>
          </a:p>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Evolve according to your needs, pay according to your </a:t>
            </a:r>
            <a:r>
              <a:rPr lang="en-US" sz="2000" dirty="0" smtClean="0">
                <a:solidFill>
                  <a:srgbClr val="151227"/>
                </a:solidFill>
                <a:latin typeface="Open Sans" pitchFamily="34" charset="0"/>
                <a:ea typeface="Open Sans" pitchFamily="34" charset="0"/>
                <a:cs typeface="Open Sans" pitchFamily="34" charset="0"/>
              </a:rPr>
              <a:t>use.</a:t>
            </a: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Protect your </a:t>
            </a:r>
            <a:r>
              <a:rPr lang="en-US" sz="2000" dirty="0" smtClean="0">
                <a:solidFill>
                  <a:srgbClr val="151227"/>
                </a:solidFill>
                <a:latin typeface="Open Sans" pitchFamily="34" charset="0"/>
                <a:ea typeface="Open Sans" pitchFamily="34" charset="0"/>
                <a:cs typeface="Open Sans" pitchFamily="34" charset="0"/>
              </a:rPr>
              <a:t>data.</a:t>
            </a:r>
          </a:p>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Run your applications anywhere</a:t>
            </a:r>
          </a:p>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Make informed decisions</a:t>
            </a:r>
          </a:p>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Trust an approved cloud</a:t>
            </a:r>
          </a:p>
          <a:p>
            <a:pPr marL="342900" lvl="0" indent="-342900">
              <a:lnSpc>
                <a:spcPct val="150000"/>
              </a:lnSpc>
              <a:buFontTx/>
              <a:buChar char="-"/>
            </a:pPr>
            <a:endParaRPr lang="en-US" sz="2000" dirty="0" smtClean="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p:txBody>
      </p:sp>
      <p:sp>
        <p:nvSpPr>
          <p:cNvPr id="10" name="Rectangle 9"/>
          <p:cNvSpPr/>
          <p:nvPr/>
        </p:nvSpPr>
        <p:spPr>
          <a:xfrm>
            <a:off x="4649787" y="6248400"/>
            <a:ext cx="16764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049587" y="6257835"/>
            <a:ext cx="5715000" cy="1200329"/>
            <a:chOff x="3049587" y="6105438"/>
            <a:chExt cx="5715000" cy="1200329"/>
          </a:xfrm>
        </p:grpSpPr>
        <p:cxnSp>
          <p:nvCxnSpPr>
            <p:cNvPr id="2" name="Straight Connector 1"/>
            <p:cNvCxnSpPr/>
            <p:nvPr/>
          </p:nvCxnSpPr>
          <p:spPr>
            <a:xfrm>
              <a:off x="3049587" y="6323012"/>
              <a:ext cx="685800" cy="1588"/>
            </a:xfrm>
            <a:prstGeom prst="line">
              <a:avLst/>
            </a:prstGeom>
            <a:ln w="57150">
              <a:solidFill>
                <a:srgbClr val="57FFC8"/>
              </a:solidFill>
            </a:ln>
          </p:spPr>
          <p:style>
            <a:lnRef idx="1">
              <a:schemeClr val="accent1"/>
            </a:lnRef>
            <a:fillRef idx="0">
              <a:schemeClr val="accent1"/>
            </a:fillRef>
            <a:effectRef idx="0">
              <a:schemeClr val="accent1"/>
            </a:effectRef>
            <a:fontRef idx="minor">
              <a:schemeClr val="tx1"/>
            </a:fontRef>
          </p:style>
        </p:cxnSp>
        <p:sp>
          <p:nvSpPr>
            <p:cNvPr id="3" name="Text Placeholder 4"/>
            <p:cNvSpPr txBox="1">
              <a:spLocks/>
            </p:cNvSpPr>
            <p:nvPr/>
          </p:nvSpPr>
          <p:spPr>
            <a:xfrm>
              <a:off x="3811587" y="6105438"/>
              <a:ext cx="4953000" cy="1200329"/>
            </a:xfrm>
            <a:prstGeom prst="rect">
              <a:avLst/>
            </a:prstGeom>
            <a:noFill/>
          </p:spPr>
          <p:txBody>
            <a:bodyPr wrap="square" anchor="ctr">
              <a:spAutoFit/>
            </a:bodyPr>
            <a:lstStyle/>
            <a:p>
              <a:pPr marL="816479" marR="0" lvl="0" indent="-816479" defTabSz="2177278" rtl="0" eaLnBrk="1" fontAlgn="auto" latinLnBrk="0" hangingPunct="1">
                <a:spcBef>
                  <a:spcPct val="20000"/>
                </a:spcBef>
                <a:spcAft>
                  <a:spcPts val="0"/>
                </a:spcAft>
                <a:buClrTx/>
                <a:buSzTx/>
                <a:tabLst/>
                <a:defRPr/>
              </a:pPr>
              <a:r>
                <a:rPr lang="en-US" sz="3600" dirty="0" smtClean="0">
                  <a:solidFill>
                    <a:srgbClr val="151227"/>
                  </a:solidFill>
                  <a:latin typeface="Open Sans Extrabold" pitchFamily="34" charset="0"/>
                  <a:ea typeface="Open Sans Extrabold" pitchFamily="34" charset="0"/>
                  <a:cs typeface="Open Sans Extrabold" pitchFamily="34" charset="0"/>
                </a:rPr>
                <a:t>Why choose Microsoft Azure</a:t>
              </a:r>
              <a:endParaRPr lang="en-US" sz="6000" dirty="0">
                <a:solidFill>
                  <a:srgbClr val="151227"/>
                </a:solidFill>
                <a:latin typeface="Open Sans" pitchFamily="34" charset="0"/>
                <a:ea typeface="Open Sans" pitchFamily="34" charset="0"/>
                <a:cs typeface="Open Sans" pitchFamily="34" charset="0"/>
              </a:endParaRPr>
            </a:p>
          </p:txBody>
        </p:sp>
      </p:grpSp>
      <p:sp>
        <p:nvSpPr>
          <p:cNvPr id="6" name="Picture Placeholder 5">
            <a:extLst>
              <a:ext uri="{FF2B5EF4-FFF2-40B4-BE49-F238E27FC236}">
                <a16:creationId xmlns="" xmlns:a16="http://schemas.microsoft.com/office/drawing/2014/main" id="{7F2FB068-DFB8-2543-8E5B-8B59537FBF35}"/>
              </a:ext>
            </a:extLst>
          </p:cNvPr>
          <p:cNvSpPr>
            <a:spLocks noGrp="1"/>
          </p:cNvSpPr>
          <p:nvPr>
            <p:ph type="pic" sz="quarter" idx="10"/>
          </p:nvPr>
        </p:nvSpPr>
        <p:spPr/>
      </p:sp>
    </p:spTree>
  </p:cSld>
  <p:clrMapOvr>
    <a:masterClrMapping/>
  </p:clrMapOvr>
  <p:transition advTm="180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811587" y="3048000"/>
            <a:ext cx="14732734" cy="7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6405" y="3429000"/>
            <a:ext cx="11954364" cy="6858000"/>
          </a:xfrm>
          <a:prstGeom prst="rect">
            <a:avLst/>
          </a:prstGeom>
          <a:solidFill>
            <a:schemeClr val="bg1"/>
          </a:solidFill>
          <a:ln w="76200">
            <a:gradFill flip="none" rotWithShape="1">
              <a:gsLst>
                <a:gs pos="0">
                  <a:srgbClr val="57FFC8"/>
                </a:gs>
                <a:gs pos="25000">
                  <a:srgbClr val="57FFC8"/>
                </a:gs>
                <a:gs pos="75000">
                  <a:srgbClr val="01F0F6"/>
                </a:gs>
                <a:gs pos="100000">
                  <a:srgbClr val="01F0F6"/>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 name="Text Placeholder 7"/>
          <p:cNvSpPr txBox="1">
            <a:spLocks/>
          </p:cNvSpPr>
          <p:nvPr/>
        </p:nvSpPr>
        <p:spPr>
          <a:xfrm>
            <a:off x="7888287" y="4495800"/>
            <a:ext cx="8610600" cy="4724400"/>
          </a:xfrm>
          <a:prstGeom prst="rect">
            <a:avLst/>
          </a:prstGeom>
        </p:spPr>
        <p:txBody>
          <a:bodyPr/>
          <a:lstStyle/>
          <a:p>
            <a:pPr marL="342900" lvl="0" indent="-342900">
              <a:lnSpc>
                <a:spcPct val="150000"/>
              </a:lnSpc>
              <a:buFontTx/>
              <a:buChar char="-"/>
            </a:pPr>
            <a:r>
              <a:rPr lang="en-US" sz="2000" dirty="0" smtClean="0">
                <a:solidFill>
                  <a:srgbClr val="151227"/>
                </a:solidFill>
                <a:latin typeface="Open Sans" pitchFamily="34" charset="0"/>
                <a:ea typeface="Open Sans" pitchFamily="34" charset="0"/>
                <a:cs typeface="Open Sans" pitchFamily="34" charset="0"/>
              </a:rPr>
              <a:t>programming</a:t>
            </a:r>
            <a:r>
              <a:rPr lang="en-US" sz="2000" dirty="0">
                <a:solidFill>
                  <a:srgbClr val="151227"/>
                </a:solidFill>
                <a:latin typeface="Open Sans" pitchFamily="34" charset="0"/>
                <a:ea typeface="Open Sans" pitchFamily="34" charset="0"/>
                <a:cs typeface="Open Sans" pitchFamily="34" charset="0"/>
              </a:rPr>
              <a:t>, infrastructure, tools, databases and devices</a:t>
            </a:r>
            <a:r>
              <a:rPr lang="en-US" sz="2000" dirty="0" smtClean="0">
                <a:solidFill>
                  <a:srgbClr val="151227"/>
                </a:solidFill>
                <a:latin typeface="Open Sans" pitchFamily="34" charset="0"/>
                <a:ea typeface="Open Sans" pitchFamily="34" charset="0"/>
                <a:cs typeface="Open Sans" pitchFamily="34" charset="0"/>
              </a:rPr>
              <a:t>.</a:t>
            </a:r>
          </a:p>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Run Linux containers with </a:t>
            </a:r>
            <a:r>
              <a:rPr lang="en-US" sz="2000" dirty="0" err="1">
                <a:solidFill>
                  <a:srgbClr val="151227"/>
                </a:solidFill>
                <a:latin typeface="Open Sans" pitchFamily="34" charset="0"/>
                <a:ea typeface="Open Sans" pitchFamily="34" charset="0"/>
                <a:cs typeface="Open Sans" pitchFamily="34" charset="0"/>
              </a:rPr>
              <a:t>Docker</a:t>
            </a:r>
            <a:r>
              <a:rPr lang="en-US" sz="2000" dirty="0">
                <a:solidFill>
                  <a:srgbClr val="151227"/>
                </a:solidFill>
                <a:latin typeface="Open Sans" pitchFamily="34" charset="0"/>
                <a:ea typeface="Open Sans" pitchFamily="34" charset="0"/>
                <a:cs typeface="Open Sans" pitchFamily="34" charset="0"/>
              </a:rPr>
              <a:t> integration. Create applications with JavaScript, Python, .NET, PHP, Java and Node.js.</a:t>
            </a:r>
            <a:endParaRPr lang="en-US" sz="2000" dirty="0" smtClean="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r>
              <a:rPr lang="en-US" sz="2000" dirty="0" smtClean="0">
                <a:solidFill>
                  <a:srgbClr val="151227"/>
                </a:solidFill>
                <a:latin typeface="Open Sans" pitchFamily="34" charset="0"/>
                <a:ea typeface="Open Sans" pitchFamily="34" charset="0"/>
                <a:cs typeface="Open Sans" pitchFamily="34" charset="0"/>
              </a:rPr>
              <a:t> </a:t>
            </a:r>
            <a:r>
              <a:rPr lang="en-US" sz="2000" dirty="0">
                <a:solidFill>
                  <a:srgbClr val="151227"/>
                </a:solidFill>
                <a:latin typeface="Open Sans" pitchFamily="34" charset="0"/>
                <a:ea typeface="Open Sans" pitchFamily="34" charset="0"/>
                <a:cs typeface="Open Sans" pitchFamily="34" charset="0"/>
              </a:rPr>
              <a:t>Create primary servers for </a:t>
            </a:r>
            <a:r>
              <a:rPr lang="en-US" sz="2000" dirty="0" err="1">
                <a:solidFill>
                  <a:srgbClr val="151227"/>
                </a:solidFill>
                <a:latin typeface="Open Sans" pitchFamily="34" charset="0"/>
                <a:ea typeface="Open Sans" pitchFamily="34" charset="0"/>
                <a:cs typeface="Open Sans" pitchFamily="34" charset="0"/>
              </a:rPr>
              <a:t>iOS</a:t>
            </a:r>
            <a:r>
              <a:rPr lang="en-US" sz="2000" dirty="0">
                <a:solidFill>
                  <a:srgbClr val="151227"/>
                </a:solidFill>
                <a:latin typeface="Open Sans" pitchFamily="34" charset="0"/>
                <a:ea typeface="Open Sans" pitchFamily="34" charset="0"/>
                <a:cs typeface="Open Sans" pitchFamily="34" charset="0"/>
              </a:rPr>
              <a:t>, Android, and Windows devices. Azure supports technologies that millions of developers and IT professionals already trust</a:t>
            </a:r>
            <a:r>
              <a:rPr lang="en-US" sz="2000" dirty="0" smtClean="0">
                <a:solidFill>
                  <a:srgbClr val="151227"/>
                </a:solidFill>
                <a:latin typeface="Open Sans" pitchFamily="34" charset="0"/>
                <a:ea typeface="Open Sans" pitchFamily="34" charset="0"/>
                <a:cs typeface="Open Sans" pitchFamily="34" charset="0"/>
              </a:rPr>
              <a:t>.</a:t>
            </a: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p:txBody>
      </p:sp>
      <p:sp>
        <p:nvSpPr>
          <p:cNvPr id="10" name="Rectangle 9"/>
          <p:cNvSpPr/>
          <p:nvPr/>
        </p:nvSpPr>
        <p:spPr>
          <a:xfrm>
            <a:off x="4649787" y="6248400"/>
            <a:ext cx="16764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049587" y="6257835"/>
            <a:ext cx="5715000" cy="1200329"/>
            <a:chOff x="3049587" y="6105438"/>
            <a:chExt cx="5715000" cy="1200329"/>
          </a:xfrm>
        </p:grpSpPr>
        <p:cxnSp>
          <p:nvCxnSpPr>
            <p:cNvPr id="2" name="Straight Connector 1"/>
            <p:cNvCxnSpPr/>
            <p:nvPr/>
          </p:nvCxnSpPr>
          <p:spPr>
            <a:xfrm>
              <a:off x="3049587" y="6323012"/>
              <a:ext cx="685800" cy="1588"/>
            </a:xfrm>
            <a:prstGeom prst="line">
              <a:avLst/>
            </a:prstGeom>
            <a:ln w="57150">
              <a:solidFill>
                <a:srgbClr val="57FFC8"/>
              </a:solidFill>
            </a:ln>
          </p:spPr>
          <p:style>
            <a:lnRef idx="1">
              <a:schemeClr val="accent1"/>
            </a:lnRef>
            <a:fillRef idx="0">
              <a:schemeClr val="accent1"/>
            </a:fillRef>
            <a:effectRef idx="0">
              <a:schemeClr val="accent1"/>
            </a:effectRef>
            <a:fontRef idx="minor">
              <a:schemeClr val="tx1"/>
            </a:fontRef>
          </p:style>
        </p:cxnSp>
        <p:sp>
          <p:nvSpPr>
            <p:cNvPr id="3" name="Text Placeholder 4"/>
            <p:cNvSpPr txBox="1">
              <a:spLocks/>
            </p:cNvSpPr>
            <p:nvPr/>
          </p:nvSpPr>
          <p:spPr>
            <a:xfrm>
              <a:off x="3811587" y="6105438"/>
              <a:ext cx="4953000" cy="1200329"/>
            </a:xfrm>
            <a:prstGeom prst="rect">
              <a:avLst/>
            </a:prstGeom>
            <a:noFill/>
          </p:spPr>
          <p:txBody>
            <a:bodyPr wrap="square" anchor="ctr">
              <a:spAutoFit/>
            </a:bodyPr>
            <a:lstStyle/>
            <a:p>
              <a:pPr marL="816479" marR="0" lvl="0" indent="-816479" defTabSz="2177278" rtl="0" eaLnBrk="1" fontAlgn="auto" latinLnBrk="0" hangingPunct="1">
                <a:spcBef>
                  <a:spcPct val="20000"/>
                </a:spcBef>
                <a:spcAft>
                  <a:spcPts val="0"/>
                </a:spcAft>
                <a:buClrTx/>
                <a:buSzTx/>
                <a:tabLst/>
                <a:defRPr/>
              </a:pPr>
              <a:r>
                <a:rPr lang="en-US" sz="3600" dirty="0" smtClean="0">
                  <a:solidFill>
                    <a:srgbClr val="151227"/>
                  </a:solidFill>
                  <a:latin typeface="Open Sans Extrabold" pitchFamily="34" charset="0"/>
                  <a:ea typeface="Open Sans Extrabold" pitchFamily="34" charset="0"/>
                  <a:cs typeface="Open Sans Extrabold" pitchFamily="34" charset="0"/>
                </a:rPr>
                <a:t>Use an open and flexible platform</a:t>
              </a:r>
              <a:endParaRPr lang="en-US" sz="6000" dirty="0">
                <a:solidFill>
                  <a:srgbClr val="151227"/>
                </a:solidFill>
                <a:latin typeface="Open Sans" pitchFamily="34" charset="0"/>
                <a:ea typeface="Open Sans" pitchFamily="34" charset="0"/>
                <a:cs typeface="Open Sans" pitchFamily="34" charset="0"/>
              </a:endParaRPr>
            </a:p>
          </p:txBody>
        </p:sp>
      </p:grpSp>
      <p:sp>
        <p:nvSpPr>
          <p:cNvPr id="6" name="Picture Placeholder 5">
            <a:extLst>
              <a:ext uri="{FF2B5EF4-FFF2-40B4-BE49-F238E27FC236}">
                <a16:creationId xmlns="" xmlns:a16="http://schemas.microsoft.com/office/drawing/2014/main" id="{7F2FB068-DFB8-2543-8E5B-8B59537FBF35}"/>
              </a:ext>
            </a:extLst>
          </p:cNvPr>
          <p:cNvSpPr>
            <a:spLocks noGrp="1"/>
          </p:cNvSpPr>
          <p:nvPr>
            <p:ph type="pic" sz="quarter" idx="10"/>
          </p:nvPr>
        </p:nvSpPr>
        <p:spPr/>
      </p:sp>
    </p:spTree>
    <p:extLst>
      <p:ext uri="{BB962C8B-B14F-4D97-AF65-F5344CB8AC3E}">
        <p14:creationId xmlns:p14="http://schemas.microsoft.com/office/powerpoint/2010/main" val="857495868"/>
      </p:ext>
    </p:extLst>
  </p:cSld>
  <p:clrMapOvr>
    <a:masterClrMapping/>
  </p:clrMapOvr>
  <p:transition advTm="18000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811587" y="3048000"/>
            <a:ext cx="14732734" cy="7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6405" y="3429000"/>
            <a:ext cx="11954364" cy="6858000"/>
          </a:xfrm>
          <a:prstGeom prst="rect">
            <a:avLst/>
          </a:prstGeom>
          <a:solidFill>
            <a:schemeClr val="bg1"/>
          </a:solidFill>
          <a:ln w="76200">
            <a:gradFill flip="none" rotWithShape="1">
              <a:gsLst>
                <a:gs pos="0">
                  <a:srgbClr val="57FFC8"/>
                </a:gs>
                <a:gs pos="25000">
                  <a:srgbClr val="57FFC8"/>
                </a:gs>
                <a:gs pos="75000">
                  <a:srgbClr val="01F0F6"/>
                </a:gs>
                <a:gs pos="100000">
                  <a:srgbClr val="01F0F6"/>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 name="Text Placeholder 7"/>
          <p:cNvSpPr txBox="1">
            <a:spLocks/>
          </p:cNvSpPr>
          <p:nvPr/>
        </p:nvSpPr>
        <p:spPr>
          <a:xfrm>
            <a:off x="7888287" y="4495800"/>
            <a:ext cx="8610600" cy="4724400"/>
          </a:xfrm>
          <a:prstGeom prst="rect">
            <a:avLst/>
          </a:prstGeom>
        </p:spPr>
        <p:txBody>
          <a:bodyPr/>
          <a:lstStyle/>
          <a:p>
            <a:pPr marL="342900" lvl="0" indent="-342900">
              <a:lnSpc>
                <a:spcPct val="150000"/>
              </a:lnSpc>
              <a:buFontTx/>
              <a:buChar char="-"/>
            </a:pPr>
            <a:r>
              <a:rPr lang="en-US" sz="2000" dirty="0" smtClean="0">
                <a:solidFill>
                  <a:srgbClr val="151227"/>
                </a:solidFill>
                <a:latin typeface="Open Sans" pitchFamily="34" charset="0"/>
                <a:ea typeface="Open Sans" pitchFamily="34" charset="0"/>
                <a:cs typeface="Open Sans" pitchFamily="34" charset="0"/>
              </a:rPr>
              <a:t>Some </a:t>
            </a:r>
            <a:r>
              <a:rPr lang="en-US" sz="2000" dirty="0">
                <a:solidFill>
                  <a:srgbClr val="151227"/>
                </a:solidFill>
                <a:latin typeface="Open Sans" pitchFamily="34" charset="0"/>
                <a:ea typeface="Open Sans" pitchFamily="34" charset="0"/>
                <a:cs typeface="Open Sans" pitchFamily="34" charset="0"/>
              </a:rPr>
              <a:t>cloud providers push you to choose between your data center and the cloud. This is not the case with Azure.</a:t>
            </a: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You can easily integrate with your existing IT environment through a large network of secure private connections, hybrid storage and database solutions, and data encryption and data retention capabilities. Your resources stay where you need them.</a:t>
            </a: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You can even run Azure in your own data center with Azure Stack. Azure Hybrid Cloud solutions enable you to enjoy the benefits of both systems with more computing options, lower cost, and less </a:t>
            </a:r>
            <a:r>
              <a:rPr lang="en-US" sz="2000" dirty="0" err="1">
                <a:solidFill>
                  <a:srgbClr val="151227"/>
                </a:solidFill>
                <a:latin typeface="Open Sans" pitchFamily="34" charset="0"/>
                <a:ea typeface="Open Sans" pitchFamily="34" charset="0"/>
                <a:cs typeface="Open Sans" pitchFamily="34" charset="0"/>
              </a:rPr>
              <a:t>complexity.loud</a:t>
            </a:r>
            <a:endParaRPr lang="en-US" sz="2000" dirty="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endParaRPr lang="en-US" sz="2000" dirty="0" smtClean="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endParaRPr lang="en-US" sz="2000" dirty="0" smtClean="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p:txBody>
      </p:sp>
      <p:sp>
        <p:nvSpPr>
          <p:cNvPr id="10" name="Rectangle 9"/>
          <p:cNvSpPr/>
          <p:nvPr/>
        </p:nvSpPr>
        <p:spPr>
          <a:xfrm>
            <a:off x="4649787" y="6248400"/>
            <a:ext cx="16764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2173287" y="6248400"/>
            <a:ext cx="5715000" cy="1200329"/>
            <a:chOff x="3049587" y="6105438"/>
            <a:chExt cx="5715000" cy="1200329"/>
          </a:xfrm>
        </p:grpSpPr>
        <p:cxnSp>
          <p:nvCxnSpPr>
            <p:cNvPr id="2" name="Straight Connector 1"/>
            <p:cNvCxnSpPr/>
            <p:nvPr/>
          </p:nvCxnSpPr>
          <p:spPr>
            <a:xfrm>
              <a:off x="3049587" y="6323012"/>
              <a:ext cx="685800" cy="1588"/>
            </a:xfrm>
            <a:prstGeom prst="line">
              <a:avLst/>
            </a:prstGeom>
            <a:ln w="57150">
              <a:solidFill>
                <a:srgbClr val="57FFC8"/>
              </a:solidFill>
            </a:ln>
          </p:spPr>
          <p:style>
            <a:lnRef idx="1">
              <a:schemeClr val="accent1"/>
            </a:lnRef>
            <a:fillRef idx="0">
              <a:schemeClr val="accent1"/>
            </a:fillRef>
            <a:effectRef idx="0">
              <a:schemeClr val="accent1"/>
            </a:effectRef>
            <a:fontRef idx="minor">
              <a:schemeClr val="tx1"/>
            </a:fontRef>
          </p:style>
        </p:cxnSp>
        <p:sp>
          <p:nvSpPr>
            <p:cNvPr id="3" name="Text Placeholder 4"/>
            <p:cNvSpPr txBox="1">
              <a:spLocks/>
            </p:cNvSpPr>
            <p:nvPr/>
          </p:nvSpPr>
          <p:spPr>
            <a:xfrm>
              <a:off x="3811587" y="6105438"/>
              <a:ext cx="4953000" cy="1200329"/>
            </a:xfrm>
            <a:prstGeom prst="rect">
              <a:avLst/>
            </a:prstGeom>
            <a:noFill/>
          </p:spPr>
          <p:txBody>
            <a:bodyPr wrap="square" anchor="ctr">
              <a:spAutoFit/>
            </a:bodyPr>
            <a:lstStyle/>
            <a:p>
              <a:pPr marL="816479" marR="0" lvl="0" indent="-816479" defTabSz="2177278" rtl="0" eaLnBrk="1" fontAlgn="auto" latinLnBrk="0" hangingPunct="1">
                <a:spcBef>
                  <a:spcPct val="20000"/>
                </a:spcBef>
                <a:spcAft>
                  <a:spcPts val="0"/>
                </a:spcAft>
                <a:buClrTx/>
                <a:buSzTx/>
                <a:tabLst/>
                <a:defRPr/>
              </a:pPr>
              <a:r>
                <a:rPr lang="en-US" sz="3600" dirty="0" smtClean="0">
                  <a:solidFill>
                    <a:srgbClr val="151227"/>
                  </a:solidFill>
                  <a:latin typeface="Open Sans Extrabold" pitchFamily="34" charset="0"/>
                  <a:ea typeface="Open Sans Extrabold" pitchFamily="34" charset="0"/>
                  <a:cs typeface="Open Sans Extrabold" pitchFamily="34" charset="0"/>
                </a:rPr>
                <a:t>Expand your existing IT environment</a:t>
              </a:r>
              <a:endParaRPr lang="en-US" sz="6000" dirty="0">
                <a:solidFill>
                  <a:srgbClr val="151227"/>
                </a:solidFill>
                <a:latin typeface="Open Sans" pitchFamily="34" charset="0"/>
                <a:ea typeface="Open Sans" pitchFamily="34" charset="0"/>
                <a:cs typeface="Open Sans" pitchFamily="34" charset="0"/>
              </a:endParaRPr>
            </a:p>
          </p:txBody>
        </p:sp>
      </p:grpSp>
      <p:sp>
        <p:nvSpPr>
          <p:cNvPr id="6" name="Picture Placeholder 5">
            <a:extLst>
              <a:ext uri="{FF2B5EF4-FFF2-40B4-BE49-F238E27FC236}">
                <a16:creationId xmlns="" xmlns:a16="http://schemas.microsoft.com/office/drawing/2014/main" id="{7F2FB068-DFB8-2543-8E5B-8B59537FBF35}"/>
              </a:ext>
            </a:extLst>
          </p:cNvPr>
          <p:cNvSpPr>
            <a:spLocks noGrp="1"/>
          </p:cNvSpPr>
          <p:nvPr>
            <p:ph type="pic" sz="quarter" idx="10"/>
          </p:nvPr>
        </p:nvSpPr>
        <p:spPr/>
      </p:sp>
    </p:spTree>
    <p:extLst>
      <p:ext uri="{BB962C8B-B14F-4D97-AF65-F5344CB8AC3E}">
        <p14:creationId xmlns:p14="http://schemas.microsoft.com/office/powerpoint/2010/main" val="857495868"/>
      </p:ext>
    </p:extLst>
  </p:cSld>
  <p:clrMapOvr>
    <a:masterClrMapping/>
  </p:clrMapOvr>
  <p:transition advTm="180000">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811587" y="3048000"/>
            <a:ext cx="14732734" cy="7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6405" y="3429000"/>
            <a:ext cx="11954364" cy="6858000"/>
          </a:xfrm>
          <a:prstGeom prst="rect">
            <a:avLst/>
          </a:prstGeom>
          <a:solidFill>
            <a:schemeClr val="bg1"/>
          </a:solidFill>
          <a:ln w="76200">
            <a:gradFill flip="none" rotWithShape="1">
              <a:gsLst>
                <a:gs pos="0">
                  <a:srgbClr val="57FFC8"/>
                </a:gs>
                <a:gs pos="25000">
                  <a:srgbClr val="57FFC8"/>
                </a:gs>
                <a:gs pos="75000">
                  <a:srgbClr val="01F0F6"/>
                </a:gs>
                <a:gs pos="100000">
                  <a:srgbClr val="01F0F6"/>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 name="Text Placeholder 7"/>
          <p:cNvSpPr txBox="1">
            <a:spLocks/>
          </p:cNvSpPr>
          <p:nvPr/>
        </p:nvSpPr>
        <p:spPr>
          <a:xfrm>
            <a:off x="7888287" y="4495800"/>
            <a:ext cx="8610600" cy="4724400"/>
          </a:xfrm>
          <a:prstGeom prst="rect">
            <a:avLst/>
          </a:prstGeom>
        </p:spPr>
        <p:txBody>
          <a:bodyPr/>
          <a:lstStyle/>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Azure pay-as-you-go services can quickly scale to fit your needs, so you only pay for what you use.</a:t>
            </a: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Our per-minute billing and our commitment to compete with our competitors' prices in the area of ​​popular infrastructure services such as computing, storage and bandwidth will allow you to always benefit from unbeatable prices for real performance.</a:t>
            </a:r>
            <a:endParaRPr lang="en-US" sz="2000" dirty="0" smtClean="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p:txBody>
      </p:sp>
      <p:sp>
        <p:nvSpPr>
          <p:cNvPr id="10" name="Rectangle 9"/>
          <p:cNvSpPr/>
          <p:nvPr/>
        </p:nvSpPr>
        <p:spPr>
          <a:xfrm>
            <a:off x="4649787" y="6248400"/>
            <a:ext cx="16764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049587" y="6350168"/>
            <a:ext cx="5715000" cy="1015663"/>
            <a:chOff x="3049587" y="6197771"/>
            <a:chExt cx="5715000" cy="1015663"/>
          </a:xfrm>
        </p:grpSpPr>
        <p:cxnSp>
          <p:nvCxnSpPr>
            <p:cNvPr id="2" name="Straight Connector 1"/>
            <p:cNvCxnSpPr/>
            <p:nvPr/>
          </p:nvCxnSpPr>
          <p:spPr>
            <a:xfrm>
              <a:off x="3049587" y="6323012"/>
              <a:ext cx="685800" cy="1588"/>
            </a:xfrm>
            <a:prstGeom prst="line">
              <a:avLst/>
            </a:prstGeom>
            <a:ln w="57150">
              <a:solidFill>
                <a:srgbClr val="57FFC8"/>
              </a:solidFill>
            </a:ln>
          </p:spPr>
          <p:style>
            <a:lnRef idx="1">
              <a:schemeClr val="accent1"/>
            </a:lnRef>
            <a:fillRef idx="0">
              <a:schemeClr val="accent1"/>
            </a:fillRef>
            <a:effectRef idx="0">
              <a:schemeClr val="accent1"/>
            </a:effectRef>
            <a:fontRef idx="minor">
              <a:schemeClr val="tx1"/>
            </a:fontRef>
          </p:style>
        </p:cxnSp>
        <p:sp>
          <p:nvSpPr>
            <p:cNvPr id="3" name="Text Placeholder 4"/>
            <p:cNvSpPr txBox="1">
              <a:spLocks/>
            </p:cNvSpPr>
            <p:nvPr/>
          </p:nvSpPr>
          <p:spPr>
            <a:xfrm>
              <a:off x="3811587" y="6197771"/>
              <a:ext cx="4953000" cy="1015663"/>
            </a:xfrm>
            <a:prstGeom prst="rect">
              <a:avLst/>
            </a:prstGeom>
            <a:noFill/>
          </p:spPr>
          <p:txBody>
            <a:bodyPr wrap="square" anchor="ctr">
              <a:spAutoFit/>
            </a:bodyPr>
            <a:lstStyle/>
            <a:p>
              <a:pPr marL="816479" marR="0" lvl="0" indent="-816479" defTabSz="2177278" rtl="0" eaLnBrk="1" fontAlgn="auto" latinLnBrk="0" hangingPunct="1">
                <a:spcBef>
                  <a:spcPct val="20000"/>
                </a:spcBef>
                <a:spcAft>
                  <a:spcPts val="0"/>
                </a:spcAft>
                <a:buClrTx/>
                <a:buSzTx/>
                <a:tabLst/>
                <a:defRPr/>
              </a:pPr>
              <a:endParaRPr lang="en-US" sz="6000" dirty="0">
                <a:solidFill>
                  <a:srgbClr val="151227"/>
                </a:solidFill>
                <a:latin typeface="Open Sans" pitchFamily="34" charset="0"/>
                <a:ea typeface="Open Sans" pitchFamily="34" charset="0"/>
                <a:cs typeface="Open Sans" pitchFamily="34" charset="0"/>
              </a:endParaRPr>
            </a:p>
          </p:txBody>
        </p:sp>
      </p:grpSp>
      <p:sp>
        <p:nvSpPr>
          <p:cNvPr id="6" name="Picture Placeholder 5">
            <a:extLst>
              <a:ext uri="{FF2B5EF4-FFF2-40B4-BE49-F238E27FC236}">
                <a16:creationId xmlns="" xmlns:a16="http://schemas.microsoft.com/office/drawing/2014/main" id="{7F2FB068-DFB8-2543-8E5B-8B59537FBF35}"/>
              </a:ext>
            </a:extLst>
          </p:cNvPr>
          <p:cNvSpPr>
            <a:spLocks noGrp="1"/>
          </p:cNvSpPr>
          <p:nvPr>
            <p:ph type="pic" sz="quarter" idx="10"/>
          </p:nvPr>
        </p:nvSpPr>
        <p:spPr/>
      </p:sp>
      <p:sp>
        <p:nvSpPr>
          <p:cNvPr id="7" name="Rectangle 6"/>
          <p:cNvSpPr/>
          <p:nvPr/>
        </p:nvSpPr>
        <p:spPr>
          <a:xfrm>
            <a:off x="763587" y="6119328"/>
            <a:ext cx="12192000" cy="1415772"/>
          </a:xfrm>
          <a:prstGeom prst="rect">
            <a:avLst/>
          </a:prstGeom>
        </p:spPr>
        <p:txBody>
          <a:bodyPr>
            <a:spAutoFit/>
          </a:bodyPr>
          <a:lstStyle/>
          <a:p>
            <a:r>
              <a:rPr lang="en-US" dirty="0"/>
              <a:t>Evolve according to your </a:t>
            </a:r>
            <a:endParaRPr lang="en-US" dirty="0" smtClean="0"/>
          </a:p>
          <a:p>
            <a:r>
              <a:rPr lang="en-US" dirty="0" smtClean="0"/>
              <a:t>needs</a:t>
            </a:r>
            <a:r>
              <a:rPr lang="en-US" dirty="0"/>
              <a:t>, pay according to your use</a:t>
            </a:r>
          </a:p>
        </p:txBody>
      </p:sp>
    </p:spTree>
    <p:extLst>
      <p:ext uri="{BB962C8B-B14F-4D97-AF65-F5344CB8AC3E}">
        <p14:creationId xmlns:p14="http://schemas.microsoft.com/office/powerpoint/2010/main" val="857495868"/>
      </p:ext>
    </p:extLst>
  </p:cSld>
  <p:clrMapOvr>
    <a:masterClrMapping/>
  </p:clrMapOvr>
  <p:transition advTm="180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811587" y="3048000"/>
            <a:ext cx="14732734" cy="7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6405" y="3429000"/>
            <a:ext cx="11954364" cy="6858000"/>
          </a:xfrm>
          <a:prstGeom prst="rect">
            <a:avLst/>
          </a:prstGeom>
          <a:solidFill>
            <a:schemeClr val="bg1"/>
          </a:solidFill>
          <a:ln w="76200">
            <a:gradFill flip="none" rotWithShape="1">
              <a:gsLst>
                <a:gs pos="0">
                  <a:srgbClr val="57FFC8"/>
                </a:gs>
                <a:gs pos="25000">
                  <a:srgbClr val="57FFC8"/>
                </a:gs>
                <a:gs pos="75000">
                  <a:srgbClr val="01F0F6"/>
                </a:gs>
                <a:gs pos="100000">
                  <a:srgbClr val="01F0F6"/>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 name="Text Placeholder 7"/>
          <p:cNvSpPr txBox="1">
            <a:spLocks/>
          </p:cNvSpPr>
          <p:nvPr/>
        </p:nvSpPr>
        <p:spPr>
          <a:xfrm>
            <a:off x="7888287" y="4495800"/>
            <a:ext cx="8610600" cy="4724400"/>
          </a:xfrm>
          <a:prstGeom prst="rect">
            <a:avLst/>
          </a:prstGeom>
        </p:spPr>
        <p:txBody>
          <a:bodyPr/>
          <a:lstStyle/>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We are aware that some organizations are always suspicious when it comes to the cloud. That's why Microsoft is committed to protecting and protecting your data.</a:t>
            </a: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Microsoft is the first cloud provider to have been validated by the European Union's data protection authorities thanks to its commitment to scrupulously respect European regulations on privacy.</a:t>
            </a: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Microsoft is also the first cloud provider to adopt the new international standard ISO 27018 for cloud privacy. We also launched Azure Government, a stand-alone version of Azure designed to strictly adhere to the compliance requirements of the US government.</a:t>
            </a:r>
            <a:endParaRPr lang="en-US" sz="2000" dirty="0" smtClean="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p:txBody>
      </p:sp>
      <p:sp>
        <p:nvSpPr>
          <p:cNvPr id="10" name="Rectangle 9"/>
          <p:cNvSpPr/>
          <p:nvPr/>
        </p:nvSpPr>
        <p:spPr>
          <a:xfrm>
            <a:off x="4649787" y="6248400"/>
            <a:ext cx="16764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049587" y="6475409"/>
            <a:ext cx="5715000" cy="705756"/>
            <a:chOff x="3049587" y="6323012"/>
            <a:chExt cx="5715000" cy="705756"/>
          </a:xfrm>
        </p:grpSpPr>
        <p:cxnSp>
          <p:nvCxnSpPr>
            <p:cNvPr id="2" name="Straight Connector 1"/>
            <p:cNvCxnSpPr/>
            <p:nvPr/>
          </p:nvCxnSpPr>
          <p:spPr>
            <a:xfrm>
              <a:off x="3049587" y="6323012"/>
              <a:ext cx="685800" cy="1588"/>
            </a:xfrm>
            <a:prstGeom prst="line">
              <a:avLst/>
            </a:prstGeom>
            <a:ln w="57150">
              <a:solidFill>
                <a:srgbClr val="57FFC8"/>
              </a:solidFill>
            </a:ln>
          </p:spPr>
          <p:style>
            <a:lnRef idx="1">
              <a:schemeClr val="accent1"/>
            </a:lnRef>
            <a:fillRef idx="0">
              <a:schemeClr val="accent1"/>
            </a:fillRef>
            <a:effectRef idx="0">
              <a:schemeClr val="accent1"/>
            </a:effectRef>
            <a:fontRef idx="minor">
              <a:schemeClr val="tx1"/>
            </a:fontRef>
          </p:style>
        </p:cxnSp>
        <p:sp>
          <p:nvSpPr>
            <p:cNvPr id="3" name="Text Placeholder 4"/>
            <p:cNvSpPr txBox="1">
              <a:spLocks/>
            </p:cNvSpPr>
            <p:nvPr/>
          </p:nvSpPr>
          <p:spPr>
            <a:xfrm>
              <a:off x="3811587" y="6382437"/>
              <a:ext cx="4953000" cy="646331"/>
            </a:xfrm>
            <a:prstGeom prst="rect">
              <a:avLst/>
            </a:prstGeom>
            <a:noFill/>
          </p:spPr>
          <p:txBody>
            <a:bodyPr wrap="square" anchor="ctr">
              <a:spAutoFit/>
            </a:bodyPr>
            <a:lstStyle/>
            <a:p>
              <a:pPr marL="816479" marR="0" lvl="0" indent="-816479" defTabSz="2177278" rtl="0" eaLnBrk="1" fontAlgn="auto" latinLnBrk="0" hangingPunct="1">
                <a:spcBef>
                  <a:spcPct val="20000"/>
                </a:spcBef>
                <a:spcAft>
                  <a:spcPts val="0"/>
                </a:spcAft>
                <a:buClrTx/>
                <a:buSzTx/>
                <a:tabLst/>
                <a:defRPr/>
              </a:pPr>
              <a:r>
                <a:rPr lang="en-US" sz="3600" dirty="0" smtClean="0">
                  <a:solidFill>
                    <a:srgbClr val="151227"/>
                  </a:solidFill>
                  <a:latin typeface="Open Sans Extrabold" pitchFamily="34" charset="0"/>
                  <a:ea typeface="Open Sans Extrabold" pitchFamily="34" charset="0"/>
                  <a:cs typeface="Open Sans Extrabold" pitchFamily="34" charset="0"/>
                </a:rPr>
                <a:t>Protect your data</a:t>
              </a:r>
              <a:endParaRPr lang="en-US" sz="6000" dirty="0">
                <a:solidFill>
                  <a:srgbClr val="151227"/>
                </a:solidFill>
                <a:latin typeface="Open Sans" pitchFamily="34" charset="0"/>
                <a:ea typeface="Open Sans" pitchFamily="34" charset="0"/>
                <a:cs typeface="Open Sans" pitchFamily="34" charset="0"/>
              </a:endParaRPr>
            </a:p>
          </p:txBody>
        </p:sp>
      </p:grpSp>
      <p:sp>
        <p:nvSpPr>
          <p:cNvPr id="6" name="Picture Placeholder 5">
            <a:extLst>
              <a:ext uri="{FF2B5EF4-FFF2-40B4-BE49-F238E27FC236}">
                <a16:creationId xmlns="" xmlns:a16="http://schemas.microsoft.com/office/drawing/2014/main" id="{7F2FB068-DFB8-2543-8E5B-8B59537FBF35}"/>
              </a:ext>
            </a:extLst>
          </p:cNvPr>
          <p:cNvSpPr>
            <a:spLocks noGrp="1"/>
          </p:cNvSpPr>
          <p:nvPr>
            <p:ph type="pic" sz="quarter" idx="10"/>
          </p:nvPr>
        </p:nvSpPr>
        <p:spPr/>
      </p:sp>
    </p:spTree>
    <p:extLst>
      <p:ext uri="{BB962C8B-B14F-4D97-AF65-F5344CB8AC3E}">
        <p14:creationId xmlns:p14="http://schemas.microsoft.com/office/powerpoint/2010/main" val="857495868"/>
      </p:ext>
    </p:extLst>
  </p:cSld>
  <p:clrMapOvr>
    <a:masterClrMapping/>
  </p:clrMapOvr>
  <p:transition advTm="180000">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811587" y="3048000"/>
            <a:ext cx="14732734" cy="7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6405" y="3429000"/>
            <a:ext cx="11954364" cy="6858000"/>
          </a:xfrm>
          <a:prstGeom prst="rect">
            <a:avLst/>
          </a:prstGeom>
          <a:solidFill>
            <a:schemeClr val="bg1"/>
          </a:solidFill>
          <a:ln w="76200">
            <a:gradFill flip="none" rotWithShape="1">
              <a:gsLst>
                <a:gs pos="0">
                  <a:srgbClr val="57FFC8"/>
                </a:gs>
                <a:gs pos="25000">
                  <a:srgbClr val="57FFC8"/>
                </a:gs>
                <a:gs pos="75000">
                  <a:srgbClr val="01F0F6"/>
                </a:gs>
                <a:gs pos="100000">
                  <a:srgbClr val="01F0F6"/>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 name="Text Placeholder 7"/>
          <p:cNvSpPr txBox="1">
            <a:spLocks/>
          </p:cNvSpPr>
          <p:nvPr/>
        </p:nvSpPr>
        <p:spPr>
          <a:xfrm>
            <a:off x="7888287" y="4495800"/>
            <a:ext cx="8610600" cy="4724400"/>
          </a:xfrm>
          <a:prstGeom prst="rect">
            <a:avLst/>
          </a:prstGeom>
        </p:spPr>
        <p:txBody>
          <a:bodyPr/>
          <a:lstStyle/>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Azure runs on a global network of data centers managed by Microsoft in all 22 regions of the world (more countries and regions than Amazon Web Services and Google Cloud combined).</a:t>
            </a: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This growing global presence gives you plenty of options for running applications and delivering exceptional customer performance. Azure is also the leading multinational cloud provider in mainland China.</a:t>
            </a:r>
            <a:endParaRPr lang="en-US" sz="2000" dirty="0" smtClean="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p:txBody>
      </p:sp>
      <p:sp>
        <p:nvSpPr>
          <p:cNvPr id="10" name="Rectangle 9"/>
          <p:cNvSpPr/>
          <p:nvPr/>
        </p:nvSpPr>
        <p:spPr>
          <a:xfrm>
            <a:off x="4649787" y="6248400"/>
            <a:ext cx="16764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049587" y="6257835"/>
            <a:ext cx="5715000" cy="1200329"/>
            <a:chOff x="3049587" y="6105438"/>
            <a:chExt cx="5715000" cy="1200329"/>
          </a:xfrm>
        </p:grpSpPr>
        <p:cxnSp>
          <p:nvCxnSpPr>
            <p:cNvPr id="2" name="Straight Connector 1"/>
            <p:cNvCxnSpPr/>
            <p:nvPr/>
          </p:nvCxnSpPr>
          <p:spPr>
            <a:xfrm>
              <a:off x="3049587" y="6323012"/>
              <a:ext cx="685800" cy="1588"/>
            </a:xfrm>
            <a:prstGeom prst="line">
              <a:avLst/>
            </a:prstGeom>
            <a:ln w="57150">
              <a:solidFill>
                <a:srgbClr val="57FFC8"/>
              </a:solidFill>
            </a:ln>
          </p:spPr>
          <p:style>
            <a:lnRef idx="1">
              <a:schemeClr val="accent1"/>
            </a:lnRef>
            <a:fillRef idx="0">
              <a:schemeClr val="accent1"/>
            </a:fillRef>
            <a:effectRef idx="0">
              <a:schemeClr val="accent1"/>
            </a:effectRef>
            <a:fontRef idx="minor">
              <a:schemeClr val="tx1"/>
            </a:fontRef>
          </p:style>
        </p:cxnSp>
        <p:sp>
          <p:nvSpPr>
            <p:cNvPr id="3" name="Text Placeholder 4"/>
            <p:cNvSpPr txBox="1">
              <a:spLocks/>
            </p:cNvSpPr>
            <p:nvPr/>
          </p:nvSpPr>
          <p:spPr>
            <a:xfrm>
              <a:off x="3811587" y="6105438"/>
              <a:ext cx="4953000" cy="1200329"/>
            </a:xfrm>
            <a:prstGeom prst="rect">
              <a:avLst/>
            </a:prstGeom>
            <a:noFill/>
          </p:spPr>
          <p:txBody>
            <a:bodyPr wrap="square" anchor="ctr">
              <a:spAutoFit/>
            </a:bodyPr>
            <a:lstStyle/>
            <a:p>
              <a:pPr marL="816479" lvl="0" indent="-816479">
                <a:spcBef>
                  <a:spcPct val="20000"/>
                </a:spcBef>
                <a:defRPr/>
              </a:pPr>
              <a:r>
                <a:rPr lang="en-US" sz="3600" dirty="0">
                  <a:solidFill>
                    <a:srgbClr val="151227"/>
                  </a:solidFill>
                  <a:latin typeface="Open Sans Extrabold" pitchFamily="34" charset="0"/>
                  <a:ea typeface="Open Sans Extrabold" pitchFamily="34" charset="0"/>
                  <a:cs typeface="Open Sans Extrabold" pitchFamily="34" charset="0"/>
                </a:rPr>
                <a:t>Run your applications anywhere</a:t>
              </a:r>
            </a:p>
          </p:txBody>
        </p:sp>
      </p:grpSp>
      <p:sp>
        <p:nvSpPr>
          <p:cNvPr id="6" name="Picture Placeholder 5">
            <a:extLst>
              <a:ext uri="{FF2B5EF4-FFF2-40B4-BE49-F238E27FC236}">
                <a16:creationId xmlns="" xmlns:a16="http://schemas.microsoft.com/office/drawing/2014/main" id="{7F2FB068-DFB8-2543-8E5B-8B59537FBF35}"/>
              </a:ext>
            </a:extLst>
          </p:cNvPr>
          <p:cNvSpPr>
            <a:spLocks noGrp="1"/>
          </p:cNvSpPr>
          <p:nvPr>
            <p:ph type="pic" sz="quarter" idx="10"/>
          </p:nvPr>
        </p:nvSpPr>
        <p:spPr/>
      </p:sp>
    </p:spTree>
    <p:extLst>
      <p:ext uri="{BB962C8B-B14F-4D97-AF65-F5344CB8AC3E}">
        <p14:creationId xmlns:p14="http://schemas.microsoft.com/office/powerpoint/2010/main" val="857495868"/>
      </p:ext>
    </p:extLst>
  </p:cSld>
  <p:clrMapOvr>
    <a:masterClrMapping/>
  </p:clrMapOvr>
  <p:transition advTm="180000">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811587" y="3048000"/>
            <a:ext cx="14732734" cy="7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6405" y="3429000"/>
            <a:ext cx="11954364" cy="6858000"/>
          </a:xfrm>
          <a:prstGeom prst="rect">
            <a:avLst/>
          </a:prstGeom>
          <a:solidFill>
            <a:schemeClr val="bg1"/>
          </a:solidFill>
          <a:ln w="76200">
            <a:gradFill flip="none" rotWithShape="1">
              <a:gsLst>
                <a:gs pos="0">
                  <a:srgbClr val="57FFC8"/>
                </a:gs>
                <a:gs pos="25000">
                  <a:srgbClr val="57FFC8"/>
                </a:gs>
                <a:gs pos="75000">
                  <a:srgbClr val="01F0F6"/>
                </a:gs>
                <a:gs pos="100000">
                  <a:srgbClr val="01F0F6"/>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 name="Text Placeholder 7"/>
          <p:cNvSpPr txBox="1">
            <a:spLocks/>
          </p:cNvSpPr>
          <p:nvPr/>
        </p:nvSpPr>
        <p:spPr>
          <a:xfrm>
            <a:off x="7888287" y="4495800"/>
            <a:ext cx="8610600" cy="4724400"/>
          </a:xfrm>
          <a:prstGeom prst="rect">
            <a:avLst/>
          </a:prstGeom>
        </p:spPr>
        <p:txBody>
          <a:bodyPr/>
          <a:lstStyle/>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Azure's predictive analytics services such as Machine Learning, </a:t>
            </a:r>
            <a:r>
              <a:rPr lang="en-US" sz="2000" dirty="0" err="1">
                <a:solidFill>
                  <a:srgbClr val="151227"/>
                </a:solidFill>
                <a:latin typeface="Open Sans" pitchFamily="34" charset="0"/>
                <a:ea typeface="Open Sans" pitchFamily="34" charset="0"/>
                <a:cs typeface="Open Sans" pitchFamily="34" charset="0"/>
              </a:rPr>
              <a:t>Cortana</a:t>
            </a:r>
            <a:r>
              <a:rPr lang="en-US" sz="2000" dirty="0">
                <a:solidFill>
                  <a:srgbClr val="151227"/>
                </a:solidFill>
                <a:latin typeface="Open Sans" pitchFamily="34" charset="0"/>
                <a:ea typeface="Open Sans" pitchFamily="34" charset="0"/>
                <a:cs typeface="Open Sans" pitchFamily="34" charset="0"/>
              </a:rPr>
              <a:t> Analytics, and Stream Analytics have redefined the basics of BI.</a:t>
            </a: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r>
              <a:rPr lang="en-US" sz="2000" dirty="0">
                <a:solidFill>
                  <a:srgbClr val="151227"/>
                </a:solidFill>
                <a:latin typeface="Open Sans" pitchFamily="34" charset="0"/>
                <a:ea typeface="Open Sans" pitchFamily="34" charset="0"/>
                <a:cs typeface="Open Sans" pitchFamily="34" charset="0"/>
              </a:rPr>
              <a:t>Make more informed decisions, improve customer service, and expose new business opportunities based on your structured, unstructured data, or Internet of Things (</a:t>
            </a:r>
            <a:r>
              <a:rPr lang="en-US" sz="2000" dirty="0" err="1">
                <a:solidFill>
                  <a:srgbClr val="151227"/>
                </a:solidFill>
                <a:latin typeface="Open Sans" pitchFamily="34" charset="0"/>
                <a:ea typeface="Open Sans" pitchFamily="34" charset="0"/>
                <a:cs typeface="Open Sans" pitchFamily="34" charset="0"/>
              </a:rPr>
              <a:t>IoT</a:t>
            </a:r>
            <a:r>
              <a:rPr lang="en-US" sz="2000" dirty="0">
                <a:solidFill>
                  <a:srgbClr val="151227"/>
                </a:solidFill>
                <a:latin typeface="Open Sans" pitchFamily="34" charset="0"/>
                <a:ea typeface="Open Sans" pitchFamily="34" charset="0"/>
                <a:cs typeface="Open Sans" pitchFamily="34" charset="0"/>
              </a:rPr>
              <a:t>) data.</a:t>
            </a:r>
            <a:endParaRPr lang="en-US" sz="2000" dirty="0" smtClean="0">
              <a:solidFill>
                <a:srgbClr val="151227"/>
              </a:solidFill>
              <a:latin typeface="Open Sans" pitchFamily="34" charset="0"/>
              <a:ea typeface="Open Sans" pitchFamily="34" charset="0"/>
              <a:cs typeface="Open Sans" pitchFamily="34" charset="0"/>
            </a:endParaRPr>
          </a:p>
          <a:p>
            <a:pPr marL="342900" lvl="0" indent="-342900">
              <a:lnSpc>
                <a:spcPct val="150000"/>
              </a:lnSpc>
              <a:buFontTx/>
              <a:buChar char="-"/>
            </a:pPr>
            <a:endParaRPr lang="en-US" sz="2000" dirty="0">
              <a:solidFill>
                <a:srgbClr val="151227"/>
              </a:solidFill>
              <a:latin typeface="Open Sans" pitchFamily="34" charset="0"/>
              <a:ea typeface="Open Sans" pitchFamily="34" charset="0"/>
              <a:cs typeface="Open Sans" pitchFamily="34" charset="0"/>
            </a:endParaRPr>
          </a:p>
        </p:txBody>
      </p:sp>
      <p:sp>
        <p:nvSpPr>
          <p:cNvPr id="10" name="Rectangle 9"/>
          <p:cNvSpPr/>
          <p:nvPr/>
        </p:nvSpPr>
        <p:spPr>
          <a:xfrm>
            <a:off x="4649787" y="6248400"/>
            <a:ext cx="16764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049587" y="6257835"/>
            <a:ext cx="5715000" cy="1200329"/>
            <a:chOff x="3049587" y="6105438"/>
            <a:chExt cx="5715000" cy="1200329"/>
          </a:xfrm>
        </p:grpSpPr>
        <p:cxnSp>
          <p:nvCxnSpPr>
            <p:cNvPr id="2" name="Straight Connector 1"/>
            <p:cNvCxnSpPr/>
            <p:nvPr/>
          </p:nvCxnSpPr>
          <p:spPr>
            <a:xfrm>
              <a:off x="3049587" y="6323012"/>
              <a:ext cx="685800" cy="1588"/>
            </a:xfrm>
            <a:prstGeom prst="line">
              <a:avLst/>
            </a:prstGeom>
            <a:ln w="57150">
              <a:solidFill>
                <a:srgbClr val="57FFC8"/>
              </a:solidFill>
            </a:ln>
          </p:spPr>
          <p:style>
            <a:lnRef idx="1">
              <a:schemeClr val="accent1"/>
            </a:lnRef>
            <a:fillRef idx="0">
              <a:schemeClr val="accent1"/>
            </a:fillRef>
            <a:effectRef idx="0">
              <a:schemeClr val="accent1"/>
            </a:effectRef>
            <a:fontRef idx="minor">
              <a:schemeClr val="tx1"/>
            </a:fontRef>
          </p:style>
        </p:cxnSp>
        <p:sp>
          <p:nvSpPr>
            <p:cNvPr id="3" name="Text Placeholder 4"/>
            <p:cNvSpPr txBox="1">
              <a:spLocks/>
            </p:cNvSpPr>
            <p:nvPr/>
          </p:nvSpPr>
          <p:spPr>
            <a:xfrm>
              <a:off x="3811587" y="6105438"/>
              <a:ext cx="4953000" cy="1200329"/>
            </a:xfrm>
            <a:prstGeom prst="rect">
              <a:avLst/>
            </a:prstGeom>
            <a:noFill/>
          </p:spPr>
          <p:txBody>
            <a:bodyPr wrap="square" anchor="ctr">
              <a:spAutoFit/>
            </a:bodyPr>
            <a:lstStyle/>
            <a:p>
              <a:pPr marL="816479" marR="0" lvl="0" indent="-816479" defTabSz="2177278" rtl="0" eaLnBrk="1" fontAlgn="auto" latinLnBrk="0" hangingPunct="1">
                <a:spcBef>
                  <a:spcPct val="20000"/>
                </a:spcBef>
                <a:spcAft>
                  <a:spcPts val="0"/>
                </a:spcAft>
                <a:buClrTx/>
                <a:buSzTx/>
                <a:tabLst/>
                <a:defRPr/>
              </a:pPr>
              <a:r>
                <a:rPr lang="en-US" sz="3600" dirty="0" smtClean="0">
                  <a:solidFill>
                    <a:srgbClr val="151227"/>
                  </a:solidFill>
                  <a:latin typeface="Open Sans Extrabold" pitchFamily="34" charset="0"/>
                  <a:ea typeface="Open Sans Extrabold" pitchFamily="34" charset="0"/>
                  <a:cs typeface="Open Sans Extrabold" pitchFamily="34" charset="0"/>
                </a:rPr>
                <a:t>Make informed decisions</a:t>
              </a:r>
              <a:endParaRPr lang="en-US" sz="6000" dirty="0">
                <a:solidFill>
                  <a:srgbClr val="151227"/>
                </a:solidFill>
                <a:latin typeface="Open Sans" pitchFamily="34" charset="0"/>
                <a:ea typeface="Open Sans" pitchFamily="34" charset="0"/>
                <a:cs typeface="Open Sans" pitchFamily="34" charset="0"/>
              </a:endParaRPr>
            </a:p>
          </p:txBody>
        </p:sp>
      </p:grpSp>
      <p:sp>
        <p:nvSpPr>
          <p:cNvPr id="6" name="Picture Placeholder 5">
            <a:extLst>
              <a:ext uri="{FF2B5EF4-FFF2-40B4-BE49-F238E27FC236}">
                <a16:creationId xmlns="" xmlns:a16="http://schemas.microsoft.com/office/drawing/2014/main" id="{7F2FB068-DFB8-2543-8E5B-8B59537FBF35}"/>
              </a:ext>
            </a:extLst>
          </p:cNvPr>
          <p:cNvSpPr>
            <a:spLocks noGrp="1"/>
          </p:cNvSpPr>
          <p:nvPr>
            <p:ph type="pic" sz="quarter" idx="10"/>
          </p:nvPr>
        </p:nvSpPr>
        <p:spPr/>
      </p:sp>
    </p:spTree>
    <p:extLst>
      <p:ext uri="{BB962C8B-B14F-4D97-AF65-F5344CB8AC3E}">
        <p14:creationId xmlns:p14="http://schemas.microsoft.com/office/powerpoint/2010/main" val="857495868"/>
      </p:ext>
    </p:extLst>
  </p:cSld>
  <p:clrMapOvr>
    <a:masterClrMapping/>
  </p:clrMapOvr>
  <p:transition advTm="180000">
    <p:fade thruBlk="1"/>
  </p:transition>
  <p:timing>
    <p:tnLst>
      <p:par>
        <p:cTn id="1" dur="indefinite" restart="never" nodeType="tmRoot"/>
      </p:par>
    </p:tnLst>
  </p:timing>
</p:sld>
</file>

<file path=ppt/theme/theme1.xml><?xml version="1.0" encoding="utf-8"?>
<a:theme xmlns:a="http://schemas.openxmlformats.org/drawingml/2006/main" name="Alph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8704</TotalTime>
  <Words>666</Words>
  <Application>Microsoft Office PowerPoint</Application>
  <PresentationFormat>Custom</PresentationFormat>
  <Paragraphs>67</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Alpha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ALPEN</dc:title>
  <dc:creator>user</dc:creator>
  <cp:lastModifiedBy>Toshiba</cp:lastModifiedBy>
  <cp:revision>884</cp:revision>
  <dcterms:created xsi:type="dcterms:W3CDTF">2018-01-22T03:31:46Z</dcterms:created>
  <dcterms:modified xsi:type="dcterms:W3CDTF">2019-02-02T02:57:57Z</dcterms:modified>
</cp:coreProperties>
</file>