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78" d="100"/>
          <a:sy n="78" d="100"/>
        </p:scale>
        <p:origin x="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25.png"/><Relationship Id="rId12" Type="http://schemas.openxmlformats.org/officeDocument/2006/relationships/image" Target="../media/image9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23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94.png"/><Relationship Id="rId5" Type="http://schemas.openxmlformats.org/officeDocument/2006/relationships/image" Target="../media/image25.png"/><Relationship Id="rId15" Type="http://schemas.openxmlformats.org/officeDocument/2006/relationships/image" Target="../media/image89.png"/><Relationship Id="rId10" Type="http://schemas.openxmlformats.org/officeDocument/2006/relationships/image" Target="../media/image99.png"/><Relationship Id="rId4" Type="http://schemas.openxmlformats.org/officeDocument/2006/relationships/image" Target="../media/image23.png"/><Relationship Id="rId9" Type="http://schemas.openxmlformats.org/officeDocument/2006/relationships/image" Target="../media/image98.png"/><Relationship Id="rId1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25.png"/><Relationship Id="rId10" Type="http://schemas.openxmlformats.org/officeDocument/2006/relationships/image" Target="../media/image108.png"/><Relationship Id="rId4" Type="http://schemas.openxmlformats.org/officeDocument/2006/relationships/image" Target="../media/image23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5.png"/><Relationship Id="rId7" Type="http://schemas.openxmlformats.org/officeDocument/2006/relationships/image" Target="../media/image1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1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23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693" y="6018474"/>
            <a:ext cx="2625487" cy="16192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544" y="8385639"/>
            <a:ext cx="3318890" cy="7960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0706" y="408152"/>
            <a:ext cx="1246528" cy="11600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7500" y="6771614"/>
            <a:ext cx="11823649" cy="2407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03475" y="536875"/>
            <a:ext cx="3497290" cy="957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02691" y="4933698"/>
            <a:ext cx="1523936" cy="1477806"/>
            <a:chOff x="6602691" y="4933698"/>
            <a:chExt cx="1523936" cy="1477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2691" y="4933698"/>
              <a:ext cx="1523936" cy="14778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79835" y="2736566"/>
            <a:ext cx="6147885" cy="6137389"/>
            <a:chOff x="10379835" y="2736566"/>
            <a:chExt cx="6147885" cy="61373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9835" y="2736566"/>
              <a:ext cx="6147885" cy="61373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9634" y="1095696"/>
            <a:ext cx="3396667" cy="16457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1178" y="2387907"/>
            <a:ext cx="1340634" cy="5411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5369" y="4233571"/>
            <a:ext cx="2249059" cy="35024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92371" y="6756196"/>
            <a:ext cx="9514151" cy="10841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55814" y="5437634"/>
            <a:ext cx="8942589" cy="10740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55508" y="3904143"/>
            <a:ext cx="7316745" cy="10966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60" y="3762212"/>
            <a:ext cx="2915969" cy="996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55032" y="3762744"/>
            <a:ext cx="5020376" cy="5011805"/>
            <a:chOff x="10455032" y="3762744"/>
            <a:chExt cx="5020376" cy="50118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5032" y="3762744"/>
              <a:ext cx="5020376" cy="50118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02691" y="4933698"/>
            <a:ext cx="1523936" cy="1477806"/>
            <a:chOff x="6602691" y="4933698"/>
            <a:chExt cx="1523936" cy="14778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2691" y="4933698"/>
              <a:ext cx="1523936" cy="14778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638985"/>
            <a:ext cx="3256299" cy="5744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62534" y="5198441"/>
            <a:ext cx="2893855" cy="21886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66955" y="3996414"/>
            <a:ext cx="2249059" cy="35024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731" y="6540228"/>
            <a:ext cx="3396537" cy="12926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98880" y="7484824"/>
            <a:ext cx="2526546" cy="1292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3816" y="3863185"/>
            <a:ext cx="2607023" cy="12926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59460" y="3762212"/>
            <a:ext cx="2915969" cy="9966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13829" y="1930001"/>
            <a:ext cx="7140416" cy="15001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71428" y="1351195"/>
            <a:ext cx="7435781" cy="9777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9634" y="1095696"/>
            <a:ext cx="3396667" cy="16457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1178" y="2387907"/>
            <a:ext cx="1340634" cy="5411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1501" y="3585556"/>
            <a:ext cx="7123974" cy="5619595"/>
            <a:chOff x="1161501" y="3585556"/>
            <a:chExt cx="7123974" cy="5619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501" y="3585556"/>
              <a:ext cx="7123974" cy="56195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5817" y="3585556"/>
            <a:ext cx="7123974" cy="5619595"/>
            <a:chOff x="9945817" y="3585556"/>
            <a:chExt cx="7123974" cy="56195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5817" y="3585556"/>
              <a:ext cx="7123974" cy="56195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252" y="1371519"/>
            <a:ext cx="7501277" cy="1554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3883" y="3829473"/>
            <a:ext cx="4453764" cy="12925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4453" y="3685735"/>
            <a:ext cx="2528662" cy="14597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8021" y="4449476"/>
            <a:ext cx="5867655" cy="41375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50837" y="5220479"/>
            <a:ext cx="6093043" cy="33737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4414" y="857252"/>
            <a:ext cx="5203345" cy="988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347" y="932233"/>
            <a:ext cx="8097583" cy="31515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3819" y="4558076"/>
            <a:ext cx="8589038" cy="4824077"/>
            <a:chOff x="553819" y="4558076"/>
            <a:chExt cx="8589038" cy="4824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19" y="4558076"/>
              <a:ext cx="8589038" cy="4824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8683" y="919242"/>
            <a:ext cx="8129029" cy="4995973"/>
            <a:chOff x="9528683" y="919242"/>
            <a:chExt cx="8129029" cy="4995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683" y="919242"/>
              <a:ext cx="8129029" cy="49959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9691" y="3596706"/>
            <a:ext cx="3823279" cy="10757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0651" y="7022926"/>
            <a:ext cx="2175389" cy="13485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5562" y="4951814"/>
            <a:ext cx="1742695" cy="9268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13119" y="385457"/>
            <a:ext cx="2237384" cy="13043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85520" y="5997917"/>
            <a:ext cx="8481783" cy="37212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56029" y="1172384"/>
            <a:ext cx="33828571" cy="10396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14" y="1371519"/>
            <a:ext cx="11869715" cy="1554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234" y="2503120"/>
            <a:ext cx="2963606" cy="5411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1681" y="5502677"/>
            <a:ext cx="8316491" cy="4038268"/>
            <a:chOff x="8791681" y="5502677"/>
            <a:chExt cx="8316491" cy="4038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1681" y="5502677"/>
              <a:ext cx="8316491" cy="40382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476" y="639711"/>
            <a:ext cx="9495162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11" y="1931848"/>
            <a:ext cx="15629087" cy="38400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587" y="5864568"/>
            <a:ext cx="4098158" cy="4130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32279" y="-1863878"/>
            <a:ext cx="33495851" cy="150493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207" y="281668"/>
            <a:ext cx="3447534" cy="1554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168" y="878463"/>
            <a:ext cx="3746172" cy="1554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17" y="1213192"/>
            <a:ext cx="17923328" cy="90508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851" y="422856"/>
            <a:ext cx="1881667" cy="15600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062" y="1837276"/>
            <a:ext cx="15555704" cy="81559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063" y="3508149"/>
            <a:ext cx="12530538" cy="37227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6802" y="9599471"/>
            <a:ext cx="3291756" cy="5494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763261" y="827636"/>
            <a:ext cx="2399917" cy="473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83307" y="1684777"/>
            <a:ext cx="682270" cy="688063"/>
            <a:chOff x="8783307" y="1684777"/>
            <a:chExt cx="682270" cy="6880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1684777"/>
              <a:ext cx="682270" cy="6880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6835" y="1670528"/>
            <a:ext cx="1021891" cy="8142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2818" y="1565694"/>
            <a:ext cx="3063501" cy="12185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83307" y="2930397"/>
            <a:ext cx="682270" cy="688063"/>
            <a:chOff x="8783307" y="2930397"/>
            <a:chExt cx="682270" cy="6880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2930397"/>
              <a:ext cx="682270" cy="68806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26835" y="2916148"/>
            <a:ext cx="1059987" cy="8142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2818" y="2811313"/>
            <a:ext cx="3499558" cy="1218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83307" y="4176016"/>
            <a:ext cx="682270" cy="688063"/>
            <a:chOff x="8783307" y="4176016"/>
            <a:chExt cx="682270" cy="6880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4176016"/>
              <a:ext cx="682270" cy="6880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6835" y="4161767"/>
            <a:ext cx="1069510" cy="8142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2341" y="4056932"/>
            <a:ext cx="4069263" cy="12185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83307" y="5421635"/>
            <a:ext cx="682270" cy="688063"/>
            <a:chOff x="8783307" y="5421635"/>
            <a:chExt cx="682270" cy="6880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5421635"/>
              <a:ext cx="682270" cy="6880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6835" y="5407386"/>
            <a:ext cx="1079034" cy="814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83307" y="6667254"/>
            <a:ext cx="682270" cy="688063"/>
            <a:chOff x="8783307" y="6667254"/>
            <a:chExt cx="682270" cy="6880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6667254"/>
              <a:ext cx="682270" cy="68806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6835" y="6653005"/>
            <a:ext cx="1059987" cy="8142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52341" y="6432246"/>
            <a:ext cx="1541720" cy="13513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83307" y="7912874"/>
            <a:ext cx="682270" cy="688063"/>
            <a:chOff x="8783307" y="7912874"/>
            <a:chExt cx="682270" cy="6880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7912874"/>
              <a:ext cx="682270" cy="6880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26835" y="7908148"/>
            <a:ext cx="1069510" cy="7952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52341" y="7793789"/>
            <a:ext cx="1614529" cy="1218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6439081" cy="10643478"/>
            <a:chOff x="-59627" y="-119255"/>
            <a:chExt cx="6439081" cy="106434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627" y="-119255"/>
              <a:ext cx="6439081" cy="1064347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9372" y="868238"/>
            <a:ext cx="3271357" cy="173946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52341" y="5280037"/>
            <a:ext cx="4161120" cy="1218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314" y="1480717"/>
            <a:ext cx="4058829" cy="1554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335" y="2639527"/>
            <a:ext cx="4448482" cy="5411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2643" y="5893878"/>
            <a:ext cx="9167962" cy="3348202"/>
            <a:chOff x="1342643" y="5893878"/>
            <a:chExt cx="9167962" cy="3348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643" y="5893878"/>
              <a:ext cx="9167962" cy="3348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00601" y="5720086"/>
            <a:ext cx="5429093" cy="3830016"/>
            <a:chOff x="11300601" y="5720086"/>
            <a:chExt cx="5429093" cy="38300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0601" y="5720086"/>
              <a:ext cx="5429093" cy="38300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1868" y="-209006"/>
            <a:ext cx="10804405" cy="65270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02856" y="616301"/>
            <a:ext cx="1380087" cy="767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4582" y="3909888"/>
            <a:ext cx="6476809" cy="5188604"/>
            <a:chOff x="10784582" y="3909888"/>
            <a:chExt cx="6476809" cy="51886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4582" y="3909888"/>
              <a:ext cx="6476809" cy="51886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605" y="1363684"/>
            <a:ext cx="4058829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7625" y="2522495"/>
            <a:ext cx="4448482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7625" y="3075609"/>
            <a:ext cx="5658187" cy="897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400" y="5023113"/>
            <a:ext cx="9175738" cy="40060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89080" y="1880458"/>
            <a:ext cx="3023334" cy="1861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373712" cy="10285714"/>
            <a:chOff x="0" y="0"/>
            <a:chExt cx="837371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7371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727" y="1287844"/>
            <a:ext cx="4891934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4187" y="2363914"/>
            <a:ext cx="2907044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4384" y="2114260"/>
            <a:ext cx="7332053" cy="620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099" y="5233097"/>
            <a:ext cx="7613742" cy="4769096"/>
            <a:chOff x="520099" y="5233097"/>
            <a:chExt cx="7613742" cy="4769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099" y="5233097"/>
              <a:ext cx="7613742" cy="4769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18834" y="2309873"/>
            <a:ext cx="5747619" cy="4711163"/>
            <a:chOff x="10518834" y="2309873"/>
            <a:chExt cx="5747619" cy="471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8834" y="2309873"/>
              <a:ext cx="5747619" cy="471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28147" y="8399523"/>
            <a:ext cx="6852802" cy="1593146"/>
            <a:chOff x="9928147" y="8399523"/>
            <a:chExt cx="6852802" cy="15931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8147" y="8399523"/>
              <a:ext cx="6852802" cy="15931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5227" y="1289886"/>
            <a:ext cx="4232467" cy="15541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5818" y="2448697"/>
            <a:ext cx="2126358" cy="5411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4978" y="6733562"/>
            <a:ext cx="3166860" cy="13142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44978" y="613970"/>
            <a:ext cx="2194898" cy="13142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8568" y="3606559"/>
            <a:ext cx="2793202" cy="13142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0773" y="4394877"/>
            <a:ext cx="3961623" cy="10630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46771" y="1479619"/>
            <a:ext cx="6173042" cy="10630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9613" y="7479844"/>
            <a:ext cx="6672385" cy="1063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14149" y="3003519"/>
            <a:ext cx="5724084" cy="6021845"/>
            <a:chOff x="6414149" y="3003519"/>
            <a:chExt cx="5724084" cy="6021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149" y="3003519"/>
              <a:ext cx="5724084" cy="60218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986" y="1235462"/>
            <a:ext cx="3099353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531" y="2394275"/>
            <a:ext cx="4238520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173" y="3162088"/>
            <a:ext cx="2072985" cy="15619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26776" y="2878033"/>
            <a:ext cx="2443937" cy="15619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8206" y="3152564"/>
            <a:ext cx="1775242" cy="15619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587" y="4261654"/>
            <a:ext cx="5320527" cy="47616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23073" y="3382082"/>
            <a:ext cx="4835042" cy="6134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78263" y="4181844"/>
            <a:ext cx="4915423" cy="4366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2988" y="4588787"/>
            <a:ext cx="5198668" cy="5429261"/>
            <a:chOff x="782988" y="4588787"/>
            <a:chExt cx="5198668" cy="54292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988" y="4588787"/>
              <a:ext cx="5198668" cy="54292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0892" y="4830695"/>
            <a:ext cx="4819737" cy="5187353"/>
            <a:chOff x="6910892" y="4830695"/>
            <a:chExt cx="4819737" cy="5187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892" y="4830695"/>
              <a:ext cx="4819737" cy="5187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0027" y="4830695"/>
            <a:ext cx="4859068" cy="2362107"/>
            <a:chOff x="12520027" y="4830695"/>
            <a:chExt cx="4859068" cy="23621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027" y="4830695"/>
              <a:ext cx="4859068" cy="2362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05698" y="7192803"/>
            <a:ext cx="5073396" cy="2694780"/>
            <a:chOff x="12305698" y="7192803"/>
            <a:chExt cx="5073396" cy="26947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5698" y="7192803"/>
              <a:ext cx="5073396" cy="26947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060" y="3298111"/>
            <a:ext cx="6018080" cy="107812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4468" y="2593778"/>
            <a:ext cx="8467184" cy="8204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786" y="1397509"/>
            <a:ext cx="5749229" cy="15196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3234" y="2503119"/>
            <a:ext cx="4238520" cy="5411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89473" y="1615616"/>
            <a:ext cx="1721565" cy="12824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14840" y="4061168"/>
            <a:ext cx="1355794" cy="11872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016" y="4061168"/>
            <a:ext cx="1627965" cy="118726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46137" y="4015670"/>
            <a:ext cx="1872965" cy="118726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91665" y="7226710"/>
            <a:ext cx="2061657" cy="5571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25554" y="4376238"/>
            <a:ext cx="1489419" cy="6281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04544" y="7380454"/>
            <a:ext cx="798276" cy="10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99781" y="5293438"/>
            <a:ext cx="876229" cy="7568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21190" y="7306969"/>
            <a:ext cx="4967977" cy="11845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72061" y="7629777"/>
            <a:ext cx="2061305" cy="5664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42343" y="5017276"/>
            <a:ext cx="3174848" cy="6129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71899" y="7680710"/>
            <a:ext cx="939286" cy="6539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966000" y="5274390"/>
            <a:ext cx="1007619" cy="756838"/>
          </a:xfrm>
          <a:prstGeom prst="rect">
            <a:avLst/>
          </a:prstGeom>
        </p:spPr>
      </p:pic>
      <p:pic>
        <p:nvPicPr>
          <p:cNvPr id="33" name="Object 23">
            <a:extLst>
              <a:ext uri="{FF2B5EF4-FFF2-40B4-BE49-F238E27FC236}">
                <a16:creationId xmlns:a16="http://schemas.microsoft.com/office/drawing/2014/main" id="{682A59B0-7BE2-A34F-AD8D-15C986FA02F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96318" y="4989454"/>
            <a:ext cx="1489419" cy="628162"/>
          </a:xfrm>
          <a:prstGeom prst="rect">
            <a:avLst/>
          </a:prstGeom>
        </p:spPr>
      </p:pic>
      <p:pic>
        <p:nvPicPr>
          <p:cNvPr id="34" name="Object 22">
            <a:extLst>
              <a:ext uri="{FF2B5EF4-FFF2-40B4-BE49-F238E27FC236}">
                <a16:creationId xmlns:a16="http://schemas.microsoft.com/office/drawing/2014/main" id="{D2554FD7-A1AD-A347-99CD-C65EBC57300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19102" y="7450524"/>
            <a:ext cx="2061657" cy="5571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5508" y="5037767"/>
            <a:ext cx="6542281" cy="2773108"/>
            <a:chOff x="1875508" y="5037767"/>
            <a:chExt cx="6542281" cy="27731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508" y="5037767"/>
              <a:ext cx="6542281" cy="27731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8728" y="5247947"/>
            <a:ext cx="7317910" cy="4086421"/>
            <a:chOff x="8748728" y="5247947"/>
            <a:chExt cx="7317910" cy="4086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8728" y="5247947"/>
              <a:ext cx="7317910" cy="4086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0850" y="1659052"/>
            <a:ext cx="10222431" cy="3181732"/>
            <a:chOff x="890850" y="1659052"/>
            <a:chExt cx="10222431" cy="31817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850" y="1659052"/>
              <a:ext cx="10222431" cy="3181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1463" y="6939539"/>
            <a:ext cx="1654044" cy="3059442"/>
            <a:chOff x="221463" y="6939539"/>
            <a:chExt cx="1654044" cy="30594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63" y="6939539"/>
              <a:ext cx="1654044" cy="30594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93107" y="1087986"/>
            <a:ext cx="3786909" cy="3780444"/>
            <a:chOff x="11693107" y="1087986"/>
            <a:chExt cx="3786909" cy="3780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3107" y="1087986"/>
              <a:ext cx="3786909" cy="3780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043" y="65287"/>
            <a:ext cx="2701523" cy="19011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04119" y="2401393"/>
            <a:ext cx="3350770" cy="17183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0641" y="5666231"/>
            <a:ext cx="8017960" cy="1718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Bitna Yoon (Student)</cp:lastModifiedBy>
  <cp:revision>3</cp:revision>
  <dcterms:created xsi:type="dcterms:W3CDTF">2024-01-12T10:07:22Z</dcterms:created>
  <dcterms:modified xsi:type="dcterms:W3CDTF">2024-01-12T06:26:36Z</dcterms:modified>
</cp:coreProperties>
</file>