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AE6A-8572-4F8C-A3EC-99BD6078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563B1-9681-4833-9816-E8A55B598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4041B-703C-4CE1-A00E-1661286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C95C7-3E58-46E4-A64F-E6252A1E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77D9C-C0B7-4704-B531-D03F1568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3CB5-52D5-4BC3-8338-4B296EEE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7B3913-19D9-4662-97AC-FE81ED57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26DAA-F452-4482-B8D1-4B04460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8A7F0-7C61-4889-A3E9-14E5EAD5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53007-CB35-474F-9ADA-20B7BB09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9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2759-264D-44F9-9350-ED1235CAB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79EF1-289E-4FAD-8FEE-54B1388D0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BCB3D-739D-4807-8997-B4A8A7FE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E8263-BAAE-4E28-AE97-CE50DCAB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D9349-836F-4740-AE41-9632A9D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1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D07E4-C427-4658-86F5-2B7A401A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9E2A0-4926-442E-A325-D6AEB8B1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5A99-E4B7-4589-AE1F-F2A138DB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C82BD-F544-4D3A-B7D0-A0462F73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9DEAC-5EE2-4C1E-A44A-F3AB05BB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5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E9D35-AC5C-471D-9D88-3363F8E1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AD26D-67D1-4B99-B14F-DF4D86F0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DC00D-D966-483A-9B8E-40BDBCC2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33698-52F3-494D-A5DF-EDDA2647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D6609-179D-46C0-A096-AEBC10F4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25E7-F8B1-4BE1-8C64-B9B5197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AA411-9F75-4549-AD2D-C6F3DADFF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C7958-33D3-452A-BD35-AC9AA6A7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514F8D-C6A9-4FC8-B117-C82768CA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B5117-C183-41EA-971F-4ED7A89F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1EA0F-0D82-490B-BDE6-0629BAC1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5B2AD-32F3-42A1-914C-B5D6EC3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F8B63-3EDE-41EB-B523-F4B6AAC8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3F9E6-9067-4DF8-A519-9568E4F3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F6F186-D1C3-4432-B9E9-9DD0FCB33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6AC342-1DE5-4611-83AB-B46849176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88A74-445B-4798-BAB2-D7068337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FD04E4-54B4-4866-949C-4F6EF546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4CD2-01C9-4CC5-A961-2D4E3194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1B24E-A3BB-45B7-B7F2-16FED512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9B0522-FA77-426D-8B4F-D76D0735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9E1300-E08B-42C4-9A0B-5D736787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C9B454-F9CD-427E-B3EF-1260B70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C210B-C124-485F-9B8F-322B81ED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EEAFD-CC48-43BE-9DFD-7A6D1511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5DE54-A22E-47FD-95F7-DDCC75EB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4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902D7-FE7A-436E-9E84-DD5BC49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5616C-9E8E-479B-BFF6-41BFB827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62ABC-BF4C-466E-8BB0-CE6F32246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74210-4ECF-4AC6-B23B-C4371C6A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97F4D-7B75-4D43-A9F0-BE532C76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361DA-2F31-4104-A99E-5B935902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B96C0-9EE1-44B1-886E-4B54FE53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03F02-F868-48D0-9158-D294718EB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9196C-7A45-4D1E-8A98-574CA57F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38356-FB19-49E3-86BA-E2644BDC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60997-FC8F-42F7-8CD3-DA0FCDBA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9BD4D-A7AE-4D7D-B526-AB40FC27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8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256655-24A8-4854-9172-33676666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37635-2D4F-449D-A6EC-13D06C2A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CBA24-A640-44DC-8262-3F647B957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8849-9F07-4DFA-8100-CD772A9250E3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BBDD0-58BA-4A6B-AE60-9302C17C3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71F2E-6020-4BBD-8F61-3C7ADB079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E8B73-750C-46B4-B6F0-D1B6502F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0CAC3-21F3-4B83-A2C3-F0771A35D5CF}"/>
              </a:ext>
            </a:extLst>
          </p:cNvPr>
          <p:cNvSpPr txBox="1"/>
          <p:nvPr/>
        </p:nvSpPr>
        <p:spPr>
          <a:xfrm>
            <a:off x="3822781" y="3059668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뮤직브로</a:t>
            </a:r>
            <a:r>
              <a:rPr lang="ko-KR" altLang="en-US" dirty="0"/>
              <a:t> 쇼핑몰 </a:t>
            </a:r>
            <a:r>
              <a:rPr lang="en-US" altLang="ko-KR" dirty="0"/>
              <a:t>BMP &gt; </a:t>
            </a:r>
            <a:r>
              <a:rPr lang="ko-KR" altLang="en-US" dirty="0"/>
              <a:t>캐시 전환 가이드</a:t>
            </a:r>
          </a:p>
        </p:txBody>
      </p:sp>
    </p:spTree>
    <p:extLst>
      <p:ext uri="{BB962C8B-B14F-4D97-AF65-F5344CB8AC3E}">
        <p14:creationId xmlns:p14="http://schemas.microsoft.com/office/powerpoint/2010/main" val="290749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569D7-B0FC-4459-A0B1-3ED1DA4961B0}"/>
              </a:ext>
            </a:extLst>
          </p:cNvPr>
          <p:cNvSpPr txBox="1"/>
          <p:nvPr/>
        </p:nvSpPr>
        <p:spPr>
          <a:xfrm>
            <a:off x="5426586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237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51DD13-AE61-4561-B340-FD0CE0BA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63" y="1254239"/>
            <a:ext cx="8843554" cy="23772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01A178-0FCA-49F4-8CDE-87B4ACA851E1}"/>
              </a:ext>
            </a:extLst>
          </p:cNvPr>
          <p:cNvSpPr/>
          <p:nvPr/>
        </p:nvSpPr>
        <p:spPr>
          <a:xfrm>
            <a:off x="4809308" y="2233749"/>
            <a:ext cx="2573383" cy="1097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6861E-1E0D-410D-A7B9-1835F9909EAA}"/>
              </a:ext>
            </a:extLst>
          </p:cNvPr>
          <p:cNvSpPr txBox="1"/>
          <p:nvPr/>
        </p:nvSpPr>
        <p:spPr>
          <a:xfrm>
            <a:off x="2320175" y="4611189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쇼핑몰 로그인 후에 </a:t>
            </a:r>
            <a:r>
              <a:rPr lang="ko-KR" altLang="en-US" dirty="0" err="1"/>
              <a:t>메인화면의</a:t>
            </a:r>
            <a:r>
              <a:rPr lang="ko-KR" altLang="en-US" dirty="0"/>
              <a:t> </a:t>
            </a:r>
            <a:r>
              <a:rPr lang="en-US" altLang="ko-KR" dirty="0"/>
              <a:t>‘bmp</a:t>
            </a:r>
            <a:r>
              <a:rPr lang="ko-KR" altLang="en-US" dirty="0"/>
              <a:t>코인을 캐시로 전환하기</a:t>
            </a:r>
            <a:r>
              <a:rPr lang="en-US" altLang="ko-KR" dirty="0"/>
              <a:t>’ </a:t>
            </a:r>
            <a:r>
              <a:rPr lang="ko-KR" altLang="en-US" dirty="0"/>
              <a:t>클릭 </a:t>
            </a:r>
          </a:p>
        </p:txBody>
      </p:sp>
    </p:spTree>
    <p:extLst>
      <p:ext uri="{BB962C8B-B14F-4D97-AF65-F5344CB8AC3E}">
        <p14:creationId xmlns:p14="http://schemas.microsoft.com/office/powerpoint/2010/main" val="19834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8BDBED-C652-437D-A956-D04E7453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498701"/>
            <a:ext cx="10706100" cy="4162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152C68F-62AC-4A94-828C-5A3AF04C7CB3}"/>
              </a:ext>
            </a:extLst>
          </p:cNvPr>
          <p:cNvSpPr/>
          <p:nvPr/>
        </p:nvSpPr>
        <p:spPr>
          <a:xfrm>
            <a:off x="4600303" y="3429000"/>
            <a:ext cx="2573383" cy="1097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DD3B9A-48C7-4EB9-AB29-BE222426C7A0}"/>
              </a:ext>
            </a:extLst>
          </p:cNvPr>
          <p:cNvSpPr/>
          <p:nvPr/>
        </p:nvSpPr>
        <p:spPr>
          <a:xfrm>
            <a:off x="951955" y="3043645"/>
            <a:ext cx="2170068" cy="509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41C92-18CC-45C3-B774-5ED3C8B287C7}"/>
              </a:ext>
            </a:extLst>
          </p:cNvPr>
          <p:cNvSpPr txBox="1"/>
          <p:nvPr/>
        </p:nvSpPr>
        <p:spPr>
          <a:xfrm>
            <a:off x="3444658" y="5447211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필수 약관 동의 후 </a:t>
            </a:r>
            <a:r>
              <a:rPr lang="en-US" altLang="ko-KR" dirty="0"/>
              <a:t>‘BMP</a:t>
            </a:r>
            <a:r>
              <a:rPr lang="ko-KR" altLang="en-US" dirty="0"/>
              <a:t> 코인 전환</a:t>
            </a:r>
            <a:r>
              <a:rPr lang="en-US" altLang="ko-KR" dirty="0"/>
              <a:t>‘ </a:t>
            </a:r>
            <a:r>
              <a:rPr lang="ko-KR" altLang="en-US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339905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ED1321-D1C5-4507-9B97-20F2EE6C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" y="385762"/>
            <a:ext cx="7143750" cy="6086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A4305E-0267-4114-988B-E8969F399343}"/>
              </a:ext>
            </a:extLst>
          </p:cNvPr>
          <p:cNvSpPr/>
          <p:nvPr/>
        </p:nvSpPr>
        <p:spPr>
          <a:xfrm>
            <a:off x="2183676" y="3376468"/>
            <a:ext cx="990599" cy="5032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900A0-9BF4-4F4E-8E25-D3A8DC0EEBAE}"/>
              </a:ext>
            </a:extLst>
          </p:cNvPr>
          <p:cNvSpPr txBox="1"/>
          <p:nvPr/>
        </p:nvSpPr>
        <p:spPr>
          <a:xfrm>
            <a:off x="7485017" y="2730137"/>
            <a:ext cx="306686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사용할 </a:t>
            </a:r>
            <a:r>
              <a:rPr lang="en-US" altLang="ko-KR" dirty="0"/>
              <a:t>BMP</a:t>
            </a:r>
            <a:r>
              <a:rPr lang="ko-KR" altLang="en-US" dirty="0"/>
              <a:t>개수를 입력 후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결제하기 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5394E-203D-43A7-A338-057BED3802CF}"/>
              </a:ext>
            </a:extLst>
          </p:cNvPr>
          <p:cNvSpPr/>
          <p:nvPr/>
        </p:nvSpPr>
        <p:spPr>
          <a:xfrm>
            <a:off x="2209802" y="4325702"/>
            <a:ext cx="3563981" cy="834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465979-4857-4526-AC12-C658075D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4" y="762136"/>
            <a:ext cx="4514850" cy="4314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A8C259-1DB6-4F76-86C9-C88DEE20502A}"/>
              </a:ext>
            </a:extLst>
          </p:cNvPr>
          <p:cNvSpPr/>
          <p:nvPr/>
        </p:nvSpPr>
        <p:spPr>
          <a:xfrm>
            <a:off x="2660469" y="1972491"/>
            <a:ext cx="304800" cy="248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35253-E301-4E29-9CF7-A39D57255918}"/>
              </a:ext>
            </a:extLst>
          </p:cNvPr>
          <p:cNvSpPr txBox="1"/>
          <p:nvPr/>
        </p:nvSpPr>
        <p:spPr>
          <a:xfrm>
            <a:off x="7274108" y="2782388"/>
            <a:ext cx="2558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화면에서 대기하고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코인원</a:t>
            </a:r>
            <a:r>
              <a:rPr lang="ko-KR" altLang="en-US" dirty="0"/>
              <a:t>에 로그인</a:t>
            </a:r>
          </a:p>
        </p:txBody>
      </p:sp>
    </p:spTree>
    <p:extLst>
      <p:ext uri="{BB962C8B-B14F-4D97-AF65-F5344CB8AC3E}">
        <p14:creationId xmlns:p14="http://schemas.microsoft.com/office/powerpoint/2010/main" val="28049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E11AC6-A29D-44EF-93AB-94B50927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6" y="697638"/>
            <a:ext cx="4924425" cy="942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3FC69F-A7B4-493F-8854-9672220E8C96}"/>
              </a:ext>
            </a:extLst>
          </p:cNvPr>
          <p:cNvSpPr/>
          <p:nvPr/>
        </p:nvSpPr>
        <p:spPr>
          <a:xfrm>
            <a:off x="1844042" y="917524"/>
            <a:ext cx="1565364" cy="7230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DD324-DD10-422A-A91A-4890FA5D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96" y="3758564"/>
            <a:ext cx="4752975" cy="1895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DA3F98-8F44-4FF1-B868-7D1B9FC34C8B}"/>
              </a:ext>
            </a:extLst>
          </p:cNvPr>
          <p:cNvSpPr/>
          <p:nvPr/>
        </p:nvSpPr>
        <p:spPr>
          <a:xfrm>
            <a:off x="4010297" y="4859383"/>
            <a:ext cx="1280160" cy="604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0B28F0-E747-4C84-BFDA-F49FD58AEE8C}"/>
              </a:ext>
            </a:extLst>
          </p:cNvPr>
          <p:cNvCxnSpPr/>
          <p:nvPr/>
        </p:nvCxnSpPr>
        <p:spPr>
          <a:xfrm>
            <a:off x="3097257" y="2495005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6D9E546-68FE-47AA-B490-ADF77AD4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5" y="438150"/>
            <a:ext cx="5086350" cy="59817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1C3A42-0128-4236-96F0-ADCCD6C91540}"/>
              </a:ext>
            </a:extLst>
          </p:cNvPr>
          <p:cNvSpPr/>
          <p:nvPr/>
        </p:nvSpPr>
        <p:spPr>
          <a:xfrm>
            <a:off x="9309463" y="1677623"/>
            <a:ext cx="1280160" cy="604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99E3CF-6118-408E-860D-C6DACDE19C43}"/>
              </a:ext>
            </a:extLst>
          </p:cNvPr>
          <p:cNvSpPr/>
          <p:nvPr/>
        </p:nvSpPr>
        <p:spPr>
          <a:xfrm>
            <a:off x="10441578" y="4127112"/>
            <a:ext cx="1280160" cy="604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2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007B6E-EA22-4B00-9321-F37333F2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4" y="762136"/>
            <a:ext cx="4514850" cy="4314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EBD8E8-23FD-4AD1-9A66-8EE534566724}"/>
              </a:ext>
            </a:extLst>
          </p:cNvPr>
          <p:cNvSpPr/>
          <p:nvPr/>
        </p:nvSpPr>
        <p:spPr>
          <a:xfrm>
            <a:off x="2660469" y="1972491"/>
            <a:ext cx="304800" cy="248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147BE-F4B4-4558-B645-78B38B65B623}"/>
              </a:ext>
            </a:extLst>
          </p:cNvPr>
          <p:cNvSpPr txBox="1"/>
          <p:nvPr/>
        </p:nvSpPr>
        <p:spPr>
          <a:xfrm>
            <a:off x="6096000" y="2730137"/>
            <a:ext cx="503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코인원에서 </a:t>
            </a:r>
            <a:r>
              <a:rPr lang="en-US" altLang="ko-KR" dirty="0"/>
              <a:t>‘</a:t>
            </a:r>
            <a:r>
              <a:rPr lang="ko-KR" altLang="en-US" dirty="0"/>
              <a:t>출금주소</a:t>
            </a:r>
            <a:r>
              <a:rPr lang="en-US" altLang="ko-KR" dirty="0"/>
              <a:t>’ &gt; ‘QR</a:t>
            </a:r>
            <a:r>
              <a:rPr lang="ko-KR" altLang="en-US" dirty="0"/>
              <a:t>코드</a:t>
            </a:r>
            <a:r>
              <a:rPr lang="en-US" altLang="ko-KR" dirty="0"/>
              <a:t>’ </a:t>
            </a:r>
            <a:r>
              <a:rPr lang="ko-KR" altLang="en-US" dirty="0"/>
              <a:t>를 눌러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쇼핑몰에 표시된 </a:t>
            </a:r>
            <a:r>
              <a:rPr lang="en-US" altLang="ko-KR" dirty="0"/>
              <a:t>QR</a:t>
            </a:r>
            <a:r>
              <a:rPr lang="ko-KR" altLang="en-US" dirty="0"/>
              <a:t>코드 지갑주소를 스캔한다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D4C6C-884B-436D-B14D-1FEB1386D9BE}"/>
              </a:ext>
            </a:extLst>
          </p:cNvPr>
          <p:cNvSpPr/>
          <p:nvPr/>
        </p:nvSpPr>
        <p:spPr>
          <a:xfrm>
            <a:off x="1815737" y="1065031"/>
            <a:ext cx="1763486" cy="1665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3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79CBC9-E991-477C-ACA2-745C0AB8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4" y="0"/>
            <a:ext cx="382152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8DA6DF-22F0-46FB-A6F5-7089AAA2DC06}"/>
              </a:ext>
            </a:extLst>
          </p:cNvPr>
          <p:cNvSpPr/>
          <p:nvPr/>
        </p:nvSpPr>
        <p:spPr>
          <a:xfrm>
            <a:off x="462324" y="195943"/>
            <a:ext cx="2829516" cy="888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09BB25-DAD9-4266-B256-A339A8F88B01}"/>
              </a:ext>
            </a:extLst>
          </p:cNvPr>
          <p:cNvSpPr/>
          <p:nvPr/>
        </p:nvSpPr>
        <p:spPr>
          <a:xfrm>
            <a:off x="609597" y="5721531"/>
            <a:ext cx="3335385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FFA6A-347B-428A-824F-E4BBB50DC78F}"/>
              </a:ext>
            </a:extLst>
          </p:cNvPr>
          <p:cNvSpPr txBox="1"/>
          <p:nvPr/>
        </p:nvSpPr>
        <p:spPr>
          <a:xfrm>
            <a:off x="5773783" y="2967335"/>
            <a:ext cx="5737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출금 주소에 지갑 주소가 정확히 들어갔는지 확인 후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하단의 출금신청을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0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C36CD-68B6-402C-A141-9831FE82751B}"/>
              </a:ext>
            </a:extLst>
          </p:cNvPr>
          <p:cNvSpPr txBox="1"/>
          <p:nvPr/>
        </p:nvSpPr>
        <p:spPr>
          <a:xfrm>
            <a:off x="2393704" y="2967335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출금신청이 완료된 후 </a:t>
            </a:r>
            <a:r>
              <a:rPr lang="en-US" altLang="ko-KR" dirty="0"/>
              <a:t>, </a:t>
            </a:r>
            <a:r>
              <a:rPr lang="ko-KR" altLang="en-US" dirty="0"/>
              <a:t>쇼핑몰에 캐시 적용까지는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업무시간 </a:t>
            </a:r>
            <a:r>
              <a:rPr lang="en-US" altLang="ko-KR" dirty="0"/>
              <a:t>: </a:t>
            </a:r>
            <a:r>
              <a:rPr lang="ko-KR" altLang="en-US" dirty="0"/>
              <a:t>오전 </a:t>
            </a:r>
            <a:r>
              <a:rPr lang="en-US" altLang="ko-KR" dirty="0"/>
              <a:t>10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60501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Office PowerPoint</Application>
  <PresentationFormat>와이드스크린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2021-03-17T09:08:41Z</dcterms:created>
  <dcterms:modified xsi:type="dcterms:W3CDTF">2021-03-17T09:38:46Z</dcterms:modified>
</cp:coreProperties>
</file>