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76" r:id="rId3"/>
    <p:sldId id="258" r:id="rId4"/>
    <p:sldId id="266" r:id="rId5"/>
    <p:sldId id="262" r:id="rId6"/>
    <p:sldId id="260" r:id="rId7"/>
    <p:sldId id="273" r:id="rId8"/>
    <p:sldId id="272" r:id="rId9"/>
    <p:sldId id="303" r:id="rId10"/>
    <p:sldId id="304" r:id="rId11"/>
    <p:sldId id="305" r:id="rId12"/>
    <p:sldId id="306" r:id="rId13"/>
    <p:sldId id="307" r:id="rId14"/>
    <p:sldId id="308" r:id="rId15"/>
    <p:sldId id="298" r:id="rId16"/>
    <p:sldId id="310" r:id="rId17"/>
    <p:sldId id="309" r:id="rId18"/>
    <p:sldId id="275" r:id="rId19"/>
    <p:sldId id="278" r:id="rId20"/>
    <p:sldId id="274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Indie Flower" panose="020B0600000101010101" charset="0"/>
      <p:regular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3A1EF8C0-DB41-4EF7-AA81-1BED4F5E94EF}">
          <p14:sldIdLst>
            <p14:sldId id="256"/>
            <p14:sldId id="276"/>
            <p14:sldId id="258"/>
            <p14:sldId id="266"/>
            <p14:sldId id="262"/>
            <p14:sldId id="260"/>
            <p14:sldId id="273"/>
            <p14:sldId id="272"/>
            <p14:sldId id="303"/>
            <p14:sldId id="304"/>
            <p14:sldId id="305"/>
            <p14:sldId id="306"/>
            <p14:sldId id="307"/>
            <p14:sldId id="308"/>
            <p14:sldId id="298"/>
            <p14:sldId id="310"/>
            <p14:sldId id="309"/>
            <p14:sldId id="275"/>
            <p14:sldId id="278"/>
          </p14:sldIdLst>
        </p14:section>
        <p14:section name="제목 없는 구역" id="{BAC8D987-7A41-408D-90F9-B033C556E6A7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61F0CD-ADA3-40DE-9F47-3F856F087582}">
  <a:tblStyle styleId="{2D61F0CD-ADA3-40DE-9F47-3F856F087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b01837736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b01837736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3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8b01837736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8b01837736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8e926399c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8e926399c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02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ea1c4fd2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ea1c4fd2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7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8b8223d95a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8b8223d95a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209c86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209c86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13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209c86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209c86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7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b8223d9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b8223d9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2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b8223d95a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b8223d95a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8b8223d95a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8b8223d95a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b8223d95a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8b8223d95a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8b8223d9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8b8223d95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8209c86ed1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8209c86ed1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b01837736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b01837736_2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209c86ed1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209c86ed1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b01837736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b01837736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8b8223d95a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8b8223d95a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8b8223d95a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8b8223d95a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209c86ed1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209c86ed1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AEA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1531">
            <a:off x="5699653" y="3489171"/>
            <a:ext cx="1313325" cy="2747033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05360" y="-1817398"/>
            <a:ext cx="12098701" cy="3415779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26877" y="3646718"/>
            <a:ext cx="12062448" cy="3157536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27188" y="1507488"/>
            <a:ext cx="485720" cy="659830"/>
            <a:chOff x="8727188" y="1507488"/>
            <a:chExt cx="485720" cy="659830"/>
          </a:xfrm>
        </p:grpSpPr>
        <p:sp>
          <p:nvSpPr>
            <p:cNvPr id="13" name="Google Shape;13;p2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097840" y="198286"/>
            <a:ext cx="664892" cy="682431"/>
            <a:chOff x="4007590" y="88411"/>
            <a:chExt cx="664892" cy="682431"/>
          </a:xfrm>
        </p:grpSpPr>
        <p:sp>
          <p:nvSpPr>
            <p:cNvPr id="23" name="Google Shape;23;p2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153652" y="4053702"/>
            <a:ext cx="485817" cy="660091"/>
            <a:chOff x="6885752" y="4461977"/>
            <a:chExt cx="485817" cy="660091"/>
          </a:xfrm>
        </p:grpSpPr>
        <p:sp>
          <p:nvSpPr>
            <p:cNvPr id="36" name="Google Shape;36;p2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200031" y="4394273"/>
            <a:ext cx="485948" cy="659601"/>
            <a:chOff x="-200031" y="4394273"/>
            <a:chExt cx="485948" cy="659601"/>
          </a:xfrm>
        </p:grpSpPr>
        <p:sp>
          <p:nvSpPr>
            <p:cNvPr id="46" name="Google Shape;46;p2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8325307" y="4510216"/>
            <a:ext cx="581087" cy="413345"/>
            <a:chOff x="8325307" y="4510216"/>
            <a:chExt cx="581087" cy="413345"/>
          </a:xfrm>
        </p:grpSpPr>
        <p:sp>
          <p:nvSpPr>
            <p:cNvPr id="56" name="Google Shape;56;p2"/>
            <p:cNvSpPr/>
            <p:nvPr/>
          </p:nvSpPr>
          <p:spPr>
            <a:xfrm>
              <a:off x="8602166" y="4638145"/>
              <a:ext cx="133416" cy="108497"/>
            </a:xfrm>
            <a:custGeom>
              <a:avLst/>
              <a:gdLst/>
              <a:ahLst/>
              <a:cxnLst/>
              <a:rect l="l" t="t" r="r" b="b"/>
              <a:pathLst>
                <a:path w="4085" h="3322" extrusionOk="0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33118" y="4769863"/>
              <a:ext cx="184039" cy="153698"/>
            </a:xfrm>
            <a:custGeom>
              <a:avLst/>
              <a:gdLst/>
              <a:ahLst/>
              <a:cxnLst/>
              <a:rect l="l" t="t" r="r" b="b"/>
              <a:pathLst>
                <a:path w="5635" h="4706" extrusionOk="0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97103" y="4768850"/>
              <a:ext cx="144553" cy="119242"/>
            </a:xfrm>
            <a:custGeom>
              <a:avLst/>
              <a:gdLst/>
              <a:ahLst/>
              <a:cxnLst/>
              <a:rect l="l" t="t" r="r" b="b"/>
              <a:pathLst>
                <a:path w="4426" h="3651" extrusionOk="0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72408" y="4569004"/>
              <a:ext cx="135800" cy="110456"/>
            </a:xfrm>
            <a:custGeom>
              <a:avLst/>
              <a:gdLst/>
              <a:ahLst/>
              <a:cxnLst/>
              <a:rect l="l" t="t" r="r" b="b"/>
              <a:pathLst>
                <a:path w="4158" h="3382" extrusionOk="0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5920" y="4510216"/>
              <a:ext cx="144847" cy="131489"/>
            </a:xfrm>
            <a:custGeom>
              <a:avLst/>
              <a:gdLst/>
              <a:ahLst/>
              <a:cxnLst/>
              <a:rect l="l" t="t" r="r" b="b"/>
              <a:pathLst>
                <a:path w="4435" h="4026" extrusionOk="0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2847" y="4659994"/>
              <a:ext cx="133547" cy="112024"/>
            </a:xfrm>
            <a:custGeom>
              <a:avLst/>
              <a:gdLst/>
              <a:ahLst/>
              <a:cxnLst/>
              <a:rect l="l" t="t" r="r" b="b"/>
              <a:pathLst>
                <a:path w="4089" h="3430" extrusionOk="0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5307" y="4735798"/>
              <a:ext cx="132992" cy="112546"/>
            </a:xfrm>
            <a:custGeom>
              <a:avLst/>
              <a:gdLst/>
              <a:ahLst/>
              <a:cxnLst/>
              <a:rect l="l" t="t" r="r" b="b"/>
              <a:pathLst>
                <a:path w="4072" h="3446" extrusionOk="0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713188" y="1678950"/>
            <a:ext cx="7717500" cy="11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713313" y="2894191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18700" y="4389929"/>
            <a:ext cx="46051" cy="35599"/>
          </a:xfrm>
          <a:custGeom>
            <a:avLst/>
            <a:gdLst/>
            <a:ahLst/>
            <a:cxnLst/>
            <a:rect l="l" t="t" r="r" b="b"/>
            <a:pathLst>
              <a:path w="1410" h="1090" extrusionOk="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8661215" y="3429594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5456714" y="5671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425311" y="5671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469614" y="4652744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3276691" y="442781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013208" y="613780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488738" y="1503046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230086" y="885348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CAEAE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/>
          <p:nvPr/>
        </p:nvSpPr>
        <p:spPr>
          <a:xfrm rot="-1265540" flipH="1">
            <a:off x="2057039" y="4529435"/>
            <a:ext cx="4779957" cy="1852159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-4277893" flipH="1">
            <a:off x="6635808" y="3783136"/>
            <a:ext cx="2264157" cy="289205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>
            <a:off x="-2762251" y="-1390176"/>
            <a:ext cx="9772313" cy="2758979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-2700000">
            <a:off x="5707593" y="3254653"/>
            <a:ext cx="6450617" cy="1960633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-1" y="962030"/>
            <a:ext cx="537033" cy="551199"/>
            <a:chOff x="4007590" y="88411"/>
            <a:chExt cx="664892" cy="682431"/>
          </a:xfrm>
        </p:grpSpPr>
        <p:sp>
          <p:nvSpPr>
            <p:cNvPr id="416" name="Google Shape;416;p16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6"/>
          <p:cNvGrpSpPr/>
          <p:nvPr/>
        </p:nvGrpSpPr>
        <p:grpSpPr>
          <a:xfrm>
            <a:off x="6188426" y="-92579"/>
            <a:ext cx="392395" cy="533156"/>
            <a:chOff x="6885752" y="4461977"/>
            <a:chExt cx="485817" cy="660091"/>
          </a:xfrm>
        </p:grpSpPr>
        <p:sp>
          <p:nvSpPr>
            <p:cNvPr id="429" name="Google Shape;429;p16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6"/>
          <p:cNvGrpSpPr/>
          <p:nvPr/>
        </p:nvGrpSpPr>
        <p:grpSpPr>
          <a:xfrm>
            <a:off x="7533207" y="4136275"/>
            <a:ext cx="469344" cy="333859"/>
            <a:chOff x="8325307" y="4510216"/>
            <a:chExt cx="581087" cy="413345"/>
          </a:xfrm>
        </p:grpSpPr>
        <p:sp>
          <p:nvSpPr>
            <p:cNvPr id="439" name="Google Shape;439;p16"/>
            <p:cNvSpPr/>
            <p:nvPr/>
          </p:nvSpPr>
          <p:spPr>
            <a:xfrm>
              <a:off x="8602166" y="4638145"/>
              <a:ext cx="133416" cy="108497"/>
            </a:xfrm>
            <a:custGeom>
              <a:avLst/>
              <a:gdLst/>
              <a:ahLst/>
              <a:cxnLst/>
              <a:rect l="l" t="t" r="r" b="b"/>
              <a:pathLst>
                <a:path w="4085" h="3322" extrusionOk="0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8433118" y="4769863"/>
              <a:ext cx="184039" cy="153698"/>
            </a:xfrm>
            <a:custGeom>
              <a:avLst/>
              <a:gdLst/>
              <a:ahLst/>
              <a:cxnLst/>
              <a:rect l="l" t="t" r="r" b="b"/>
              <a:pathLst>
                <a:path w="5635" h="4706" extrusionOk="0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8597103" y="4768850"/>
              <a:ext cx="144553" cy="119242"/>
            </a:xfrm>
            <a:custGeom>
              <a:avLst/>
              <a:gdLst/>
              <a:ahLst/>
              <a:cxnLst/>
              <a:rect l="l" t="t" r="r" b="b"/>
              <a:pathLst>
                <a:path w="4426" h="3651" extrusionOk="0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8472408" y="4569004"/>
              <a:ext cx="135800" cy="110456"/>
            </a:xfrm>
            <a:custGeom>
              <a:avLst/>
              <a:gdLst/>
              <a:ahLst/>
              <a:cxnLst/>
              <a:rect l="l" t="t" r="r" b="b"/>
              <a:pathLst>
                <a:path w="4158" h="3382" extrusionOk="0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8715920" y="4510216"/>
              <a:ext cx="144847" cy="131489"/>
            </a:xfrm>
            <a:custGeom>
              <a:avLst/>
              <a:gdLst/>
              <a:ahLst/>
              <a:cxnLst/>
              <a:rect l="l" t="t" r="r" b="b"/>
              <a:pathLst>
                <a:path w="4435" h="4026" extrusionOk="0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8772847" y="4659994"/>
              <a:ext cx="133547" cy="112024"/>
            </a:xfrm>
            <a:custGeom>
              <a:avLst/>
              <a:gdLst/>
              <a:ahLst/>
              <a:cxnLst/>
              <a:rect l="l" t="t" r="r" b="b"/>
              <a:pathLst>
                <a:path w="4089" h="3430" extrusionOk="0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8325307" y="4735798"/>
              <a:ext cx="132992" cy="112546"/>
            </a:xfrm>
            <a:custGeom>
              <a:avLst/>
              <a:gdLst/>
              <a:ahLst/>
              <a:cxnLst/>
              <a:rect l="l" t="t" r="r" b="b"/>
              <a:pathLst>
                <a:path w="4072" h="3446" extrusionOk="0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6"/>
          <p:cNvGrpSpPr/>
          <p:nvPr/>
        </p:nvGrpSpPr>
        <p:grpSpPr>
          <a:xfrm rot="-4206941">
            <a:off x="2969409" y="4525344"/>
            <a:ext cx="392371" cy="533123"/>
            <a:chOff x="6885752" y="4461977"/>
            <a:chExt cx="485817" cy="660091"/>
          </a:xfrm>
        </p:grpSpPr>
        <p:sp>
          <p:nvSpPr>
            <p:cNvPr id="447" name="Google Shape;447;p16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2134575" y="1364250"/>
            <a:ext cx="4809000" cy="24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72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2442560" y="382508"/>
            <a:ext cx="74392" cy="57904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8430783" y="1306344"/>
            <a:ext cx="74392" cy="57904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flipH="1">
            <a:off x="731060" y="4438569"/>
            <a:ext cx="74392" cy="57904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CAEAE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"/>
          <p:cNvSpPr/>
          <p:nvPr/>
        </p:nvSpPr>
        <p:spPr>
          <a:xfrm rot="2120696">
            <a:off x="6499084" y="3836097"/>
            <a:ext cx="2264167" cy="256917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-1840968" flipH="1">
            <a:off x="5447744" y="3401824"/>
            <a:ext cx="7815015" cy="2045703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7"/>
          <p:cNvGrpSpPr/>
          <p:nvPr/>
        </p:nvGrpSpPr>
        <p:grpSpPr>
          <a:xfrm flipH="1">
            <a:off x="8632599" y="3043361"/>
            <a:ext cx="664892" cy="682431"/>
            <a:chOff x="4007590" y="88411"/>
            <a:chExt cx="664892" cy="682431"/>
          </a:xfrm>
        </p:grpSpPr>
        <p:sp>
          <p:nvSpPr>
            <p:cNvPr id="464" name="Google Shape;464;p17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477" name="Google Shape;477;p17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ubTitle" idx="1"/>
          </p:nvPr>
        </p:nvSpPr>
        <p:spPr>
          <a:xfrm>
            <a:off x="2816869" y="1600429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subTitle" idx="2"/>
          </p:nvPr>
        </p:nvSpPr>
        <p:spPr>
          <a:xfrm>
            <a:off x="2842500" y="2424375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489" name="Google Shape;489;p17"/>
          <p:cNvSpPr txBox="1">
            <a:spLocks noGrp="1"/>
          </p:cNvSpPr>
          <p:nvPr>
            <p:ph type="title" idx="3" hasCustomPrompt="1"/>
          </p:nvPr>
        </p:nvSpPr>
        <p:spPr>
          <a:xfrm>
            <a:off x="6295300" y="1470404"/>
            <a:ext cx="16221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17"/>
          <p:cNvSpPr/>
          <p:nvPr/>
        </p:nvSpPr>
        <p:spPr>
          <a:xfrm flipH="1">
            <a:off x="495477" y="3505769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7"/>
          <p:cNvSpPr/>
          <p:nvPr/>
        </p:nvSpPr>
        <p:spPr>
          <a:xfrm flipH="1">
            <a:off x="622492" y="15792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7"/>
          <p:cNvSpPr/>
          <p:nvPr/>
        </p:nvSpPr>
        <p:spPr>
          <a:xfrm flipH="1">
            <a:off x="5252494" y="375573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"/>
          <p:cNvSpPr/>
          <p:nvPr/>
        </p:nvSpPr>
        <p:spPr>
          <a:xfrm flipH="1">
            <a:off x="8540491" y="45054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7"/>
          <p:cNvSpPr/>
          <p:nvPr/>
        </p:nvSpPr>
        <p:spPr>
          <a:xfrm flipH="1">
            <a:off x="1803903" y="4577167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7"/>
          <p:cNvSpPr/>
          <p:nvPr/>
        </p:nvSpPr>
        <p:spPr>
          <a:xfrm flipH="1">
            <a:off x="5160392" y="48331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SECTION_TITLE_AND_DESCRIPTION_2">
    <p:bg>
      <p:bgPr>
        <a:solidFill>
          <a:srgbClr val="CAEAEF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8"/>
          <p:cNvSpPr txBox="1">
            <a:spLocks noGrp="1"/>
          </p:cNvSpPr>
          <p:nvPr>
            <p:ph type="subTitle" idx="1"/>
          </p:nvPr>
        </p:nvSpPr>
        <p:spPr>
          <a:xfrm>
            <a:off x="2816869" y="1600200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499" name="Google Shape;499;p18"/>
          <p:cNvSpPr txBox="1">
            <a:spLocks noGrp="1"/>
          </p:cNvSpPr>
          <p:nvPr>
            <p:ph type="subTitle" idx="2"/>
          </p:nvPr>
        </p:nvSpPr>
        <p:spPr>
          <a:xfrm>
            <a:off x="2842500" y="2424146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title" idx="3" hasCustomPrompt="1"/>
          </p:nvPr>
        </p:nvSpPr>
        <p:spPr>
          <a:xfrm>
            <a:off x="6295300" y="1470175"/>
            <a:ext cx="16221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8"/>
          <p:cNvSpPr/>
          <p:nvPr/>
        </p:nvSpPr>
        <p:spPr>
          <a:xfrm>
            <a:off x="7967043" y="-932539"/>
            <a:ext cx="2465775" cy="268789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8"/>
          <p:cNvSpPr/>
          <p:nvPr/>
        </p:nvSpPr>
        <p:spPr>
          <a:xfrm rot="3985340">
            <a:off x="-1629986" y="3477411"/>
            <a:ext cx="2263996" cy="2569325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8"/>
          <p:cNvSpPr/>
          <p:nvPr/>
        </p:nvSpPr>
        <p:spPr>
          <a:xfrm rot="23963" flipH="1">
            <a:off x="-2569832" y="4033471"/>
            <a:ext cx="7815297" cy="2045777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 rot="1865077" flipH="1">
            <a:off x="1208394" y="3622738"/>
            <a:ext cx="664888" cy="682426"/>
            <a:chOff x="4007590" y="88411"/>
            <a:chExt cx="664892" cy="682431"/>
          </a:xfrm>
        </p:grpSpPr>
        <p:sp>
          <p:nvSpPr>
            <p:cNvPr id="505" name="Google Shape;505;p18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8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518" name="Google Shape;518;p18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18"/>
          <p:cNvSpPr/>
          <p:nvPr/>
        </p:nvSpPr>
        <p:spPr>
          <a:xfrm flipH="1">
            <a:off x="495477" y="3505769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622492" y="15792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5252494" y="375573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 rot="1865091" flipH="1">
            <a:off x="573339" y="4723485"/>
            <a:ext cx="92101" cy="71688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1803903" y="4577167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5160392" y="48331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rgbClr val="CAEAEF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"/>
          <p:cNvSpPr/>
          <p:nvPr/>
        </p:nvSpPr>
        <p:spPr>
          <a:xfrm rot="-2518509">
            <a:off x="8059907" y="-393805"/>
            <a:ext cx="619281" cy="124497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/>
          <p:nvPr/>
        </p:nvSpPr>
        <p:spPr>
          <a:xfrm rot="2700000">
            <a:off x="-4977937" y="2800652"/>
            <a:ext cx="8414529" cy="2202636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2"/>
          <p:cNvGrpSpPr/>
          <p:nvPr/>
        </p:nvGrpSpPr>
        <p:grpSpPr>
          <a:xfrm>
            <a:off x="7993040" y="355611"/>
            <a:ext cx="664892" cy="682431"/>
            <a:chOff x="4007590" y="88411"/>
            <a:chExt cx="664892" cy="682431"/>
          </a:xfrm>
        </p:grpSpPr>
        <p:sp>
          <p:nvSpPr>
            <p:cNvPr id="573" name="Google Shape;573;p22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-6" y="3326398"/>
            <a:ext cx="485948" cy="659601"/>
            <a:chOff x="-200031" y="4394273"/>
            <a:chExt cx="485948" cy="659601"/>
          </a:xfrm>
        </p:grpSpPr>
        <p:sp>
          <p:nvSpPr>
            <p:cNvPr id="586" name="Google Shape;586;p22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2"/>
          <p:cNvSpPr txBox="1">
            <a:spLocks noGrp="1"/>
          </p:cNvSpPr>
          <p:nvPr>
            <p:ph type="subTitle" idx="1"/>
          </p:nvPr>
        </p:nvSpPr>
        <p:spPr>
          <a:xfrm>
            <a:off x="2124650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2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596" name="Google Shape;596;p22"/>
          <p:cNvSpPr txBox="1">
            <a:spLocks noGrp="1"/>
          </p:cNvSpPr>
          <p:nvPr>
            <p:ph type="title" hasCustomPrompt="1"/>
          </p:nvPr>
        </p:nvSpPr>
        <p:spPr>
          <a:xfrm>
            <a:off x="1175541" y="3311663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2"/>
          <p:cNvSpPr txBox="1">
            <a:spLocks noGrp="1"/>
          </p:cNvSpPr>
          <p:nvPr>
            <p:ph type="subTitle" idx="2"/>
          </p:nvPr>
        </p:nvSpPr>
        <p:spPr>
          <a:xfrm>
            <a:off x="2124650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2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3" hasCustomPrompt="1"/>
          </p:nvPr>
        </p:nvSpPr>
        <p:spPr>
          <a:xfrm>
            <a:off x="1175625" y="1720032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subTitle" idx="5"/>
          </p:nvPr>
        </p:nvSpPr>
        <p:spPr>
          <a:xfrm>
            <a:off x="5706994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2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1" name="Google Shape;601;p22"/>
          <p:cNvSpPr txBox="1">
            <a:spLocks noGrp="1"/>
          </p:cNvSpPr>
          <p:nvPr>
            <p:ph type="title" idx="6" hasCustomPrompt="1"/>
          </p:nvPr>
        </p:nvSpPr>
        <p:spPr>
          <a:xfrm>
            <a:off x="4710219" y="3311663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602" name="Google Shape;602;p22"/>
          <p:cNvSpPr txBox="1">
            <a:spLocks noGrp="1"/>
          </p:cNvSpPr>
          <p:nvPr>
            <p:ph type="subTitle" idx="7"/>
          </p:nvPr>
        </p:nvSpPr>
        <p:spPr>
          <a:xfrm>
            <a:off x="5671275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2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3" name="Google Shape;603;p22"/>
          <p:cNvSpPr txBox="1">
            <a:spLocks noGrp="1"/>
          </p:cNvSpPr>
          <p:nvPr>
            <p:ph type="title" idx="8" hasCustomPrompt="1"/>
          </p:nvPr>
        </p:nvSpPr>
        <p:spPr>
          <a:xfrm>
            <a:off x="4710225" y="1720032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604" name="Google Shape;604;p22"/>
          <p:cNvSpPr txBox="1">
            <a:spLocks noGrp="1"/>
          </p:cNvSpPr>
          <p:nvPr>
            <p:ph type="subTitle" idx="9"/>
          </p:nvPr>
        </p:nvSpPr>
        <p:spPr>
          <a:xfrm>
            <a:off x="2107875" y="20983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5" name="Google Shape;605;p22"/>
          <p:cNvSpPr txBox="1">
            <a:spLocks noGrp="1"/>
          </p:cNvSpPr>
          <p:nvPr>
            <p:ph type="subTitle" idx="13"/>
          </p:nvPr>
        </p:nvSpPr>
        <p:spPr>
          <a:xfrm>
            <a:off x="2124551" y="368335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6" name="Google Shape;606;p22"/>
          <p:cNvSpPr txBox="1">
            <a:spLocks noGrp="1"/>
          </p:cNvSpPr>
          <p:nvPr>
            <p:ph type="subTitle" idx="14"/>
          </p:nvPr>
        </p:nvSpPr>
        <p:spPr>
          <a:xfrm>
            <a:off x="5688999" y="20988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subTitle" idx="15"/>
          </p:nvPr>
        </p:nvSpPr>
        <p:spPr>
          <a:xfrm>
            <a:off x="5724277" y="368352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818700" y="4389929"/>
            <a:ext cx="46051" cy="35599"/>
          </a:xfrm>
          <a:custGeom>
            <a:avLst/>
            <a:gdLst/>
            <a:ahLst/>
            <a:cxnLst/>
            <a:rect l="l" t="t" r="r" b="b"/>
            <a:pathLst>
              <a:path w="1410" h="1090" extrusionOk="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8661215" y="3429594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6828314" y="3710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2"/>
          <p:cNvSpPr/>
          <p:nvPr/>
        </p:nvSpPr>
        <p:spPr>
          <a:xfrm>
            <a:off x="1469614" y="4652744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3276691" y="442781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1233291" y="503909"/>
            <a:ext cx="46083" cy="35599"/>
          </a:xfrm>
          <a:custGeom>
            <a:avLst/>
            <a:gdLst/>
            <a:ahLst/>
            <a:cxnLst/>
            <a:rect l="l" t="t" r="r" b="b"/>
            <a:pathLst>
              <a:path w="1411" h="1090" extrusionOk="0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/>
          <p:nvPr/>
        </p:nvSpPr>
        <p:spPr>
          <a:xfrm>
            <a:off x="543537" y="1287425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2"/>
          <p:cNvSpPr/>
          <p:nvPr/>
        </p:nvSpPr>
        <p:spPr>
          <a:xfrm>
            <a:off x="8488738" y="1503046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"/>
          <p:cNvSpPr/>
          <p:nvPr/>
        </p:nvSpPr>
        <p:spPr>
          <a:xfrm>
            <a:off x="3858736" y="299398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2"/>
          <p:cNvGrpSpPr/>
          <p:nvPr/>
        </p:nvGrpSpPr>
        <p:grpSpPr>
          <a:xfrm>
            <a:off x="7381426" y="4553298"/>
            <a:ext cx="365043" cy="495993"/>
            <a:chOff x="6885752" y="4461977"/>
            <a:chExt cx="485817" cy="660091"/>
          </a:xfrm>
        </p:grpSpPr>
        <p:sp>
          <p:nvSpPr>
            <p:cNvPr id="618" name="Google Shape;618;p22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BLANK_1_1_3">
    <p:bg>
      <p:bgPr>
        <a:solidFill>
          <a:srgbClr val="CAEAE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4"/>
          <p:cNvSpPr/>
          <p:nvPr/>
        </p:nvSpPr>
        <p:spPr>
          <a:xfrm rot="8932497">
            <a:off x="-2021293" y="-1968156"/>
            <a:ext cx="6975374" cy="2619616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4"/>
          <p:cNvGrpSpPr/>
          <p:nvPr/>
        </p:nvGrpSpPr>
        <p:grpSpPr>
          <a:xfrm rot="6338071">
            <a:off x="470361" y="933632"/>
            <a:ext cx="485719" cy="659830"/>
            <a:chOff x="8727188" y="1507488"/>
            <a:chExt cx="485720" cy="659830"/>
          </a:xfrm>
        </p:grpSpPr>
        <p:sp>
          <p:nvSpPr>
            <p:cNvPr id="664" name="Google Shape;664;p24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24"/>
          <p:cNvSpPr/>
          <p:nvPr/>
        </p:nvSpPr>
        <p:spPr>
          <a:xfrm rot="-7953020">
            <a:off x="8714211" y="1971924"/>
            <a:ext cx="619398" cy="1244696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4"/>
          <p:cNvGrpSpPr/>
          <p:nvPr/>
        </p:nvGrpSpPr>
        <p:grpSpPr>
          <a:xfrm rot="10284822" flipH="1">
            <a:off x="8360153" y="2747840"/>
            <a:ext cx="664898" cy="682436"/>
            <a:chOff x="4007590" y="88411"/>
            <a:chExt cx="664892" cy="682431"/>
          </a:xfrm>
        </p:grpSpPr>
        <p:sp>
          <p:nvSpPr>
            <p:cNvPr id="675" name="Google Shape;675;p24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body" idx="1"/>
          </p:nvPr>
        </p:nvSpPr>
        <p:spPr>
          <a:xfrm>
            <a:off x="4442313" y="2122800"/>
            <a:ext cx="2634300" cy="14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561888" y="15759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677653" y="226581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 flipH="1">
            <a:off x="818700" y="613780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 flipH="1">
            <a:off x="3957451" y="4653176"/>
            <a:ext cx="68815" cy="53628"/>
          </a:xfrm>
          <a:custGeom>
            <a:avLst/>
            <a:gdLst/>
            <a:ahLst/>
            <a:cxnLst/>
            <a:rect l="l" t="t" r="r" b="b"/>
            <a:pathLst>
              <a:path w="2107" h="1642" extrusionOk="0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BLANK_1_1_2">
    <p:bg>
      <p:bgPr>
        <a:solidFill>
          <a:srgbClr val="CAEAE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/>
          <p:nvPr/>
        </p:nvSpPr>
        <p:spPr>
          <a:xfrm rot="2120348">
            <a:off x="-1428119" y="2235270"/>
            <a:ext cx="2040974" cy="231612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-3284000">
            <a:off x="-4930405" y="302778"/>
            <a:ext cx="9354409" cy="2640994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-1081728">
            <a:off x="6232896" y="2386199"/>
            <a:ext cx="10874347" cy="2846532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25"/>
          <p:cNvGrpSpPr/>
          <p:nvPr/>
        </p:nvGrpSpPr>
        <p:grpSpPr>
          <a:xfrm>
            <a:off x="8211790" y="4150890"/>
            <a:ext cx="437964" cy="595072"/>
            <a:chOff x="6885752" y="4461977"/>
            <a:chExt cx="485817" cy="660091"/>
          </a:xfrm>
        </p:grpSpPr>
        <p:sp>
          <p:nvSpPr>
            <p:cNvPr id="698" name="Google Shape;698;p25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>
            <a:off x="853508" y="627960"/>
            <a:ext cx="438082" cy="594631"/>
            <a:chOff x="-200031" y="4394273"/>
            <a:chExt cx="485948" cy="659601"/>
          </a:xfrm>
        </p:grpSpPr>
        <p:sp>
          <p:nvSpPr>
            <p:cNvPr id="708" name="Google Shape;708;p25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25"/>
          <p:cNvSpPr txBox="1">
            <a:spLocks noGrp="1"/>
          </p:cNvSpPr>
          <p:nvPr>
            <p:ph type="body" idx="1"/>
          </p:nvPr>
        </p:nvSpPr>
        <p:spPr>
          <a:xfrm>
            <a:off x="1563875" y="1833825"/>
            <a:ext cx="6016200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70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25"/>
          <p:cNvSpPr txBox="1"/>
          <p:nvPr/>
        </p:nvSpPr>
        <p:spPr>
          <a:xfrm>
            <a:off x="2067600" y="3912125"/>
            <a:ext cx="5008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rgbClr val="231F2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231F2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rgbClr val="231F2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 b="1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8649750" y="2977368"/>
            <a:ext cx="83028" cy="64126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>
            <a:off x="480100" y="4458968"/>
            <a:ext cx="83028" cy="64126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>
            <a:off x="1431950" y="387093"/>
            <a:ext cx="83028" cy="64126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bg>
      <p:bgPr>
        <a:solidFill>
          <a:srgbClr val="CAEAEF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6"/>
          <p:cNvSpPr/>
          <p:nvPr/>
        </p:nvSpPr>
        <p:spPr>
          <a:xfrm rot="-927928" flipH="1">
            <a:off x="7865105" y="4150586"/>
            <a:ext cx="2264027" cy="25691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4636453" y="4417318"/>
            <a:ext cx="6551985" cy="1715085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6"/>
          <p:cNvGrpSpPr/>
          <p:nvPr/>
        </p:nvGrpSpPr>
        <p:grpSpPr>
          <a:xfrm rot="1192642">
            <a:off x="8845299" y="915242"/>
            <a:ext cx="664876" cy="682414"/>
            <a:chOff x="4007590" y="88411"/>
            <a:chExt cx="664892" cy="682431"/>
          </a:xfrm>
        </p:grpSpPr>
        <p:sp>
          <p:nvSpPr>
            <p:cNvPr id="727" name="Google Shape;727;p26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6"/>
          <p:cNvSpPr/>
          <p:nvPr/>
        </p:nvSpPr>
        <p:spPr>
          <a:xfrm rot="-4092892">
            <a:off x="-414484" y="-985069"/>
            <a:ext cx="1912028" cy="17643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26"/>
          <p:cNvGrpSpPr/>
          <p:nvPr/>
        </p:nvGrpSpPr>
        <p:grpSpPr>
          <a:xfrm rot="6791915">
            <a:off x="869085" y="-69470"/>
            <a:ext cx="485924" cy="659569"/>
            <a:chOff x="-200031" y="4394273"/>
            <a:chExt cx="485948" cy="659601"/>
          </a:xfrm>
        </p:grpSpPr>
        <p:sp>
          <p:nvSpPr>
            <p:cNvPr id="741" name="Google Shape;741;p26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1"/>
          </p:nvPr>
        </p:nvSpPr>
        <p:spPr>
          <a:xfrm>
            <a:off x="2064837" y="14618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subTitle" idx="2"/>
          </p:nvPr>
        </p:nvSpPr>
        <p:spPr>
          <a:xfrm>
            <a:off x="1974075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3"/>
          </p:nvPr>
        </p:nvSpPr>
        <p:spPr>
          <a:xfrm>
            <a:off x="2067208" y="31325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2400" b="1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4" name="Google Shape;754;p26"/>
          <p:cNvSpPr txBox="1">
            <a:spLocks noGrp="1"/>
          </p:cNvSpPr>
          <p:nvPr>
            <p:ph type="subTitle" idx="4"/>
          </p:nvPr>
        </p:nvSpPr>
        <p:spPr>
          <a:xfrm>
            <a:off x="2068738" y="371770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5" name="Google Shape;755;p26"/>
          <p:cNvSpPr txBox="1">
            <a:spLocks noGrp="1"/>
          </p:cNvSpPr>
          <p:nvPr>
            <p:ph type="subTitle" idx="5"/>
          </p:nvPr>
        </p:nvSpPr>
        <p:spPr>
          <a:xfrm>
            <a:off x="4912061" y="14614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6" name="Google Shape;756;p26"/>
          <p:cNvSpPr txBox="1">
            <a:spLocks noGrp="1"/>
          </p:cNvSpPr>
          <p:nvPr>
            <p:ph type="subTitle" idx="6"/>
          </p:nvPr>
        </p:nvSpPr>
        <p:spPr>
          <a:xfrm>
            <a:off x="4802850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7" name="Google Shape;757;p26"/>
          <p:cNvSpPr txBox="1">
            <a:spLocks noGrp="1"/>
          </p:cNvSpPr>
          <p:nvPr>
            <p:ph type="subTitle" idx="7"/>
          </p:nvPr>
        </p:nvSpPr>
        <p:spPr>
          <a:xfrm>
            <a:off x="4911063" y="3132761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8" name="Google Shape;758;p26"/>
          <p:cNvSpPr txBox="1">
            <a:spLocks noGrp="1"/>
          </p:cNvSpPr>
          <p:nvPr>
            <p:ph type="subTitle" idx="8"/>
          </p:nvPr>
        </p:nvSpPr>
        <p:spPr>
          <a:xfrm>
            <a:off x="4924713" y="37176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59" name="Google Shape;759;p26"/>
          <p:cNvSpPr/>
          <p:nvPr/>
        </p:nvSpPr>
        <p:spPr>
          <a:xfrm>
            <a:off x="666578" y="1473419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8680288" y="890276"/>
            <a:ext cx="68815" cy="53628"/>
          </a:xfrm>
          <a:custGeom>
            <a:avLst/>
            <a:gdLst/>
            <a:ahLst/>
            <a:cxnLst/>
            <a:rect l="l" t="t" r="r" b="b"/>
            <a:pathLst>
              <a:path w="2107" h="1642" extrusionOk="0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>
            <a:off x="495476" y="348800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4262399" y="115760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>
            <a:off x="8807902" y="364429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>
            <a:off x="7254796" y="4577167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3875576" y="48331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">
    <p:bg>
      <p:bgPr>
        <a:solidFill>
          <a:srgbClr val="CAEAEF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/>
          <p:nvPr/>
        </p:nvSpPr>
        <p:spPr>
          <a:xfrm rot="3985606">
            <a:off x="-1863187" y="751701"/>
            <a:ext cx="2666664" cy="2710816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rot="6649761">
            <a:off x="-2492775" y="30437"/>
            <a:ext cx="4780451" cy="1852101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 rot="3360588">
            <a:off x="7719574" y="3678002"/>
            <a:ext cx="619478" cy="124479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27"/>
          <p:cNvGrpSpPr/>
          <p:nvPr/>
        </p:nvGrpSpPr>
        <p:grpSpPr>
          <a:xfrm flipH="1">
            <a:off x="227507" y="88925"/>
            <a:ext cx="485720" cy="659830"/>
            <a:chOff x="8727188" y="1507488"/>
            <a:chExt cx="485720" cy="659830"/>
          </a:xfrm>
        </p:grpSpPr>
        <p:sp>
          <p:nvSpPr>
            <p:cNvPr id="771" name="Google Shape;771;p27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7"/>
          <p:cNvGrpSpPr/>
          <p:nvPr/>
        </p:nvGrpSpPr>
        <p:grpSpPr>
          <a:xfrm flipH="1">
            <a:off x="8098332" y="3519811"/>
            <a:ext cx="664892" cy="682431"/>
            <a:chOff x="4007590" y="88411"/>
            <a:chExt cx="664892" cy="682431"/>
          </a:xfrm>
        </p:grpSpPr>
        <p:sp>
          <p:nvSpPr>
            <p:cNvPr id="781" name="Google Shape;781;p27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27"/>
          <p:cNvSpPr txBox="1">
            <a:spLocks noGrp="1"/>
          </p:cNvSpPr>
          <p:nvPr>
            <p:ph type="subTitle" idx="1"/>
          </p:nvPr>
        </p:nvSpPr>
        <p:spPr>
          <a:xfrm>
            <a:off x="1703599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95" name="Google Shape;795;p27"/>
          <p:cNvSpPr txBox="1">
            <a:spLocks noGrp="1"/>
          </p:cNvSpPr>
          <p:nvPr>
            <p:ph type="subTitle" idx="2"/>
          </p:nvPr>
        </p:nvSpPr>
        <p:spPr>
          <a:xfrm>
            <a:off x="1493134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96" name="Google Shape;796;p27"/>
          <p:cNvSpPr txBox="1">
            <a:spLocks noGrp="1"/>
          </p:cNvSpPr>
          <p:nvPr>
            <p:ph type="subTitle" idx="3"/>
          </p:nvPr>
        </p:nvSpPr>
        <p:spPr>
          <a:xfrm>
            <a:off x="3897691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97" name="Google Shape;797;p27"/>
          <p:cNvSpPr txBox="1">
            <a:spLocks noGrp="1"/>
          </p:cNvSpPr>
          <p:nvPr>
            <p:ph type="subTitle" idx="4"/>
          </p:nvPr>
        </p:nvSpPr>
        <p:spPr>
          <a:xfrm>
            <a:off x="3682791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98" name="Google Shape;798;p27"/>
          <p:cNvSpPr txBox="1">
            <a:spLocks noGrp="1"/>
          </p:cNvSpPr>
          <p:nvPr>
            <p:ph type="subTitle" idx="5"/>
          </p:nvPr>
        </p:nvSpPr>
        <p:spPr>
          <a:xfrm>
            <a:off x="6086205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99" name="Google Shape;799;p27"/>
          <p:cNvSpPr txBox="1">
            <a:spLocks noGrp="1"/>
          </p:cNvSpPr>
          <p:nvPr>
            <p:ph type="subTitle" idx="6"/>
          </p:nvPr>
        </p:nvSpPr>
        <p:spPr>
          <a:xfrm>
            <a:off x="5879577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grpSp>
        <p:nvGrpSpPr>
          <p:cNvPr id="800" name="Google Shape;800;p27"/>
          <p:cNvGrpSpPr/>
          <p:nvPr/>
        </p:nvGrpSpPr>
        <p:grpSpPr>
          <a:xfrm flipH="1">
            <a:off x="848632" y="3924752"/>
            <a:ext cx="485817" cy="660091"/>
            <a:chOff x="6885752" y="4461977"/>
            <a:chExt cx="485817" cy="660091"/>
          </a:xfrm>
        </p:grpSpPr>
        <p:sp>
          <p:nvSpPr>
            <p:cNvPr id="801" name="Google Shape;801;p27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27"/>
          <p:cNvSpPr/>
          <p:nvPr/>
        </p:nvSpPr>
        <p:spPr>
          <a:xfrm flipH="1">
            <a:off x="848632" y="3448669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/>
          <p:cNvSpPr/>
          <p:nvPr/>
        </p:nvSpPr>
        <p:spPr>
          <a:xfrm flipH="1">
            <a:off x="7124115" y="1378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/>
          <p:cNvSpPr/>
          <p:nvPr/>
        </p:nvSpPr>
        <p:spPr>
          <a:xfrm flipH="1">
            <a:off x="5665052" y="442781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CAEAE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326270">
            <a:off x="-5562538" y="-2263148"/>
            <a:ext cx="12098509" cy="3415724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768482" y="628529"/>
            <a:ext cx="475107" cy="645539"/>
            <a:chOff x="6925407" y="4474454"/>
            <a:chExt cx="475107" cy="645539"/>
          </a:xfrm>
        </p:grpSpPr>
        <p:sp>
          <p:nvSpPr>
            <p:cNvPr id="114" name="Google Shape;114;p4"/>
            <p:cNvSpPr/>
            <p:nvPr/>
          </p:nvSpPr>
          <p:spPr>
            <a:xfrm>
              <a:off x="7114939" y="4645270"/>
              <a:ext cx="119839" cy="13175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154864" y="4760222"/>
              <a:ext cx="113738" cy="139067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925407" y="4824293"/>
              <a:ext cx="162415" cy="157145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002191" y="4653702"/>
              <a:ext cx="103198" cy="108117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253846" y="4487135"/>
              <a:ext cx="146668" cy="154047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031480" y="4978148"/>
              <a:ext cx="137150" cy="141846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233660" y="4849494"/>
              <a:ext cx="136064" cy="139993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117686" y="4474454"/>
              <a:ext cx="121244" cy="13127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41217" y="4547341"/>
              <a:ext cx="120286" cy="126546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661729" y="3464831"/>
            <a:ext cx="45610" cy="35358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1628669" y="4661016"/>
            <a:ext cx="90071" cy="69565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28008" y="711092"/>
            <a:ext cx="67841" cy="52477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8493054" y="1580754"/>
            <a:ext cx="90071" cy="70108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solidFill>
          <a:srgbClr val="CAEAEF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 rot="-527390">
            <a:off x="-1330518" y="3754918"/>
            <a:ext cx="1925620" cy="169815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 rot="-3985606" flipH="1">
            <a:off x="8192304" y="-316749"/>
            <a:ext cx="2666664" cy="2710816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 rot="-6649761" flipH="1">
            <a:off x="6917655" y="30437"/>
            <a:ext cx="4780451" cy="1852101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28"/>
          <p:cNvGrpSpPr/>
          <p:nvPr/>
        </p:nvGrpSpPr>
        <p:grpSpPr>
          <a:xfrm>
            <a:off x="8249255" y="209575"/>
            <a:ext cx="485720" cy="659830"/>
            <a:chOff x="8727188" y="1507488"/>
            <a:chExt cx="485720" cy="659830"/>
          </a:xfrm>
        </p:grpSpPr>
        <p:sp>
          <p:nvSpPr>
            <p:cNvPr id="818" name="Google Shape;818;p28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8"/>
          <p:cNvGrpSpPr/>
          <p:nvPr/>
        </p:nvGrpSpPr>
        <p:grpSpPr>
          <a:xfrm flipH="1">
            <a:off x="154482" y="3617736"/>
            <a:ext cx="664892" cy="682431"/>
            <a:chOff x="4007590" y="88411"/>
            <a:chExt cx="664892" cy="682431"/>
          </a:xfrm>
        </p:grpSpPr>
        <p:sp>
          <p:nvSpPr>
            <p:cNvPr id="828" name="Google Shape;828;p28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28"/>
          <p:cNvSpPr txBox="1">
            <a:spLocks noGrp="1"/>
          </p:cNvSpPr>
          <p:nvPr>
            <p:ph type="subTitle" idx="1"/>
          </p:nvPr>
        </p:nvSpPr>
        <p:spPr>
          <a:xfrm>
            <a:off x="1551124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2" name="Google Shape;842;p28"/>
          <p:cNvSpPr txBox="1">
            <a:spLocks noGrp="1"/>
          </p:cNvSpPr>
          <p:nvPr>
            <p:ph type="subTitle" idx="2"/>
          </p:nvPr>
        </p:nvSpPr>
        <p:spPr>
          <a:xfrm>
            <a:off x="1472525" y="2170772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3" name="Google Shape;843;p28"/>
          <p:cNvSpPr txBox="1">
            <a:spLocks noGrp="1"/>
          </p:cNvSpPr>
          <p:nvPr>
            <p:ph type="subTitle" idx="3"/>
          </p:nvPr>
        </p:nvSpPr>
        <p:spPr>
          <a:xfrm>
            <a:off x="3897691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4" name="Google Shape;844;p28"/>
          <p:cNvSpPr txBox="1">
            <a:spLocks noGrp="1"/>
          </p:cNvSpPr>
          <p:nvPr>
            <p:ph type="subTitle" idx="4"/>
          </p:nvPr>
        </p:nvSpPr>
        <p:spPr>
          <a:xfrm>
            <a:off x="3819100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5" name="Google Shape;845;p28"/>
          <p:cNvSpPr txBox="1">
            <a:spLocks noGrp="1"/>
          </p:cNvSpPr>
          <p:nvPr>
            <p:ph type="subTitle" idx="5"/>
          </p:nvPr>
        </p:nvSpPr>
        <p:spPr>
          <a:xfrm>
            <a:off x="6240016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6" name="Google Shape;846;p28"/>
          <p:cNvSpPr txBox="1">
            <a:spLocks noGrp="1"/>
          </p:cNvSpPr>
          <p:nvPr>
            <p:ph type="subTitle" idx="6"/>
          </p:nvPr>
        </p:nvSpPr>
        <p:spPr>
          <a:xfrm>
            <a:off x="6161425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7"/>
          </p:nvPr>
        </p:nvSpPr>
        <p:spPr>
          <a:xfrm>
            <a:off x="1551124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subTitle" idx="8"/>
          </p:nvPr>
        </p:nvSpPr>
        <p:spPr>
          <a:xfrm>
            <a:off x="1472525" y="3885297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49" name="Google Shape;849;p28"/>
          <p:cNvSpPr txBox="1">
            <a:spLocks noGrp="1"/>
          </p:cNvSpPr>
          <p:nvPr>
            <p:ph type="subTitle" idx="9"/>
          </p:nvPr>
        </p:nvSpPr>
        <p:spPr>
          <a:xfrm>
            <a:off x="3897691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50" name="Google Shape;850;p28"/>
          <p:cNvSpPr txBox="1">
            <a:spLocks noGrp="1"/>
          </p:cNvSpPr>
          <p:nvPr>
            <p:ph type="subTitle" idx="13"/>
          </p:nvPr>
        </p:nvSpPr>
        <p:spPr>
          <a:xfrm>
            <a:off x="3819100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51" name="Google Shape;851;p28"/>
          <p:cNvSpPr txBox="1">
            <a:spLocks noGrp="1"/>
          </p:cNvSpPr>
          <p:nvPr>
            <p:ph type="subTitle" idx="14"/>
          </p:nvPr>
        </p:nvSpPr>
        <p:spPr>
          <a:xfrm>
            <a:off x="6240016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8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52" name="Google Shape;852;p28"/>
          <p:cNvSpPr txBox="1">
            <a:spLocks noGrp="1"/>
          </p:cNvSpPr>
          <p:nvPr>
            <p:ph type="subTitle" idx="15"/>
          </p:nvPr>
        </p:nvSpPr>
        <p:spPr>
          <a:xfrm>
            <a:off x="6161425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853" name="Google Shape;853;p28"/>
          <p:cNvSpPr/>
          <p:nvPr/>
        </p:nvSpPr>
        <p:spPr>
          <a:xfrm flipH="1">
            <a:off x="8249261" y="392309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flipH="1">
            <a:off x="320136" y="869406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flipH="1">
            <a:off x="992894" y="799025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flipH="1">
            <a:off x="7049964" y="281273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flipH="1">
            <a:off x="1725436" y="2095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flipH="1">
            <a:off x="487869" y="2359050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/>
          <p:nvPr/>
        </p:nvSpPr>
        <p:spPr>
          <a:xfrm rot="5401531">
            <a:off x="5699653" y="3489171"/>
            <a:ext cx="1313325" cy="2747033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9"/>
          <p:cNvSpPr/>
          <p:nvPr/>
        </p:nvSpPr>
        <p:spPr>
          <a:xfrm flipH="1">
            <a:off x="3690615" y="-1817398"/>
            <a:ext cx="12098701" cy="3415779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9"/>
          <p:cNvSpPr/>
          <p:nvPr/>
        </p:nvSpPr>
        <p:spPr>
          <a:xfrm flipH="1">
            <a:off x="-2445323" y="4180118"/>
            <a:ext cx="12062448" cy="3157536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9"/>
          <p:cNvGrpSpPr/>
          <p:nvPr/>
        </p:nvGrpSpPr>
        <p:grpSpPr>
          <a:xfrm>
            <a:off x="8658288" y="1107438"/>
            <a:ext cx="485720" cy="659830"/>
            <a:chOff x="8727188" y="1507488"/>
            <a:chExt cx="485720" cy="659830"/>
          </a:xfrm>
        </p:grpSpPr>
        <p:sp>
          <p:nvSpPr>
            <p:cNvPr id="864" name="Google Shape;864;p29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29"/>
          <p:cNvGrpSpPr/>
          <p:nvPr/>
        </p:nvGrpSpPr>
        <p:grpSpPr>
          <a:xfrm>
            <a:off x="158840" y="915936"/>
            <a:ext cx="664892" cy="682431"/>
            <a:chOff x="4007590" y="88411"/>
            <a:chExt cx="664892" cy="682431"/>
          </a:xfrm>
        </p:grpSpPr>
        <p:sp>
          <p:nvSpPr>
            <p:cNvPr id="874" name="Google Shape;874;p29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7153652" y="4053702"/>
            <a:ext cx="485817" cy="660091"/>
            <a:chOff x="6885752" y="4461977"/>
            <a:chExt cx="485817" cy="660091"/>
          </a:xfrm>
        </p:grpSpPr>
        <p:sp>
          <p:nvSpPr>
            <p:cNvPr id="887" name="Google Shape;887;p29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0"/>
          <p:cNvSpPr/>
          <p:nvPr/>
        </p:nvSpPr>
        <p:spPr>
          <a:xfrm rot="-8668324" flipH="1">
            <a:off x="6750056" y="3283941"/>
            <a:ext cx="1198994" cy="233263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0"/>
          <p:cNvSpPr/>
          <p:nvPr/>
        </p:nvSpPr>
        <p:spPr>
          <a:xfrm rot="126148" flipH="1">
            <a:off x="-1059503" y="-655658"/>
            <a:ext cx="2264304" cy="256926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0"/>
          <p:cNvSpPr/>
          <p:nvPr/>
        </p:nvSpPr>
        <p:spPr>
          <a:xfrm rot="-3360588" flipH="1">
            <a:off x="-237097" y="1338252"/>
            <a:ext cx="619478" cy="124479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0"/>
          <p:cNvSpPr/>
          <p:nvPr/>
        </p:nvSpPr>
        <p:spPr>
          <a:xfrm rot="-3314681" flipH="1">
            <a:off x="5748467" y="2887729"/>
            <a:ext cx="5950699" cy="2357285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30"/>
          <p:cNvGrpSpPr/>
          <p:nvPr/>
        </p:nvGrpSpPr>
        <p:grpSpPr>
          <a:xfrm flipH="1">
            <a:off x="8274573" y="2470323"/>
            <a:ext cx="664892" cy="682431"/>
            <a:chOff x="4007590" y="88411"/>
            <a:chExt cx="664892" cy="682431"/>
          </a:xfrm>
        </p:grpSpPr>
        <p:sp>
          <p:nvSpPr>
            <p:cNvPr id="902" name="Google Shape;902;p30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0"/>
          <p:cNvGrpSpPr/>
          <p:nvPr/>
        </p:nvGrpSpPr>
        <p:grpSpPr>
          <a:xfrm flipH="1">
            <a:off x="268298" y="1524186"/>
            <a:ext cx="664892" cy="682431"/>
            <a:chOff x="4007590" y="88411"/>
            <a:chExt cx="664892" cy="682431"/>
          </a:xfrm>
        </p:grpSpPr>
        <p:sp>
          <p:nvSpPr>
            <p:cNvPr id="915" name="Google Shape;915;p30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1"/>
          <p:cNvSpPr/>
          <p:nvPr/>
        </p:nvSpPr>
        <p:spPr>
          <a:xfrm flipH="1">
            <a:off x="8022214" y="611548"/>
            <a:ext cx="652275" cy="601805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1"/>
          <p:cNvSpPr/>
          <p:nvPr/>
        </p:nvSpPr>
        <p:spPr>
          <a:xfrm rot="4277893">
            <a:off x="7980362" y="3499961"/>
            <a:ext cx="2264157" cy="289205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1"/>
          <p:cNvSpPr/>
          <p:nvPr/>
        </p:nvSpPr>
        <p:spPr>
          <a:xfrm rot="-10547862">
            <a:off x="3307376" y="4151297"/>
            <a:ext cx="8909980" cy="2515520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1"/>
          <p:cNvGrpSpPr/>
          <p:nvPr/>
        </p:nvGrpSpPr>
        <p:grpSpPr>
          <a:xfrm flipH="1">
            <a:off x="7864468" y="3999673"/>
            <a:ext cx="485948" cy="659601"/>
            <a:chOff x="-200031" y="4394273"/>
            <a:chExt cx="485948" cy="659601"/>
          </a:xfrm>
        </p:grpSpPr>
        <p:sp>
          <p:nvSpPr>
            <p:cNvPr id="932" name="Google Shape;932;p31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1"/>
          <p:cNvSpPr/>
          <p:nvPr/>
        </p:nvSpPr>
        <p:spPr>
          <a:xfrm rot="6229370">
            <a:off x="-1028993" y="-1145141"/>
            <a:ext cx="2666432" cy="271083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1"/>
          <p:cNvSpPr/>
          <p:nvPr/>
        </p:nvSpPr>
        <p:spPr>
          <a:xfrm rot="8893544">
            <a:off x="-2529440" y="-288328"/>
            <a:ext cx="4779976" cy="1852205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1"/>
          <p:cNvGrpSpPr/>
          <p:nvPr/>
        </p:nvGrpSpPr>
        <p:grpSpPr>
          <a:xfrm rot="2243615" flipH="1">
            <a:off x="111908" y="1158187"/>
            <a:ext cx="485730" cy="659844"/>
            <a:chOff x="8727188" y="1507488"/>
            <a:chExt cx="485720" cy="659830"/>
          </a:xfrm>
        </p:grpSpPr>
        <p:sp>
          <p:nvSpPr>
            <p:cNvPr id="944" name="Google Shape;944;p31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2"/>
          <p:cNvSpPr/>
          <p:nvPr/>
        </p:nvSpPr>
        <p:spPr>
          <a:xfrm rot="3384725">
            <a:off x="-171229" y="-5862"/>
            <a:ext cx="1365172" cy="174379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32"/>
          <p:cNvGrpSpPr/>
          <p:nvPr/>
        </p:nvGrpSpPr>
        <p:grpSpPr>
          <a:xfrm rot="6338071">
            <a:off x="8128461" y="536119"/>
            <a:ext cx="485719" cy="659830"/>
            <a:chOff x="8727188" y="1507488"/>
            <a:chExt cx="485720" cy="659830"/>
          </a:xfrm>
        </p:grpSpPr>
        <p:sp>
          <p:nvSpPr>
            <p:cNvPr id="956" name="Google Shape;956;p32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32"/>
          <p:cNvSpPr/>
          <p:nvPr/>
        </p:nvSpPr>
        <p:spPr>
          <a:xfrm rot="-8765093" flipH="1">
            <a:off x="535949" y="871928"/>
            <a:ext cx="619637" cy="12449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32"/>
          <p:cNvGrpSpPr/>
          <p:nvPr/>
        </p:nvGrpSpPr>
        <p:grpSpPr>
          <a:xfrm rot="-10284822">
            <a:off x="903423" y="460590"/>
            <a:ext cx="664898" cy="682436"/>
            <a:chOff x="4007590" y="88411"/>
            <a:chExt cx="664892" cy="682431"/>
          </a:xfrm>
        </p:grpSpPr>
        <p:sp>
          <p:nvSpPr>
            <p:cNvPr id="967" name="Google Shape;967;p32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32"/>
          <p:cNvSpPr/>
          <p:nvPr/>
        </p:nvSpPr>
        <p:spPr>
          <a:xfrm rot="-1115338">
            <a:off x="7522116" y="3390972"/>
            <a:ext cx="4779214" cy="1852171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2"/>
          <p:cNvSpPr/>
          <p:nvPr/>
        </p:nvSpPr>
        <p:spPr>
          <a:xfrm rot="6111352">
            <a:off x="787933" y="4106111"/>
            <a:ext cx="2263685" cy="289221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2"/>
          <p:cNvSpPr/>
          <p:nvPr/>
        </p:nvSpPr>
        <p:spPr>
          <a:xfrm rot="1307719" flipH="1">
            <a:off x="-2379471" y="4272343"/>
            <a:ext cx="6450802" cy="1960540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32"/>
          <p:cNvGrpSpPr/>
          <p:nvPr/>
        </p:nvGrpSpPr>
        <p:grpSpPr>
          <a:xfrm rot="-1392027" flipH="1">
            <a:off x="1146138" y="4270945"/>
            <a:ext cx="469354" cy="333866"/>
            <a:chOff x="8325307" y="4510216"/>
            <a:chExt cx="581087" cy="413345"/>
          </a:xfrm>
        </p:grpSpPr>
        <p:sp>
          <p:nvSpPr>
            <p:cNvPr id="983" name="Google Shape;983;p32"/>
            <p:cNvSpPr/>
            <p:nvPr/>
          </p:nvSpPr>
          <p:spPr>
            <a:xfrm>
              <a:off x="8602166" y="4638145"/>
              <a:ext cx="133416" cy="108497"/>
            </a:xfrm>
            <a:custGeom>
              <a:avLst/>
              <a:gdLst/>
              <a:ahLst/>
              <a:cxnLst/>
              <a:rect l="l" t="t" r="r" b="b"/>
              <a:pathLst>
                <a:path w="4085" h="3322" extrusionOk="0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8433118" y="4769863"/>
              <a:ext cx="184039" cy="153698"/>
            </a:xfrm>
            <a:custGeom>
              <a:avLst/>
              <a:gdLst/>
              <a:ahLst/>
              <a:cxnLst/>
              <a:rect l="l" t="t" r="r" b="b"/>
              <a:pathLst>
                <a:path w="5635" h="4706" extrusionOk="0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597103" y="4768850"/>
              <a:ext cx="144553" cy="119242"/>
            </a:xfrm>
            <a:custGeom>
              <a:avLst/>
              <a:gdLst/>
              <a:ahLst/>
              <a:cxnLst/>
              <a:rect l="l" t="t" r="r" b="b"/>
              <a:pathLst>
                <a:path w="4426" h="3651" extrusionOk="0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472408" y="4569004"/>
              <a:ext cx="135800" cy="110456"/>
            </a:xfrm>
            <a:custGeom>
              <a:avLst/>
              <a:gdLst/>
              <a:ahLst/>
              <a:cxnLst/>
              <a:rect l="l" t="t" r="r" b="b"/>
              <a:pathLst>
                <a:path w="4158" h="3382" extrusionOk="0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8715920" y="4510216"/>
              <a:ext cx="144847" cy="131489"/>
            </a:xfrm>
            <a:custGeom>
              <a:avLst/>
              <a:gdLst/>
              <a:ahLst/>
              <a:cxnLst/>
              <a:rect l="l" t="t" r="r" b="b"/>
              <a:pathLst>
                <a:path w="4435" h="4026" extrusionOk="0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8772847" y="4659994"/>
              <a:ext cx="133547" cy="112024"/>
            </a:xfrm>
            <a:custGeom>
              <a:avLst/>
              <a:gdLst/>
              <a:ahLst/>
              <a:cxnLst/>
              <a:rect l="l" t="t" r="r" b="b"/>
              <a:pathLst>
                <a:path w="4089" h="3430" extrusionOk="0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8325307" y="4735798"/>
              <a:ext cx="132992" cy="112546"/>
            </a:xfrm>
            <a:custGeom>
              <a:avLst/>
              <a:gdLst/>
              <a:ahLst/>
              <a:cxnLst/>
              <a:rect l="l" t="t" r="r" b="b"/>
              <a:pathLst>
                <a:path w="4072" h="3446" extrusionOk="0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CAEAEF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"/>
          <p:cNvSpPr/>
          <p:nvPr/>
        </p:nvSpPr>
        <p:spPr>
          <a:xfrm>
            <a:off x="713226" y="611548"/>
            <a:ext cx="652275" cy="601805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-4277893" flipH="1">
            <a:off x="-876079" y="3268786"/>
            <a:ext cx="2264157" cy="289205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 flipH="1">
            <a:off x="-1953601" y="3930148"/>
            <a:ext cx="11383744" cy="3213928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0"/>
          <p:cNvGrpSpPr/>
          <p:nvPr/>
        </p:nvGrpSpPr>
        <p:grpSpPr>
          <a:xfrm>
            <a:off x="713224" y="3597048"/>
            <a:ext cx="485948" cy="659601"/>
            <a:chOff x="-200031" y="4394273"/>
            <a:chExt cx="485948" cy="659601"/>
          </a:xfrm>
        </p:grpSpPr>
        <p:sp>
          <p:nvSpPr>
            <p:cNvPr id="540" name="Google Shape;540;p20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0"/>
          <p:cNvSpPr/>
          <p:nvPr/>
        </p:nvSpPr>
        <p:spPr>
          <a:xfrm rot="-6229370" flipH="1">
            <a:off x="7711750" y="-1010291"/>
            <a:ext cx="2666432" cy="271083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-8893544" flipH="1">
            <a:off x="6431904" y="-514103"/>
            <a:ext cx="4779976" cy="1852205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20"/>
          <p:cNvGrpSpPr/>
          <p:nvPr/>
        </p:nvGrpSpPr>
        <p:grpSpPr>
          <a:xfrm rot="-2243615">
            <a:off x="7678226" y="246687"/>
            <a:ext cx="485730" cy="659844"/>
            <a:chOff x="8727188" y="1507488"/>
            <a:chExt cx="485720" cy="659830"/>
          </a:xfrm>
        </p:grpSpPr>
        <p:sp>
          <p:nvSpPr>
            <p:cNvPr id="552" name="Google Shape;552;p20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0"/>
          <p:cNvSpPr txBox="1">
            <a:spLocks noGrp="1"/>
          </p:cNvSpPr>
          <p:nvPr>
            <p:ph type="title" hasCustomPrompt="1"/>
          </p:nvPr>
        </p:nvSpPr>
        <p:spPr>
          <a:xfrm>
            <a:off x="311700" y="9862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1000"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20"/>
          <p:cNvSpPr txBox="1">
            <a:spLocks noGrp="1"/>
          </p:cNvSpPr>
          <p:nvPr>
            <p:ph type="body" idx="1"/>
          </p:nvPr>
        </p:nvSpPr>
        <p:spPr>
          <a:xfrm>
            <a:off x="311700" y="2771000"/>
            <a:ext cx="8520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1498468" y="4900394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305546" y="467546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 flipH="1">
            <a:off x="910161" y="80119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 flipH="1">
            <a:off x="487869" y="2359050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 flipH="1">
            <a:off x="8374711" y="3310536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9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6"/>
          <p:cNvSpPr/>
          <p:nvPr/>
        </p:nvSpPr>
        <p:spPr>
          <a:xfrm rot="3985606">
            <a:off x="7547513" y="-2258199"/>
            <a:ext cx="2666664" cy="2710816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rot="899991">
            <a:off x="-2168253" y="3992906"/>
            <a:ext cx="4780486" cy="1852133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8373429">
            <a:off x="552823" y="-321569"/>
            <a:ext cx="619549" cy="1244618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 flipH="1">
            <a:off x="8552357" y="107975"/>
            <a:ext cx="485720" cy="659830"/>
            <a:chOff x="8727188" y="1507488"/>
            <a:chExt cx="485720" cy="659830"/>
          </a:xfrm>
        </p:grpSpPr>
        <p:sp>
          <p:nvSpPr>
            <p:cNvPr id="153" name="Google Shape;153;p6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6"/>
          <p:cNvGrpSpPr/>
          <p:nvPr/>
        </p:nvGrpSpPr>
        <p:grpSpPr>
          <a:xfrm rot="9867265" flipH="1">
            <a:off x="261379" y="490598"/>
            <a:ext cx="664880" cy="682418"/>
            <a:chOff x="4007590" y="88411"/>
            <a:chExt cx="664892" cy="682431"/>
          </a:xfrm>
        </p:grpSpPr>
        <p:sp>
          <p:nvSpPr>
            <p:cNvPr id="163" name="Google Shape;163;p6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 flipH="1">
            <a:off x="848632" y="3924752"/>
            <a:ext cx="485817" cy="660091"/>
            <a:chOff x="6885752" y="4461977"/>
            <a:chExt cx="485817" cy="660091"/>
          </a:xfrm>
        </p:grpSpPr>
        <p:sp>
          <p:nvSpPr>
            <p:cNvPr id="176" name="Google Shape;176;p6"/>
            <p:cNvSpPr/>
            <p:nvPr/>
          </p:nvSpPr>
          <p:spPr>
            <a:xfrm>
              <a:off x="7079557" y="4636643"/>
              <a:ext cx="122540" cy="134722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120382" y="4754186"/>
              <a:ext cx="116302" cy="142202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885752" y="4819702"/>
              <a:ext cx="166076" cy="160687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64267" y="4645265"/>
              <a:ext cx="105524" cy="110554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7221595" y="4474943"/>
              <a:ext cx="149975" cy="157519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94216" y="4977025"/>
              <a:ext cx="140242" cy="145043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200954" y="4845471"/>
              <a:ext cx="139132" cy="143149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82365" y="4461977"/>
              <a:ext cx="123977" cy="13423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901919" y="4536507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6"/>
          <p:cNvSpPr txBox="1">
            <a:spLocks noGrp="1"/>
          </p:cNvSpPr>
          <p:nvPr>
            <p:ph type="subTitle" idx="1"/>
          </p:nvPr>
        </p:nvSpPr>
        <p:spPr>
          <a:xfrm>
            <a:off x="2492472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subTitle" idx="2"/>
          </p:nvPr>
        </p:nvSpPr>
        <p:spPr>
          <a:xfrm>
            <a:off x="2282007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87" name="Google Shape;187;p6"/>
          <p:cNvSpPr txBox="1">
            <a:spLocks noGrp="1"/>
          </p:cNvSpPr>
          <p:nvPr>
            <p:ph type="subTitle" idx="3"/>
          </p:nvPr>
        </p:nvSpPr>
        <p:spPr>
          <a:xfrm>
            <a:off x="5311189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88" name="Google Shape;188;p6"/>
          <p:cNvSpPr txBox="1">
            <a:spLocks noGrp="1"/>
          </p:cNvSpPr>
          <p:nvPr>
            <p:ph type="subTitle" idx="4"/>
          </p:nvPr>
        </p:nvSpPr>
        <p:spPr>
          <a:xfrm>
            <a:off x="5096288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2400"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89" name="Google Shape;189;p6"/>
          <p:cNvSpPr/>
          <p:nvPr/>
        </p:nvSpPr>
        <p:spPr>
          <a:xfrm flipH="1">
            <a:off x="848632" y="3448669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"/>
          <p:cNvSpPr/>
          <p:nvPr/>
        </p:nvSpPr>
        <p:spPr>
          <a:xfrm flipH="1">
            <a:off x="8098337" y="885336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"/>
          <p:cNvSpPr/>
          <p:nvPr/>
        </p:nvSpPr>
        <p:spPr>
          <a:xfrm flipH="1">
            <a:off x="7124115" y="1378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"/>
          <p:cNvSpPr/>
          <p:nvPr/>
        </p:nvSpPr>
        <p:spPr>
          <a:xfrm flipH="1">
            <a:off x="7344527" y="4408539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CAEAE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 rot="10800000" flipH="1">
            <a:off x="-1906276" y="4272975"/>
            <a:ext cx="13489718" cy="2791400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 rot="-9348812">
            <a:off x="521997" y="434330"/>
            <a:ext cx="568681" cy="404289"/>
            <a:chOff x="243080" y="224231"/>
            <a:chExt cx="568692" cy="404297"/>
          </a:xfrm>
        </p:grpSpPr>
        <p:sp>
          <p:nvSpPr>
            <p:cNvPr id="196" name="Google Shape;196;p7"/>
            <p:cNvSpPr/>
            <p:nvPr/>
          </p:nvSpPr>
          <p:spPr>
            <a:xfrm>
              <a:off x="513164" y="349435"/>
              <a:ext cx="130858" cy="105849"/>
            </a:xfrm>
            <a:custGeom>
              <a:avLst/>
              <a:gdLst/>
              <a:ahLst/>
              <a:cxnLst/>
              <a:rect l="l" t="t" r="r" b="b"/>
              <a:pathLst>
                <a:path w="4097" h="3314" extrusionOk="0">
                  <a:moveTo>
                    <a:pt x="2904" y="1"/>
                  </a:moveTo>
                  <a:cubicBezTo>
                    <a:pt x="2715" y="1"/>
                    <a:pt x="2520" y="72"/>
                    <a:pt x="2345" y="243"/>
                  </a:cubicBezTo>
                  <a:lnTo>
                    <a:pt x="596" y="1920"/>
                  </a:lnTo>
                  <a:cubicBezTo>
                    <a:pt x="1" y="2488"/>
                    <a:pt x="565" y="3313"/>
                    <a:pt x="1207" y="3313"/>
                  </a:cubicBezTo>
                  <a:cubicBezTo>
                    <a:pt x="1392" y="3313"/>
                    <a:pt x="1584" y="3244"/>
                    <a:pt x="1756" y="3080"/>
                  </a:cubicBezTo>
                  <a:lnTo>
                    <a:pt x="3505" y="1385"/>
                  </a:lnTo>
                  <a:cubicBezTo>
                    <a:pt x="4097" y="820"/>
                    <a:pt x="3541" y="1"/>
                    <a:pt x="2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48482" y="478281"/>
              <a:ext cx="180046" cy="150246"/>
            </a:xfrm>
            <a:custGeom>
              <a:avLst/>
              <a:gdLst/>
              <a:ahLst/>
              <a:cxnLst/>
              <a:rect l="l" t="t" r="r" b="b"/>
              <a:pathLst>
                <a:path w="5637" h="4704" extrusionOk="0">
                  <a:moveTo>
                    <a:pt x="4419" y="0"/>
                  </a:moveTo>
                  <a:cubicBezTo>
                    <a:pt x="4236" y="0"/>
                    <a:pt x="4048" y="66"/>
                    <a:pt x="3879" y="224"/>
                  </a:cubicBezTo>
                  <a:lnTo>
                    <a:pt x="596" y="3311"/>
                  </a:lnTo>
                  <a:cubicBezTo>
                    <a:pt x="0" y="3878"/>
                    <a:pt x="565" y="4703"/>
                    <a:pt x="1206" y="4703"/>
                  </a:cubicBezTo>
                  <a:cubicBezTo>
                    <a:pt x="1392" y="4703"/>
                    <a:pt x="1583" y="4634"/>
                    <a:pt x="1755" y="4470"/>
                  </a:cubicBezTo>
                  <a:lnTo>
                    <a:pt x="5038" y="1384"/>
                  </a:lnTo>
                  <a:cubicBezTo>
                    <a:pt x="5636" y="827"/>
                    <a:pt x="5064" y="0"/>
                    <a:pt x="4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08821" y="477131"/>
              <a:ext cx="141366" cy="116677"/>
            </a:xfrm>
            <a:custGeom>
              <a:avLst/>
              <a:gdLst/>
              <a:ahLst/>
              <a:cxnLst/>
              <a:rect l="l" t="t" r="r" b="b"/>
              <a:pathLst>
                <a:path w="4426" h="3653" extrusionOk="0">
                  <a:moveTo>
                    <a:pt x="3529" y="0"/>
                  </a:moveTo>
                  <a:cubicBezTo>
                    <a:pt x="3315" y="0"/>
                    <a:pt x="3097" y="91"/>
                    <a:pt x="2909" y="242"/>
                  </a:cubicBezTo>
                  <a:lnTo>
                    <a:pt x="357" y="2258"/>
                  </a:lnTo>
                  <a:cubicBezTo>
                    <a:pt x="1" y="2544"/>
                    <a:pt x="72" y="3132"/>
                    <a:pt x="357" y="3418"/>
                  </a:cubicBezTo>
                  <a:cubicBezTo>
                    <a:pt x="520" y="3580"/>
                    <a:pt x="711" y="3653"/>
                    <a:pt x="905" y="3653"/>
                  </a:cubicBezTo>
                  <a:cubicBezTo>
                    <a:pt x="1116" y="3653"/>
                    <a:pt x="1331" y="3567"/>
                    <a:pt x="1517" y="3418"/>
                  </a:cubicBezTo>
                  <a:lnTo>
                    <a:pt x="4069" y="1402"/>
                  </a:lnTo>
                  <a:cubicBezTo>
                    <a:pt x="4426" y="1116"/>
                    <a:pt x="4354" y="527"/>
                    <a:pt x="4069" y="242"/>
                  </a:cubicBezTo>
                  <a:cubicBezTo>
                    <a:pt x="3909" y="73"/>
                    <a:pt x="3721" y="0"/>
                    <a:pt x="35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86874" y="281531"/>
              <a:ext cx="132807" cy="108340"/>
            </a:xfrm>
            <a:custGeom>
              <a:avLst/>
              <a:gdLst/>
              <a:ahLst/>
              <a:cxnLst/>
              <a:rect l="l" t="t" r="r" b="b"/>
              <a:pathLst>
                <a:path w="4158" h="3392" extrusionOk="0">
                  <a:moveTo>
                    <a:pt x="3204" y="1"/>
                  </a:moveTo>
                  <a:cubicBezTo>
                    <a:pt x="3071" y="1"/>
                    <a:pt x="2943" y="38"/>
                    <a:pt x="2837" y="121"/>
                  </a:cubicBezTo>
                  <a:lnTo>
                    <a:pt x="500" y="1870"/>
                  </a:lnTo>
                  <a:cubicBezTo>
                    <a:pt x="125" y="2102"/>
                    <a:pt x="0" y="2583"/>
                    <a:pt x="197" y="2976"/>
                  </a:cubicBezTo>
                  <a:cubicBezTo>
                    <a:pt x="344" y="3222"/>
                    <a:pt x="653" y="3391"/>
                    <a:pt x="947" y="3391"/>
                  </a:cubicBezTo>
                  <a:cubicBezTo>
                    <a:pt x="1080" y="3391"/>
                    <a:pt x="1210" y="3357"/>
                    <a:pt x="1321" y="3279"/>
                  </a:cubicBezTo>
                  <a:lnTo>
                    <a:pt x="3640" y="1531"/>
                  </a:lnTo>
                  <a:cubicBezTo>
                    <a:pt x="4015" y="1299"/>
                    <a:pt x="4158" y="817"/>
                    <a:pt x="3944" y="424"/>
                  </a:cubicBezTo>
                  <a:cubicBezTo>
                    <a:pt x="3808" y="179"/>
                    <a:pt x="3496" y="1"/>
                    <a:pt x="3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25018" y="224231"/>
              <a:ext cx="141590" cy="128431"/>
            </a:xfrm>
            <a:custGeom>
              <a:avLst/>
              <a:gdLst/>
              <a:ahLst/>
              <a:cxnLst/>
              <a:rect l="l" t="t" r="r" b="b"/>
              <a:pathLst>
                <a:path w="4433" h="4021" extrusionOk="0">
                  <a:moveTo>
                    <a:pt x="3324" y="1"/>
                  </a:moveTo>
                  <a:cubicBezTo>
                    <a:pt x="3078" y="1"/>
                    <a:pt x="2834" y="122"/>
                    <a:pt x="2679" y="416"/>
                  </a:cubicBezTo>
                  <a:cubicBezTo>
                    <a:pt x="2233" y="1255"/>
                    <a:pt x="1555" y="1969"/>
                    <a:pt x="752" y="2486"/>
                  </a:cubicBezTo>
                  <a:cubicBezTo>
                    <a:pt x="0" y="2937"/>
                    <a:pt x="452" y="4021"/>
                    <a:pt x="1156" y="4021"/>
                  </a:cubicBezTo>
                  <a:cubicBezTo>
                    <a:pt x="1288" y="4021"/>
                    <a:pt x="1429" y="3983"/>
                    <a:pt x="1573" y="3896"/>
                  </a:cubicBezTo>
                  <a:cubicBezTo>
                    <a:pt x="2625" y="3253"/>
                    <a:pt x="3500" y="2325"/>
                    <a:pt x="4088" y="1237"/>
                  </a:cubicBezTo>
                  <a:cubicBezTo>
                    <a:pt x="4433" y="598"/>
                    <a:pt x="3870" y="1"/>
                    <a:pt x="33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80690" y="370612"/>
              <a:ext cx="131082" cy="109458"/>
            </a:xfrm>
            <a:custGeom>
              <a:avLst/>
              <a:gdLst/>
              <a:ahLst/>
              <a:cxnLst/>
              <a:rect l="l" t="t" r="r" b="b"/>
              <a:pathLst>
                <a:path w="4104" h="3427" extrusionOk="0">
                  <a:moveTo>
                    <a:pt x="2907" y="0"/>
                  </a:moveTo>
                  <a:cubicBezTo>
                    <a:pt x="2723" y="0"/>
                    <a:pt x="2533" y="71"/>
                    <a:pt x="2363" y="240"/>
                  </a:cubicBezTo>
                  <a:lnTo>
                    <a:pt x="579" y="2025"/>
                  </a:lnTo>
                  <a:cubicBezTo>
                    <a:pt x="0" y="2603"/>
                    <a:pt x="549" y="3427"/>
                    <a:pt x="1183" y="3427"/>
                  </a:cubicBezTo>
                  <a:cubicBezTo>
                    <a:pt x="1370" y="3427"/>
                    <a:pt x="1564" y="3355"/>
                    <a:pt x="1739" y="3184"/>
                  </a:cubicBezTo>
                  <a:lnTo>
                    <a:pt x="3523" y="1400"/>
                  </a:lnTo>
                  <a:cubicBezTo>
                    <a:pt x="4103" y="834"/>
                    <a:pt x="3539" y="0"/>
                    <a:pt x="2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43080" y="444617"/>
              <a:ext cx="129804" cy="110417"/>
            </a:xfrm>
            <a:custGeom>
              <a:avLst/>
              <a:gdLst/>
              <a:ahLst/>
              <a:cxnLst/>
              <a:rect l="l" t="t" r="r" b="b"/>
              <a:pathLst>
                <a:path w="4064" h="3457" extrusionOk="0">
                  <a:moveTo>
                    <a:pt x="2882" y="1"/>
                  </a:moveTo>
                  <a:cubicBezTo>
                    <a:pt x="2699" y="1"/>
                    <a:pt x="2510" y="72"/>
                    <a:pt x="2343" y="243"/>
                  </a:cubicBezTo>
                  <a:lnTo>
                    <a:pt x="577" y="2045"/>
                  </a:lnTo>
                  <a:cubicBezTo>
                    <a:pt x="1" y="2635"/>
                    <a:pt x="553" y="3457"/>
                    <a:pt x="1180" y="3457"/>
                  </a:cubicBezTo>
                  <a:cubicBezTo>
                    <a:pt x="1368" y="3457"/>
                    <a:pt x="1563" y="3382"/>
                    <a:pt x="1737" y="3205"/>
                  </a:cubicBezTo>
                  <a:lnTo>
                    <a:pt x="3485" y="1403"/>
                  </a:lnTo>
                  <a:cubicBezTo>
                    <a:pt x="4064" y="824"/>
                    <a:pt x="3504" y="1"/>
                    <a:pt x="2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/>
          <p:nvPr/>
        </p:nvSpPr>
        <p:spPr>
          <a:xfrm rot="-5686088" flipH="1">
            <a:off x="6775429" y="4161012"/>
            <a:ext cx="619318" cy="124469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7266007" y="4460579"/>
            <a:ext cx="475107" cy="645539"/>
            <a:chOff x="6925407" y="4474454"/>
            <a:chExt cx="475107" cy="645539"/>
          </a:xfrm>
        </p:grpSpPr>
        <p:sp>
          <p:nvSpPr>
            <p:cNvPr id="205" name="Google Shape;205;p7"/>
            <p:cNvSpPr/>
            <p:nvPr/>
          </p:nvSpPr>
          <p:spPr>
            <a:xfrm>
              <a:off x="7114939" y="4645270"/>
              <a:ext cx="119839" cy="13175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54864" y="4760222"/>
              <a:ext cx="113738" cy="139067"/>
            </a:xfrm>
            <a:custGeom>
              <a:avLst/>
              <a:gdLst/>
              <a:ahLst/>
              <a:cxnLst/>
              <a:rect l="l" t="t" r="r" b="b"/>
              <a:pathLst>
                <a:path w="3561" h="4354" extrusionOk="0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925407" y="4824293"/>
              <a:ext cx="162415" cy="157145"/>
            </a:xfrm>
            <a:custGeom>
              <a:avLst/>
              <a:gdLst/>
              <a:ahLst/>
              <a:cxnLst/>
              <a:rect l="l" t="t" r="r" b="b"/>
              <a:pathLst>
                <a:path w="5085" h="4920" extrusionOk="0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002191" y="4653702"/>
              <a:ext cx="103198" cy="108117"/>
            </a:xfrm>
            <a:custGeom>
              <a:avLst/>
              <a:gdLst/>
              <a:ahLst/>
              <a:cxnLst/>
              <a:rect l="l" t="t" r="r" b="b"/>
              <a:pathLst>
                <a:path w="3231" h="3385" extrusionOk="0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253846" y="4487135"/>
              <a:ext cx="146668" cy="154047"/>
            </a:xfrm>
            <a:custGeom>
              <a:avLst/>
              <a:gdLst/>
              <a:ahLst/>
              <a:cxnLst/>
              <a:rect l="l" t="t" r="r" b="b"/>
              <a:pathLst>
                <a:path w="4592" h="4823" extrusionOk="0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031480" y="4978148"/>
              <a:ext cx="137150" cy="141846"/>
            </a:xfrm>
            <a:custGeom>
              <a:avLst/>
              <a:gdLst/>
              <a:ahLst/>
              <a:cxnLst/>
              <a:rect l="l" t="t" r="r" b="b"/>
              <a:pathLst>
                <a:path w="4294" h="4441" extrusionOk="0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233660" y="4849494"/>
              <a:ext cx="136064" cy="139993"/>
            </a:xfrm>
            <a:custGeom>
              <a:avLst/>
              <a:gdLst/>
              <a:ahLst/>
              <a:cxnLst/>
              <a:rect l="l" t="t" r="r" b="b"/>
              <a:pathLst>
                <a:path w="4260" h="4383" extrusionOk="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17686" y="4474454"/>
              <a:ext cx="121244" cy="131273"/>
            </a:xfrm>
            <a:custGeom>
              <a:avLst/>
              <a:gdLst/>
              <a:ahLst/>
              <a:cxnLst/>
              <a:rect l="l" t="t" r="r" b="b"/>
              <a:pathLst>
                <a:path w="3796" h="4110" extrusionOk="0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941217" y="4547341"/>
              <a:ext cx="120286" cy="126546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243064" y="375722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464141" y="126906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1156666" y="679034"/>
            <a:ext cx="46083" cy="35599"/>
          </a:xfrm>
          <a:custGeom>
            <a:avLst/>
            <a:gdLst/>
            <a:ahLst/>
            <a:cxnLst/>
            <a:rect l="l" t="t" r="r" b="b"/>
            <a:pathLst>
              <a:path w="1411" h="1090" extrusionOk="0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8661729" y="3464831"/>
            <a:ext cx="45610" cy="35358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1628669" y="4661016"/>
            <a:ext cx="90071" cy="69565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>
            <a:off x="7916583" y="513254"/>
            <a:ext cx="67841" cy="52477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8493054" y="1580754"/>
            <a:ext cx="90071" cy="70108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bg>
      <p:bgPr>
        <a:solidFill>
          <a:srgbClr val="CAEAE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-588623" y="481618"/>
            <a:ext cx="1433835" cy="132293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4277893">
            <a:off x="7298703" y="3964696"/>
            <a:ext cx="2264157" cy="289205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10800000">
            <a:off x="-1477360" y="4388212"/>
            <a:ext cx="12098701" cy="3415779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9"/>
          <p:cNvGrpSpPr/>
          <p:nvPr/>
        </p:nvGrpSpPr>
        <p:grpSpPr>
          <a:xfrm flipH="1">
            <a:off x="380782" y="198286"/>
            <a:ext cx="664892" cy="682431"/>
            <a:chOff x="4007590" y="88411"/>
            <a:chExt cx="664892" cy="682431"/>
          </a:xfrm>
        </p:grpSpPr>
        <p:sp>
          <p:nvSpPr>
            <p:cNvPr id="229" name="Google Shape;229;p9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>
            <a:off x="8430737" y="4598360"/>
            <a:ext cx="339678" cy="461061"/>
            <a:chOff x="-200031" y="4394273"/>
            <a:chExt cx="485948" cy="659601"/>
          </a:xfrm>
        </p:grpSpPr>
        <p:sp>
          <p:nvSpPr>
            <p:cNvPr id="242" name="Google Shape;242;p9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9"/>
          <p:cNvSpPr/>
          <p:nvPr/>
        </p:nvSpPr>
        <p:spPr>
          <a:xfrm flipH="1">
            <a:off x="1737511" y="3710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flipH="1">
            <a:off x="2655736" y="4652744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flipH="1">
            <a:off x="5310101" y="442781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flipH="1">
            <a:off x="7455177" y="679034"/>
            <a:ext cx="46083" cy="35599"/>
          </a:xfrm>
          <a:custGeom>
            <a:avLst/>
            <a:gdLst/>
            <a:ahLst/>
            <a:cxnLst/>
            <a:rect l="l" t="t" r="r" b="b"/>
            <a:pathLst>
              <a:path w="1411" h="1090" extrusionOk="0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732969" y="1058800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4707089" y="299398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_1_1">
    <p:bg>
      <p:bgPr>
        <a:solidFill>
          <a:srgbClr val="CAEAE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/>
          <p:nvPr/>
        </p:nvSpPr>
        <p:spPr>
          <a:xfrm rot="6231690">
            <a:off x="-3297969" y="-1597182"/>
            <a:ext cx="6975814" cy="2619516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7888698" y="3380004"/>
            <a:ext cx="1130220" cy="1042783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 rot="4277158">
            <a:off x="8209820" y="3358761"/>
            <a:ext cx="1785021" cy="2278956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 rot="-2243615">
            <a:off x="7678226" y="3745787"/>
            <a:ext cx="485730" cy="659844"/>
            <a:chOff x="8727188" y="1507488"/>
            <a:chExt cx="485720" cy="659830"/>
          </a:xfrm>
        </p:grpSpPr>
        <p:sp>
          <p:nvSpPr>
            <p:cNvPr id="282" name="Google Shape;282;p11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 rot="3637224">
            <a:off x="154441" y="1845526"/>
            <a:ext cx="485726" cy="659839"/>
            <a:chOff x="8727188" y="1507488"/>
            <a:chExt cx="485720" cy="659830"/>
          </a:xfrm>
        </p:grpSpPr>
        <p:sp>
          <p:nvSpPr>
            <p:cNvPr id="292" name="Google Shape;292;p11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1"/>
          <p:cNvSpPr/>
          <p:nvPr/>
        </p:nvSpPr>
        <p:spPr>
          <a:xfrm flipH="1">
            <a:off x="7786404" y="4900394"/>
            <a:ext cx="92101" cy="71133"/>
          </a:xfrm>
          <a:custGeom>
            <a:avLst/>
            <a:gdLst/>
            <a:ahLst/>
            <a:cxnLst/>
            <a:rect l="l" t="t" r="r" b="b"/>
            <a:pathLst>
              <a:path w="2820" h="2178" extrusionOk="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 flipH="1">
            <a:off x="6000294" y="4675464"/>
            <a:ext cx="71133" cy="90370"/>
          </a:xfrm>
          <a:custGeom>
            <a:avLst/>
            <a:gdLst/>
            <a:ahLst/>
            <a:cxnLst/>
            <a:rect l="l" t="t" r="r" b="b"/>
            <a:pathLst>
              <a:path w="2178" h="2767" extrusionOk="0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8069911" y="503649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910161" y="22422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bg>
      <p:bgPr>
        <a:solidFill>
          <a:srgbClr val="CAEAE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/>
          <p:nvPr/>
        </p:nvSpPr>
        <p:spPr>
          <a:xfrm rot="-6547964">
            <a:off x="-5547347" y="1537366"/>
            <a:ext cx="10028035" cy="2831176"/>
          </a:xfrm>
          <a:custGeom>
            <a:avLst/>
            <a:gdLst/>
            <a:ahLst/>
            <a:cxnLst/>
            <a:rect l="l" t="t" r="r" b="b"/>
            <a:pathLst>
              <a:path w="370444" h="104586" extrusionOk="0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094225" y="920500"/>
            <a:ext cx="2211000" cy="2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/>
          <p:nvPr/>
        </p:nvSpPr>
        <p:spPr>
          <a:xfrm rot="-4557825">
            <a:off x="7967665" y="-268237"/>
            <a:ext cx="699485" cy="136736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3"/>
          <p:cNvGrpSpPr/>
          <p:nvPr/>
        </p:nvGrpSpPr>
        <p:grpSpPr>
          <a:xfrm rot="4114450">
            <a:off x="856758" y="3314734"/>
            <a:ext cx="485724" cy="659836"/>
            <a:chOff x="8727188" y="1507488"/>
            <a:chExt cx="485720" cy="659830"/>
          </a:xfrm>
        </p:grpSpPr>
        <p:sp>
          <p:nvSpPr>
            <p:cNvPr id="340" name="Google Shape;340;p13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3"/>
          <p:cNvGrpSpPr/>
          <p:nvPr/>
        </p:nvGrpSpPr>
        <p:grpSpPr>
          <a:xfrm rot="4114661">
            <a:off x="7516947" y="300495"/>
            <a:ext cx="418509" cy="524820"/>
            <a:chOff x="8727188" y="1507488"/>
            <a:chExt cx="485720" cy="659830"/>
          </a:xfrm>
        </p:grpSpPr>
        <p:sp>
          <p:nvSpPr>
            <p:cNvPr id="350" name="Google Shape;350;p13"/>
            <p:cNvSpPr/>
            <p:nvPr/>
          </p:nvSpPr>
          <p:spPr>
            <a:xfrm>
              <a:off x="8920437" y="1681925"/>
              <a:ext cx="122606" cy="134918"/>
            </a:xfrm>
            <a:custGeom>
              <a:avLst/>
              <a:gdLst/>
              <a:ahLst/>
              <a:cxnLst/>
              <a:rect l="l" t="t" r="r" b="b"/>
              <a:pathLst>
                <a:path w="3754" h="4131" extrusionOk="0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8961262" y="1799436"/>
              <a:ext cx="116302" cy="142463"/>
            </a:xfrm>
            <a:custGeom>
              <a:avLst/>
              <a:gdLst/>
              <a:ahLst/>
              <a:cxnLst/>
              <a:rect l="l" t="t" r="r" b="b"/>
              <a:pathLst>
                <a:path w="3561" h="4362" extrusionOk="0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8727188" y="1865213"/>
              <a:ext cx="165652" cy="160687"/>
            </a:xfrm>
            <a:custGeom>
              <a:avLst/>
              <a:gdLst/>
              <a:ahLst/>
              <a:cxnLst/>
              <a:rect l="l" t="t" r="r" b="b"/>
              <a:pathLst>
                <a:path w="5072" h="4920" extrusionOk="0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8805735" y="1690776"/>
              <a:ext cx="104937" cy="110554"/>
            </a:xfrm>
            <a:custGeom>
              <a:avLst/>
              <a:gdLst/>
              <a:ahLst/>
              <a:cxnLst/>
              <a:rect l="l" t="t" r="r" b="b"/>
              <a:pathLst>
                <a:path w="3213" h="3385" extrusionOk="0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9063064" y="1520454"/>
              <a:ext cx="149844" cy="157519"/>
            </a:xfrm>
            <a:custGeom>
              <a:avLst/>
              <a:gdLst/>
              <a:ahLst/>
              <a:cxnLst/>
              <a:rect l="l" t="t" r="r" b="b"/>
              <a:pathLst>
                <a:path w="4588" h="4823" extrusionOk="0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8835293" y="2022373"/>
              <a:ext cx="140046" cy="144945"/>
            </a:xfrm>
            <a:custGeom>
              <a:avLst/>
              <a:gdLst/>
              <a:ahLst/>
              <a:cxnLst/>
              <a:rect l="l" t="t" r="r" b="b"/>
              <a:pathLst>
                <a:path w="4288" h="4438" extrusionOk="0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9042423" y="1890590"/>
              <a:ext cx="139066" cy="143541"/>
            </a:xfrm>
            <a:custGeom>
              <a:avLst/>
              <a:gdLst/>
              <a:ahLst/>
              <a:cxnLst/>
              <a:rect l="l" t="t" r="r" b="b"/>
              <a:pathLst>
                <a:path w="4258" h="4395" extrusionOk="0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8923899" y="1507488"/>
              <a:ext cx="123487" cy="134037"/>
            </a:xfrm>
            <a:custGeom>
              <a:avLst/>
              <a:gdLst/>
              <a:ahLst/>
              <a:cxnLst/>
              <a:rect l="l" t="t" r="r" b="b"/>
              <a:pathLst>
                <a:path w="3781" h="4104" extrusionOk="0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8742800" y="1582018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1_1">
    <p:bg>
      <p:bgPr>
        <a:solidFill>
          <a:srgbClr val="CAEAE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/>
          <p:nvPr/>
        </p:nvSpPr>
        <p:spPr>
          <a:xfrm rot="-927928" flipH="1">
            <a:off x="-469357" y="4331561"/>
            <a:ext cx="2264027" cy="25691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 rot="3033663">
            <a:off x="-4629729" y="3352637"/>
            <a:ext cx="7815391" cy="2045802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4"/>
          <p:cNvGrpSpPr/>
          <p:nvPr/>
        </p:nvGrpSpPr>
        <p:grpSpPr>
          <a:xfrm rot="1192642">
            <a:off x="-334026" y="3188567"/>
            <a:ext cx="664876" cy="682414"/>
            <a:chOff x="4007590" y="88411"/>
            <a:chExt cx="664892" cy="682431"/>
          </a:xfrm>
        </p:grpSpPr>
        <p:sp>
          <p:nvSpPr>
            <p:cNvPr id="363" name="Google Shape;363;p14"/>
            <p:cNvSpPr/>
            <p:nvPr/>
          </p:nvSpPr>
          <p:spPr>
            <a:xfrm>
              <a:off x="4200839" y="262685"/>
              <a:ext cx="122573" cy="134625"/>
            </a:xfrm>
            <a:custGeom>
              <a:avLst/>
              <a:gdLst/>
              <a:ahLst/>
              <a:cxnLst/>
              <a:rect l="l" t="t" r="r" b="b"/>
              <a:pathLst>
                <a:path w="3753" h="4122" extrusionOk="0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549942" y="350703"/>
              <a:ext cx="122540" cy="134723"/>
            </a:xfrm>
            <a:custGeom>
              <a:avLst/>
              <a:gdLst/>
              <a:ahLst/>
              <a:cxnLst/>
              <a:rect l="l" t="t" r="r" b="b"/>
              <a:pathLst>
                <a:path w="3752" h="4125" extrusionOk="0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241696" y="379999"/>
              <a:ext cx="116857" cy="142430"/>
            </a:xfrm>
            <a:custGeom>
              <a:avLst/>
              <a:gdLst/>
              <a:ahLst/>
              <a:cxnLst/>
              <a:rect l="l" t="t" r="r" b="b"/>
              <a:pathLst>
                <a:path w="3578" h="4361" extrusionOk="0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007590" y="445875"/>
              <a:ext cx="165684" cy="160753"/>
            </a:xfrm>
            <a:custGeom>
              <a:avLst/>
              <a:gdLst/>
              <a:ahLst/>
              <a:cxnLst/>
              <a:rect l="l" t="t" r="r" b="b"/>
              <a:pathLst>
                <a:path w="5073" h="4922" extrusionOk="0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086104" y="271209"/>
              <a:ext cx="105524" cy="110587"/>
            </a:xfrm>
            <a:custGeom>
              <a:avLst/>
              <a:gdLst/>
              <a:ahLst/>
              <a:cxnLst/>
              <a:rect l="l" t="t" r="r" b="b"/>
              <a:pathLst>
                <a:path w="3231" h="3386" extrusionOk="0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343432" y="100920"/>
              <a:ext cx="149877" cy="157487"/>
            </a:xfrm>
            <a:custGeom>
              <a:avLst/>
              <a:gdLst/>
              <a:ahLst/>
              <a:cxnLst/>
              <a:rect l="l" t="t" r="r" b="b"/>
              <a:pathLst>
                <a:path w="4589" h="4822" extrusionOk="0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115662" y="602969"/>
              <a:ext cx="140079" cy="144782"/>
            </a:xfrm>
            <a:custGeom>
              <a:avLst/>
              <a:gdLst/>
              <a:ahLst/>
              <a:cxnLst/>
              <a:rect l="l" t="t" r="r" b="b"/>
              <a:pathLst>
                <a:path w="4289" h="4433" extrusionOk="0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323379" y="471415"/>
              <a:ext cx="138936" cy="143149"/>
            </a:xfrm>
            <a:custGeom>
              <a:avLst/>
              <a:gdLst/>
              <a:ahLst/>
              <a:cxnLst/>
              <a:rect l="l" t="t" r="r" b="b"/>
              <a:pathLst>
                <a:path w="4254" h="4383" extrusionOk="0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409699" y="627595"/>
              <a:ext cx="139034" cy="143247"/>
            </a:xfrm>
            <a:custGeom>
              <a:avLst/>
              <a:gdLst/>
              <a:ahLst/>
              <a:cxnLst/>
              <a:rect l="l" t="t" r="r" b="b"/>
              <a:pathLst>
                <a:path w="4257" h="4386" extrusionOk="0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4472570" y="191127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4204268" y="88411"/>
              <a:ext cx="123847" cy="134135"/>
            </a:xfrm>
            <a:custGeom>
              <a:avLst/>
              <a:gdLst/>
              <a:ahLst/>
              <a:cxnLst/>
              <a:rect l="l" t="t" r="r" b="b"/>
              <a:pathLst>
                <a:path w="3792" h="4107" extrusionOk="0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023168" y="162451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4"/>
          <p:cNvSpPr/>
          <p:nvPr/>
        </p:nvSpPr>
        <p:spPr>
          <a:xfrm rot="-4092756">
            <a:off x="6522803" y="-1881378"/>
            <a:ext cx="3109693" cy="28693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14"/>
          <p:cNvGrpSpPr/>
          <p:nvPr/>
        </p:nvGrpSpPr>
        <p:grpSpPr>
          <a:xfrm rot="6791915">
            <a:off x="869085" y="-69470"/>
            <a:ext cx="485924" cy="659569"/>
            <a:chOff x="-200031" y="4394273"/>
            <a:chExt cx="485948" cy="659601"/>
          </a:xfrm>
        </p:grpSpPr>
        <p:sp>
          <p:nvSpPr>
            <p:cNvPr id="377" name="Google Shape;377;p14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14"/>
          <p:cNvSpPr/>
          <p:nvPr/>
        </p:nvSpPr>
        <p:spPr>
          <a:xfrm>
            <a:off x="8585953" y="3505769"/>
            <a:ext cx="46638" cy="36155"/>
          </a:xfrm>
          <a:custGeom>
            <a:avLst/>
            <a:gdLst/>
            <a:ahLst/>
            <a:cxnLst/>
            <a:rect l="l" t="t" r="r" b="b"/>
            <a:pathLst>
              <a:path w="1428" h="1107" extrusionOk="0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8380438" y="4290376"/>
            <a:ext cx="68815" cy="53628"/>
          </a:xfrm>
          <a:custGeom>
            <a:avLst/>
            <a:gdLst/>
            <a:ahLst/>
            <a:cxnLst/>
            <a:rect l="l" t="t" r="r" b="b"/>
            <a:pathLst>
              <a:path w="2107" h="1642" extrusionOk="0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>
            <a:off x="8163051" y="75087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775599" y="790010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495477" y="4505474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>
            <a:off x="7254796" y="4577167"/>
            <a:ext cx="69370" cy="53660"/>
          </a:xfrm>
          <a:custGeom>
            <a:avLst/>
            <a:gdLst/>
            <a:ahLst/>
            <a:cxnLst/>
            <a:rect l="l" t="t" r="r" b="b"/>
            <a:pathLst>
              <a:path w="2124" h="1643" extrusionOk="0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3875576" y="4833121"/>
            <a:ext cx="92101" cy="71689"/>
          </a:xfrm>
          <a:custGeom>
            <a:avLst/>
            <a:gdLst/>
            <a:ahLst/>
            <a:cxnLst/>
            <a:rect l="l" t="t" r="r" b="b"/>
            <a:pathLst>
              <a:path w="2820" h="2195" extrusionOk="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CAEAE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-2700000">
            <a:off x="4543802" y="2105873"/>
            <a:ext cx="8649572" cy="3647475"/>
          </a:xfrm>
          <a:custGeom>
            <a:avLst/>
            <a:gdLst/>
            <a:ahLst/>
            <a:cxnLst/>
            <a:rect l="l" t="t" r="r" b="b"/>
            <a:pathLst>
              <a:path w="369334" h="96679" extrusionOk="0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5082086">
            <a:off x="578172" y="3679475"/>
            <a:ext cx="728513" cy="906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9775215">
            <a:off x="-302373" y="4002540"/>
            <a:ext cx="1501825" cy="1553152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15"/>
          <p:cNvGrpSpPr/>
          <p:nvPr/>
        </p:nvGrpSpPr>
        <p:grpSpPr>
          <a:xfrm rot="5175089" flipH="1">
            <a:off x="330604" y="3624161"/>
            <a:ext cx="469020" cy="548470"/>
            <a:chOff x="-200031" y="4394273"/>
            <a:chExt cx="485948" cy="659601"/>
          </a:xfrm>
        </p:grpSpPr>
        <p:sp>
          <p:nvSpPr>
            <p:cNvPr id="399" name="Google Shape;399;p15"/>
            <p:cNvSpPr/>
            <p:nvPr/>
          </p:nvSpPr>
          <p:spPr>
            <a:xfrm>
              <a:off x="-6553" y="4568448"/>
              <a:ext cx="122508" cy="134722"/>
            </a:xfrm>
            <a:custGeom>
              <a:avLst/>
              <a:gdLst/>
              <a:ahLst/>
              <a:cxnLst/>
              <a:rect l="l" t="t" r="r" b="b"/>
              <a:pathLst>
                <a:path w="3751" h="4125" extrusionOk="0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272" y="4685763"/>
              <a:ext cx="116302" cy="142430"/>
            </a:xfrm>
            <a:custGeom>
              <a:avLst/>
              <a:gdLst/>
              <a:ahLst/>
              <a:cxnLst/>
              <a:rect l="l" t="t" r="r" b="b"/>
              <a:pathLst>
                <a:path w="3561" h="4361" extrusionOk="0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31" y="4751508"/>
              <a:ext cx="165847" cy="161177"/>
            </a:xfrm>
            <a:custGeom>
              <a:avLst/>
              <a:gdLst/>
              <a:ahLst/>
              <a:cxnLst/>
              <a:rect l="l" t="t" r="r" b="b"/>
              <a:pathLst>
                <a:path w="5078" h="4935" extrusionOk="0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121843" y="4577071"/>
              <a:ext cx="105492" cy="110783"/>
            </a:xfrm>
            <a:custGeom>
              <a:avLst/>
              <a:gdLst/>
              <a:ahLst/>
              <a:cxnLst/>
              <a:rect l="l" t="t" r="r" b="b"/>
              <a:pathLst>
                <a:path w="3230" h="3392" extrusionOk="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36008" y="4406781"/>
              <a:ext cx="149909" cy="157682"/>
            </a:xfrm>
            <a:custGeom>
              <a:avLst/>
              <a:gdLst/>
              <a:ahLst/>
              <a:cxnLst/>
              <a:rect l="l" t="t" r="r" b="b"/>
              <a:pathLst>
                <a:path w="4590" h="4828" extrusionOk="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91730" y="4908831"/>
              <a:ext cx="140079" cy="145043"/>
            </a:xfrm>
            <a:custGeom>
              <a:avLst/>
              <a:gdLst/>
              <a:ahLst/>
              <a:cxnLst/>
              <a:rect l="l" t="t" r="r" b="b"/>
              <a:pathLst>
                <a:path w="4289" h="4441" extrusionOk="0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15432" y="4777276"/>
              <a:ext cx="139099" cy="143149"/>
            </a:xfrm>
            <a:custGeom>
              <a:avLst/>
              <a:gdLst/>
              <a:ahLst/>
              <a:cxnLst/>
              <a:rect l="l" t="t" r="r" b="b"/>
              <a:pathLst>
                <a:path w="4259" h="4383" extrusionOk="0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3352" y="4394273"/>
              <a:ext cx="123683" cy="134004"/>
            </a:xfrm>
            <a:custGeom>
              <a:avLst/>
              <a:gdLst/>
              <a:ahLst/>
              <a:cxnLst/>
              <a:rect l="l" t="t" r="r" b="b"/>
              <a:pathLst>
                <a:path w="3787" h="4103" extrusionOk="0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184223" y="4468313"/>
              <a:ext cx="122998" cy="129399"/>
            </a:xfrm>
            <a:custGeom>
              <a:avLst/>
              <a:gdLst/>
              <a:ahLst/>
              <a:cxnLst/>
              <a:rect l="l" t="t" r="r" b="b"/>
              <a:pathLst>
                <a:path w="3766" h="3962" extrusionOk="0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5"/>
          <p:cNvSpPr txBox="1">
            <a:spLocks noGrp="1"/>
          </p:cNvSpPr>
          <p:nvPr>
            <p:ph type="body" idx="1"/>
          </p:nvPr>
        </p:nvSpPr>
        <p:spPr>
          <a:xfrm>
            <a:off x="1412038" y="2113313"/>
            <a:ext cx="30396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Open Sans"/>
              <a:buChar char="○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sz="2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Open Sans"/>
              <a:buChar char="●"/>
              <a:defRPr sz="1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81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5"/>
          <p:cNvSpPr/>
          <p:nvPr/>
        </p:nvSpPr>
        <p:spPr>
          <a:xfrm>
            <a:off x="1830300" y="2797899"/>
            <a:ext cx="5483790" cy="673918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9" name="Google Shape;999;p35"/>
          <p:cNvGrpSpPr/>
          <p:nvPr/>
        </p:nvGrpSpPr>
        <p:grpSpPr>
          <a:xfrm>
            <a:off x="1762737" y="1287425"/>
            <a:ext cx="4794409" cy="2837403"/>
            <a:chOff x="1762737" y="1287425"/>
            <a:chExt cx="4794409" cy="2837403"/>
          </a:xfrm>
        </p:grpSpPr>
        <p:sp>
          <p:nvSpPr>
            <p:cNvPr id="1000" name="Google Shape;1000;p35"/>
            <p:cNvSpPr/>
            <p:nvPr/>
          </p:nvSpPr>
          <p:spPr>
            <a:xfrm>
              <a:off x="6466776" y="1485221"/>
              <a:ext cx="90370" cy="53660"/>
            </a:xfrm>
            <a:custGeom>
              <a:avLst/>
              <a:gdLst/>
              <a:ahLst/>
              <a:cxnLst/>
              <a:rect l="l" t="t" r="r" b="b"/>
              <a:pathLst>
                <a:path w="2767" h="1643" extrusionOk="0">
                  <a:moveTo>
                    <a:pt x="1107" y="1"/>
                  </a:moveTo>
                  <a:cubicBezTo>
                    <a:pt x="1" y="1"/>
                    <a:pt x="1" y="1642"/>
                    <a:pt x="1107" y="1642"/>
                  </a:cubicBezTo>
                  <a:lnTo>
                    <a:pt x="1678" y="1642"/>
                  </a:lnTo>
                  <a:cubicBezTo>
                    <a:pt x="2766" y="1642"/>
                    <a:pt x="2766" y="1"/>
                    <a:pt x="1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568019" y="4053694"/>
              <a:ext cx="92101" cy="71133"/>
            </a:xfrm>
            <a:custGeom>
              <a:avLst/>
              <a:gdLst/>
              <a:ahLst/>
              <a:cxnLst/>
              <a:rect l="l" t="t" r="r" b="b"/>
              <a:pathLst>
                <a:path w="2820" h="2178" extrusionOk="0">
                  <a:moveTo>
                    <a:pt x="1410" y="1"/>
                  </a:moveTo>
                  <a:cubicBezTo>
                    <a:pt x="1" y="1"/>
                    <a:pt x="1" y="2177"/>
                    <a:pt x="1410" y="2177"/>
                  </a:cubicBezTo>
                  <a:cubicBezTo>
                    <a:pt x="2820" y="2177"/>
                    <a:pt x="2820" y="1"/>
                    <a:pt x="141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3446262" y="3706976"/>
              <a:ext cx="68815" cy="53628"/>
            </a:xfrm>
            <a:custGeom>
              <a:avLst/>
              <a:gdLst/>
              <a:ahLst/>
              <a:cxnLst/>
              <a:rect l="l" t="t" r="r" b="b"/>
              <a:pathLst>
                <a:path w="2107" h="1642" extrusionOk="0">
                  <a:moveTo>
                    <a:pt x="1053" y="0"/>
                  </a:moveTo>
                  <a:cubicBezTo>
                    <a:pt x="1" y="0"/>
                    <a:pt x="1" y="1642"/>
                    <a:pt x="1053" y="1642"/>
                  </a:cubicBezTo>
                  <a:cubicBezTo>
                    <a:pt x="2106" y="1642"/>
                    <a:pt x="2106" y="0"/>
                    <a:pt x="10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762737" y="1287425"/>
              <a:ext cx="69370" cy="53660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35"/>
          <p:cNvSpPr txBox="1">
            <a:spLocks noGrp="1"/>
          </p:cNvSpPr>
          <p:nvPr>
            <p:ph type="ctrTitle"/>
          </p:nvPr>
        </p:nvSpPr>
        <p:spPr>
          <a:xfrm>
            <a:off x="713188" y="1678950"/>
            <a:ext cx="7717500" cy="11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introduction</a:t>
            </a:r>
            <a:endParaRPr dirty="0"/>
          </a:p>
        </p:txBody>
      </p:sp>
      <p:sp>
        <p:nvSpPr>
          <p:cNvPr id="1005" name="Google Shape;1005;p35"/>
          <p:cNvSpPr txBox="1">
            <a:spLocks noGrp="1"/>
          </p:cNvSpPr>
          <p:nvPr>
            <p:ph type="subTitle" idx="1"/>
          </p:nvPr>
        </p:nvSpPr>
        <p:spPr>
          <a:xfrm>
            <a:off x="713313" y="2894191"/>
            <a:ext cx="77175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Jie Yong Shin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10;p36">
            <a:extLst>
              <a:ext uri="{FF2B5EF4-FFF2-40B4-BE49-F238E27FC236}">
                <a16:creationId xmlns:a16="http://schemas.microsoft.com/office/drawing/2014/main" id="{03D67B53-EC9C-4A7B-9940-B1E247B39AD6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12;p36">
            <a:extLst>
              <a:ext uri="{FF2B5EF4-FFF2-40B4-BE49-F238E27FC236}">
                <a16:creationId xmlns:a16="http://schemas.microsoft.com/office/drawing/2014/main" id="{6987C516-4C76-44EB-8B2B-47CAD07F7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AutoML</a:t>
            </a:r>
            <a:endParaRPr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057B78-A595-452E-913A-9BBC1184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96" y="1439045"/>
            <a:ext cx="418205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10;p36">
            <a:extLst>
              <a:ext uri="{FF2B5EF4-FFF2-40B4-BE49-F238E27FC236}">
                <a16:creationId xmlns:a16="http://schemas.microsoft.com/office/drawing/2014/main" id="{8D811316-9339-4AFA-99B8-ADBD0600CED6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012;p36">
            <a:extLst>
              <a:ext uri="{FF2B5EF4-FFF2-40B4-BE49-F238E27FC236}">
                <a16:creationId xmlns:a16="http://schemas.microsoft.com/office/drawing/2014/main" id="{9A637717-5E8E-44BF-81EB-2557DD5C9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AutoML</a:t>
            </a:r>
            <a:endParaRPr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CFE2BD3-EB76-4F6B-B38A-EC65E0FC5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6314" r="-1" b="173"/>
          <a:stretch/>
        </p:blipFill>
        <p:spPr>
          <a:xfrm>
            <a:off x="872279" y="1556122"/>
            <a:ext cx="7399293" cy="33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10;p36">
            <a:extLst>
              <a:ext uri="{FF2B5EF4-FFF2-40B4-BE49-F238E27FC236}">
                <a16:creationId xmlns:a16="http://schemas.microsoft.com/office/drawing/2014/main" id="{906F6204-4DB0-45C8-8145-0D9EA0A625D5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12;p36">
            <a:extLst>
              <a:ext uri="{FF2B5EF4-FFF2-40B4-BE49-F238E27FC236}">
                <a16:creationId xmlns:a16="http://schemas.microsoft.com/office/drawing/2014/main" id="{641605BF-DA8A-4130-A423-F2A06D6EE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AutoML</a:t>
            </a:r>
            <a:endParaRPr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258697-7873-44B9-AE8C-DBAA1588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33" y="1304261"/>
            <a:ext cx="5262134" cy="3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10;p36">
            <a:extLst>
              <a:ext uri="{FF2B5EF4-FFF2-40B4-BE49-F238E27FC236}">
                <a16:creationId xmlns:a16="http://schemas.microsoft.com/office/drawing/2014/main" id="{9AA45FF1-2501-40AD-AEB7-27545051E4D1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012;p36">
            <a:extLst>
              <a:ext uri="{FF2B5EF4-FFF2-40B4-BE49-F238E27FC236}">
                <a16:creationId xmlns:a16="http://schemas.microsoft.com/office/drawing/2014/main" id="{9A9DD4A5-3BDD-47B1-AA2F-C06D2E8C1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NAS</a:t>
            </a:r>
            <a:endParaRPr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6974EA6-F456-4664-80A1-17C3091A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47" y="1390183"/>
            <a:ext cx="7069758" cy="35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10;p36">
            <a:extLst>
              <a:ext uri="{FF2B5EF4-FFF2-40B4-BE49-F238E27FC236}">
                <a16:creationId xmlns:a16="http://schemas.microsoft.com/office/drawing/2014/main" id="{9BCE77B8-7C32-4FBF-8D41-147F96BCBEBD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12;p36">
            <a:extLst>
              <a:ext uri="{FF2B5EF4-FFF2-40B4-BE49-F238E27FC236}">
                <a16:creationId xmlns:a16="http://schemas.microsoft.com/office/drawing/2014/main" id="{E9A045A9-5D6E-4189-AA8A-0CF75C8CC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DARTS</a:t>
            </a:r>
            <a:endParaRPr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4AA4F40-A173-433B-93A6-798179F5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5" y="1357751"/>
            <a:ext cx="6296654" cy="35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DARTS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9D73E-D746-471B-9FE6-B25FB94B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47" y="1390183"/>
            <a:ext cx="7069758" cy="35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0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DARTS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9D73E-D746-471B-9FE6-B25FB94B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47" y="1390183"/>
            <a:ext cx="7069758" cy="3577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9E20B-C21E-4B34-95D8-E5E19EBE727F}"/>
                  </a:ext>
                </a:extLst>
              </p:cNvPr>
              <p:cNvSpPr txBox="1"/>
              <p:nvPr/>
            </p:nvSpPr>
            <p:spPr>
              <a:xfrm>
                <a:off x="3781643" y="2686492"/>
                <a:ext cx="2357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9E20B-C21E-4B34-95D8-E5E19EBE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643" y="2686492"/>
                <a:ext cx="235706" cy="215444"/>
              </a:xfrm>
              <a:prstGeom prst="rect">
                <a:avLst/>
              </a:prstGeom>
              <a:blipFill>
                <a:blip r:embed="rId4"/>
                <a:stretch>
                  <a:fillRect l="-769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FFA01-2A01-41D7-8F78-7EA03D5FC07B}"/>
                  </a:ext>
                </a:extLst>
              </p:cNvPr>
              <p:cNvSpPr txBox="1"/>
              <p:nvPr/>
            </p:nvSpPr>
            <p:spPr>
              <a:xfrm>
                <a:off x="3892408" y="2894848"/>
                <a:ext cx="2398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FFA01-2A01-41D7-8F78-7EA03D5F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08" y="2894848"/>
                <a:ext cx="239874" cy="215444"/>
              </a:xfrm>
              <a:prstGeom prst="rect">
                <a:avLst/>
              </a:prstGeom>
              <a:blipFill>
                <a:blip r:embed="rId5"/>
                <a:stretch>
                  <a:fillRect l="-10256" r="-256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D18-5A37-43CE-A37F-2B6DEE14EC95}"/>
                  </a:ext>
                </a:extLst>
              </p:cNvPr>
              <p:cNvSpPr txBox="1"/>
              <p:nvPr/>
            </p:nvSpPr>
            <p:spPr>
              <a:xfrm>
                <a:off x="4002613" y="3096116"/>
                <a:ext cx="2398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D18-5A37-43CE-A37F-2B6DEE14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613" y="3096116"/>
                <a:ext cx="239874" cy="215444"/>
              </a:xfrm>
              <a:prstGeom prst="rect">
                <a:avLst/>
              </a:prstGeom>
              <a:blipFill>
                <a:blip r:embed="rId6"/>
                <a:stretch>
                  <a:fillRect l="-10256" r="-256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010;p36">
            <a:extLst>
              <a:ext uri="{FF2B5EF4-FFF2-40B4-BE49-F238E27FC236}">
                <a16:creationId xmlns:a16="http://schemas.microsoft.com/office/drawing/2014/main" id="{EAB818D3-DAA3-4299-AE25-75CAC0CE1D6E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012;p36">
            <a:extLst>
              <a:ext uri="{FF2B5EF4-FFF2-40B4-BE49-F238E27FC236}">
                <a16:creationId xmlns:a16="http://schemas.microsoft.com/office/drawing/2014/main" id="{C4465970-6373-475E-AEE7-14443A1D5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DARTS</a:t>
            </a:r>
            <a:endParaRPr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AEB326-59A3-4339-8E1B-EF7BE33A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17" y="1462423"/>
            <a:ext cx="4239217" cy="113917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FC6C36-A4D8-4B09-9E1A-F57023B5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317" y="2601596"/>
            <a:ext cx="4239217" cy="9240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CD76310-3BDA-40F8-A9E0-E34FF44FD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387" y="3596534"/>
            <a:ext cx="5401076" cy="12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54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4"/>
          <p:cNvSpPr/>
          <p:nvPr/>
        </p:nvSpPr>
        <p:spPr>
          <a:xfrm>
            <a:off x="2328175" y="1762362"/>
            <a:ext cx="1857375" cy="2613702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graphicFrame>
        <p:nvGraphicFramePr>
          <p:cNvPr id="1515" name="Google Shape;1515;p54"/>
          <p:cNvGraphicFramePr/>
          <p:nvPr>
            <p:extLst>
              <p:ext uri="{D42A27DB-BD31-4B8C-83A1-F6EECF244321}">
                <p14:modId xmlns:p14="http://schemas.microsoft.com/office/powerpoint/2010/main" val="81477092"/>
              </p:ext>
            </p:extLst>
          </p:nvPr>
        </p:nvGraphicFramePr>
        <p:xfrm>
          <a:off x="2755275" y="1979623"/>
          <a:ext cx="5230175" cy="2039050"/>
        </p:xfrm>
        <a:graphic>
          <a:graphicData uri="http://schemas.openxmlformats.org/drawingml/2006/table">
            <a:tbl>
              <a:tblPr>
                <a:noFill/>
                <a:tableStyleId>{2D61F0CD-ADA3-40DE-9F47-3F856F087582}</a:tableStyleId>
              </a:tblPr>
              <a:tblGrid>
                <a:gridCol w="18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31F2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Email</a:t>
                      </a:r>
                      <a:endParaRPr sz="1800" b="1" dirty="0">
                        <a:solidFill>
                          <a:srgbClr val="231F20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31F2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tkwjsup@naver.com</a:t>
                      </a:r>
                      <a:endParaRPr dirty="0">
                        <a:solidFill>
                          <a:srgbClr val="231F2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31F2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Phone</a:t>
                      </a:r>
                      <a:endParaRPr sz="1800" b="1" dirty="0">
                        <a:solidFill>
                          <a:srgbClr val="231F20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31F2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010 8713 8099</a:t>
                      </a:r>
                      <a:endParaRPr dirty="0">
                        <a:solidFill>
                          <a:srgbClr val="231F2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31F2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github</a:t>
                      </a:r>
                      <a:endParaRPr sz="1800" b="1" dirty="0">
                        <a:solidFill>
                          <a:srgbClr val="231F20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231F2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github.com/wldyd920</a:t>
                      </a:r>
                      <a:endParaRPr dirty="0">
                        <a:solidFill>
                          <a:srgbClr val="231F2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31F20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kakao</a:t>
                      </a:r>
                      <a:endParaRPr sz="1800" b="1" dirty="0">
                        <a:solidFill>
                          <a:srgbClr val="231F20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231F2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wldyd920</a:t>
                      </a:r>
                      <a:endParaRPr dirty="0">
                        <a:solidFill>
                          <a:srgbClr val="231F2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3C47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6" name="Google Shape;1516;p54"/>
          <p:cNvSpPr/>
          <p:nvPr/>
        </p:nvSpPr>
        <p:spPr>
          <a:xfrm>
            <a:off x="2437512" y="2452775"/>
            <a:ext cx="4516831" cy="125200"/>
          </a:xfrm>
          <a:custGeom>
            <a:avLst/>
            <a:gdLst/>
            <a:ahLst/>
            <a:cxnLst/>
            <a:rect l="l" t="t" r="r" b="b"/>
            <a:pathLst>
              <a:path w="138702" h="5008" extrusionOk="0">
                <a:moveTo>
                  <a:pt x="0" y="5008"/>
                </a:moveTo>
                <a:cubicBezTo>
                  <a:pt x="6117" y="3481"/>
                  <a:pt x="12596" y="4375"/>
                  <a:pt x="18879" y="3852"/>
                </a:cubicBezTo>
                <a:cubicBezTo>
                  <a:pt x="41533" y="1965"/>
                  <a:pt x="64377" y="2207"/>
                  <a:pt x="87074" y="3467"/>
                </a:cubicBezTo>
                <a:cubicBezTo>
                  <a:pt x="104296" y="4423"/>
                  <a:pt x="121454" y="0"/>
                  <a:pt x="138702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7" name="Google Shape;1517;p54"/>
          <p:cNvSpPr/>
          <p:nvPr/>
        </p:nvSpPr>
        <p:spPr>
          <a:xfrm>
            <a:off x="2437512" y="2990113"/>
            <a:ext cx="4516831" cy="125200"/>
          </a:xfrm>
          <a:custGeom>
            <a:avLst/>
            <a:gdLst/>
            <a:ahLst/>
            <a:cxnLst/>
            <a:rect l="l" t="t" r="r" b="b"/>
            <a:pathLst>
              <a:path w="138702" h="5008" extrusionOk="0">
                <a:moveTo>
                  <a:pt x="0" y="5008"/>
                </a:moveTo>
                <a:cubicBezTo>
                  <a:pt x="6117" y="3481"/>
                  <a:pt x="12596" y="4375"/>
                  <a:pt x="18879" y="3852"/>
                </a:cubicBezTo>
                <a:cubicBezTo>
                  <a:pt x="41533" y="1965"/>
                  <a:pt x="64377" y="2207"/>
                  <a:pt x="87074" y="3467"/>
                </a:cubicBezTo>
                <a:cubicBezTo>
                  <a:pt x="104296" y="4423"/>
                  <a:pt x="121454" y="0"/>
                  <a:pt x="138702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8" name="Google Shape;1518;p54"/>
          <p:cNvSpPr/>
          <p:nvPr/>
        </p:nvSpPr>
        <p:spPr>
          <a:xfrm>
            <a:off x="2437512" y="3527438"/>
            <a:ext cx="4516831" cy="125200"/>
          </a:xfrm>
          <a:custGeom>
            <a:avLst/>
            <a:gdLst/>
            <a:ahLst/>
            <a:cxnLst/>
            <a:rect l="l" t="t" r="r" b="b"/>
            <a:pathLst>
              <a:path w="138702" h="5008" extrusionOk="0">
                <a:moveTo>
                  <a:pt x="0" y="5008"/>
                </a:moveTo>
                <a:cubicBezTo>
                  <a:pt x="6117" y="3481"/>
                  <a:pt x="12596" y="4375"/>
                  <a:pt x="18879" y="3852"/>
                </a:cubicBezTo>
                <a:cubicBezTo>
                  <a:pt x="41533" y="1965"/>
                  <a:pt x="64377" y="2207"/>
                  <a:pt x="87074" y="3467"/>
                </a:cubicBezTo>
                <a:cubicBezTo>
                  <a:pt x="104296" y="4423"/>
                  <a:pt x="121454" y="0"/>
                  <a:pt x="138702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9" name="Google Shape;1519;p54"/>
          <p:cNvSpPr/>
          <p:nvPr/>
        </p:nvSpPr>
        <p:spPr>
          <a:xfrm>
            <a:off x="2287512" y="4064763"/>
            <a:ext cx="4516831" cy="125200"/>
          </a:xfrm>
          <a:custGeom>
            <a:avLst/>
            <a:gdLst/>
            <a:ahLst/>
            <a:cxnLst/>
            <a:rect l="l" t="t" r="r" b="b"/>
            <a:pathLst>
              <a:path w="138702" h="5008" extrusionOk="0">
                <a:moveTo>
                  <a:pt x="0" y="5008"/>
                </a:moveTo>
                <a:cubicBezTo>
                  <a:pt x="6117" y="3481"/>
                  <a:pt x="12596" y="4375"/>
                  <a:pt x="18879" y="3852"/>
                </a:cubicBezTo>
                <a:cubicBezTo>
                  <a:pt x="41533" y="1965"/>
                  <a:pt x="64377" y="2207"/>
                  <a:pt x="87074" y="3467"/>
                </a:cubicBezTo>
                <a:cubicBezTo>
                  <a:pt x="104296" y="4423"/>
                  <a:pt x="121454" y="0"/>
                  <a:pt x="138702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20" name="Google Shape;1520;p54"/>
          <p:cNvGrpSpPr/>
          <p:nvPr/>
        </p:nvGrpSpPr>
        <p:grpSpPr>
          <a:xfrm>
            <a:off x="1285811" y="1881786"/>
            <a:ext cx="6334064" cy="2374851"/>
            <a:chOff x="1285811" y="1881786"/>
            <a:chExt cx="6334064" cy="2374851"/>
          </a:xfrm>
        </p:grpSpPr>
        <p:sp>
          <p:nvSpPr>
            <p:cNvPr id="1521" name="Google Shape;1521;p54"/>
            <p:cNvSpPr/>
            <p:nvPr/>
          </p:nvSpPr>
          <p:spPr>
            <a:xfrm>
              <a:off x="1757086" y="4184949"/>
              <a:ext cx="92101" cy="71689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7527773" y="1881786"/>
              <a:ext cx="92101" cy="71689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285811" y="2389736"/>
              <a:ext cx="92101" cy="71689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7"/>
          <p:cNvSpPr/>
          <p:nvPr/>
        </p:nvSpPr>
        <p:spPr>
          <a:xfrm>
            <a:off x="2232500" y="310900"/>
            <a:ext cx="4678830" cy="145418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568" name="Google Shape;1568;p57"/>
          <p:cNvSpPr/>
          <p:nvPr/>
        </p:nvSpPr>
        <p:spPr>
          <a:xfrm rot="9442808">
            <a:off x="3824313" y="3318704"/>
            <a:ext cx="372645" cy="47470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7"/>
          <p:cNvSpPr/>
          <p:nvPr/>
        </p:nvSpPr>
        <p:spPr>
          <a:xfrm rot="9442808">
            <a:off x="4409325" y="3318704"/>
            <a:ext cx="372645" cy="47470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7"/>
          <p:cNvSpPr/>
          <p:nvPr/>
        </p:nvSpPr>
        <p:spPr>
          <a:xfrm rot="9442808">
            <a:off x="4994325" y="3318704"/>
            <a:ext cx="372645" cy="47470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7"/>
          <p:cNvSpPr txBox="1">
            <a:spLocks noGrp="1"/>
          </p:cNvSpPr>
          <p:nvPr>
            <p:ph type="body" idx="1"/>
          </p:nvPr>
        </p:nvSpPr>
        <p:spPr>
          <a:xfrm>
            <a:off x="1563815" y="2039943"/>
            <a:ext cx="60162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you have any questions?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tkwjsup@naver.com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010-8713-8099</a:t>
            </a:r>
            <a:endParaRPr dirty="0"/>
          </a:p>
        </p:txBody>
      </p:sp>
      <p:sp>
        <p:nvSpPr>
          <p:cNvPr id="1572" name="Google Shape;1572;p5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573" name="Google Shape;1573;p57"/>
          <p:cNvSpPr txBox="1"/>
          <p:nvPr/>
        </p:nvSpPr>
        <p:spPr>
          <a:xfrm>
            <a:off x="3071975" y="4340825"/>
            <a:ext cx="3000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 b="1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74" name="Google Shape;1574;p57"/>
          <p:cNvGrpSpPr/>
          <p:nvPr/>
        </p:nvGrpSpPr>
        <p:grpSpPr>
          <a:xfrm>
            <a:off x="3792269" y="3343543"/>
            <a:ext cx="436731" cy="428325"/>
            <a:chOff x="240736" y="3173883"/>
            <a:chExt cx="658224" cy="645456"/>
          </a:xfrm>
        </p:grpSpPr>
        <p:sp>
          <p:nvSpPr>
            <p:cNvPr id="1575" name="Google Shape;1575;p57"/>
            <p:cNvSpPr/>
            <p:nvPr/>
          </p:nvSpPr>
          <p:spPr>
            <a:xfrm>
              <a:off x="458100" y="3264124"/>
              <a:ext cx="208014" cy="455621"/>
            </a:xfrm>
            <a:custGeom>
              <a:avLst/>
              <a:gdLst/>
              <a:ahLst/>
              <a:cxnLst/>
              <a:rect l="l" t="t" r="r" b="b"/>
              <a:pathLst>
                <a:path w="24897" h="54549" fill="none" extrusionOk="0">
                  <a:moveTo>
                    <a:pt x="24162" y="24337"/>
                  </a:moveTo>
                  <a:cubicBezTo>
                    <a:pt x="23953" y="25317"/>
                    <a:pt x="23708" y="26051"/>
                    <a:pt x="23463" y="26226"/>
                  </a:cubicBezTo>
                  <a:cubicBezTo>
                    <a:pt x="22974" y="26645"/>
                    <a:pt x="22379" y="26890"/>
                    <a:pt x="21715" y="26855"/>
                  </a:cubicBezTo>
                  <a:lnTo>
                    <a:pt x="21540" y="26855"/>
                  </a:lnTo>
                  <a:cubicBezTo>
                    <a:pt x="19897" y="26855"/>
                    <a:pt x="18043" y="26016"/>
                    <a:pt x="16819" y="26855"/>
                  </a:cubicBezTo>
                  <a:lnTo>
                    <a:pt x="16120" y="26855"/>
                  </a:lnTo>
                  <a:lnTo>
                    <a:pt x="16120" y="27764"/>
                  </a:lnTo>
                  <a:cubicBezTo>
                    <a:pt x="15561" y="28988"/>
                    <a:pt x="15945" y="30981"/>
                    <a:pt x="15945" y="32205"/>
                  </a:cubicBezTo>
                  <a:cubicBezTo>
                    <a:pt x="15945" y="35177"/>
                    <a:pt x="15980" y="38149"/>
                    <a:pt x="15980" y="41121"/>
                  </a:cubicBezTo>
                  <a:cubicBezTo>
                    <a:pt x="15980" y="43499"/>
                    <a:pt x="16015" y="45912"/>
                    <a:pt x="16120" y="48290"/>
                  </a:cubicBezTo>
                  <a:lnTo>
                    <a:pt x="16120" y="54479"/>
                  </a:lnTo>
                  <a:cubicBezTo>
                    <a:pt x="16120" y="54514"/>
                    <a:pt x="16120" y="54514"/>
                    <a:pt x="16120" y="54549"/>
                  </a:cubicBezTo>
                  <a:lnTo>
                    <a:pt x="6120" y="54549"/>
                  </a:lnTo>
                  <a:cubicBezTo>
                    <a:pt x="5735" y="54094"/>
                    <a:pt x="5490" y="53500"/>
                    <a:pt x="5455" y="52905"/>
                  </a:cubicBezTo>
                  <a:lnTo>
                    <a:pt x="5455" y="50772"/>
                  </a:lnTo>
                  <a:cubicBezTo>
                    <a:pt x="5560" y="49548"/>
                    <a:pt x="5770" y="48395"/>
                    <a:pt x="5805" y="47730"/>
                  </a:cubicBezTo>
                  <a:cubicBezTo>
                    <a:pt x="6015" y="42380"/>
                    <a:pt x="5910" y="36995"/>
                    <a:pt x="5455" y="31646"/>
                  </a:cubicBezTo>
                  <a:lnTo>
                    <a:pt x="5455" y="26855"/>
                  </a:lnTo>
                  <a:lnTo>
                    <a:pt x="909" y="26855"/>
                  </a:lnTo>
                  <a:cubicBezTo>
                    <a:pt x="455" y="26505"/>
                    <a:pt x="140" y="25981"/>
                    <a:pt x="0" y="25456"/>
                  </a:cubicBezTo>
                  <a:lnTo>
                    <a:pt x="0" y="19652"/>
                  </a:lnTo>
                  <a:cubicBezTo>
                    <a:pt x="735" y="17869"/>
                    <a:pt x="2413" y="18253"/>
                    <a:pt x="4022" y="17939"/>
                  </a:cubicBezTo>
                  <a:lnTo>
                    <a:pt x="5455" y="17939"/>
                  </a:lnTo>
                  <a:lnTo>
                    <a:pt x="5455" y="11854"/>
                  </a:lnTo>
                  <a:cubicBezTo>
                    <a:pt x="5595" y="9092"/>
                    <a:pt x="6155" y="6470"/>
                    <a:pt x="8113" y="3987"/>
                  </a:cubicBezTo>
                  <a:cubicBezTo>
                    <a:pt x="9966" y="1644"/>
                    <a:pt x="12344" y="560"/>
                    <a:pt x="14931" y="106"/>
                  </a:cubicBezTo>
                  <a:cubicBezTo>
                    <a:pt x="15491" y="36"/>
                    <a:pt x="16050" y="1"/>
                    <a:pt x="16645" y="1"/>
                  </a:cubicBezTo>
                  <a:lnTo>
                    <a:pt x="24722" y="36"/>
                  </a:lnTo>
                  <a:lnTo>
                    <a:pt x="24722" y="6400"/>
                  </a:lnTo>
                  <a:cubicBezTo>
                    <a:pt x="24687" y="7938"/>
                    <a:pt x="24897" y="8078"/>
                    <a:pt x="23498" y="8463"/>
                  </a:cubicBezTo>
                  <a:cubicBezTo>
                    <a:pt x="22064" y="8847"/>
                    <a:pt x="20491" y="8323"/>
                    <a:pt x="18987" y="8672"/>
                  </a:cubicBezTo>
                  <a:lnTo>
                    <a:pt x="18987" y="8672"/>
                  </a:lnTo>
                  <a:cubicBezTo>
                    <a:pt x="17484" y="8602"/>
                    <a:pt x="16225" y="9756"/>
                    <a:pt x="16155" y="11260"/>
                  </a:cubicBezTo>
                  <a:cubicBezTo>
                    <a:pt x="15491" y="13183"/>
                    <a:pt x="15945" y="15666"/>
                    <a:pt x="15875" y="17624"/>
                  </a:cubicBezTo>
                  <a:cubicBezTo>
                    <a:pt x="15875" y="17974"/>
                    <a:pt x="16155" y="18288"/>
                    <a:pt x="16540" y="18288"/>
                  </a:cubicBezTo>
                  <a:cubicBezTo>
                    <a:pt x="18078" y="18393"/>
                    <a:pt x="19652" y="18428"/>
                    <a:pt x="21190" y="18323"/>
                  </a:cubicBezTo>
                  <a:cubicBezTo>
                    <a:pt x="21260" y="18323"/>
                    <a:pt x="22799" y="18078"/>
                    <a:pt x="23743" y="17939"/>
                  </a:cubicBezTo>
                  <a:lnTo>
                    <a:pt x="24477" y="17939"/>
                  </a:lnTo>
                  <a:cubicBezTo>
                    <a:pt x="24652" y="18148"/>
                    <a:pt x="24757" y="18393"/>
                    <a:pt x="24757" y="18673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240736" y="3173883"/>
              <a:ext cx="658224" cy="645456"/>
            </a:xfrm>
            <a:custGeom>
              <a:avLst/>
              <a:gdLst/>
              <a:ahLst/>
              <a:cxnLst/>
              <a:rect l="l" t="t" r="r" b="b"/>
              <a:pathLst>
                <a:path w="78782" h="77277" fill="none" extrusionOk="0">
                  <a:moveTo>
                    <a:pt x="71089" y="18078"/>
                  </a:moveTo>
                  <a:cubicBezTo>
                    <a:pt x="68606" y="14231"/>
                    <a:pt x="65424" y="10910"/>
                    <a:pt x="61718" y="8322"/>
                  </a:cubicBezTo>
                  <a:cubicBezTo>
                    <a:pt x="57836" y="5245"/>
                    <a:pt x="53360" y="3007"/>
                    <a:pt x="48605" y="1678"/>
                  </a:cubicBezTo>
                  <a:cubicBezTo>
                    <a:pt x="44829" y="455"/>
                    <a:pt x="40842" y="0"/>
                    <a:pt x="36856" y="315"/>
                  </a:cubicBezTo>
                  <a:cubicBezTo>
                    <a:pt x="32171" y="490"/>
                    <a:pt x="27555" y="1574"/>
                    <a:pt x="23219" y="3462"/>
                  </a:cubicBezTo>
                  <a:cubicBezTo>
                    <a:pt x="19827" y="4860"/>
                    <a:pt x="16610" y="6714"/>
                    <a:pt x="13708" y="8951"/>
                  </a:cubicBezTo>
                  <a:cubicBezTo>
                    <a:pt x="13673" y="8951"/>
                    <a:pt x="13638" y="8951"/>
                    <a:pt x="13603" y="8951"/>
                  </a:cubicBezTo>
                  <a:cubicBezTo>
                    <a:pt x="6994" y="14266"/>
                    <a:pt x="1085" y="20735"/>
                    <a:pt x="281" y="29582"/>
                  </a:cubicBezTo>
                  <a:cubicBezTo>
                    <a:pt x="1" y="33113"/>
                    <a:pt x="141" y="36645"/>
                    <a:pt x="700" y="40142"/>
                  </a:cubicBezTo>
                  <a:cubicBezTo>
                    <a:pt x="1050" y="46436"/>
                    <a:pt x="2938" y="52520"/>
                    <a:pt x="6260" y="57905"/>
                  </a:cubicBezTo>
                  <a:cubicBezTo>
                    <a:pt x="8813" y="63360"/>
                    <a:pt x="12274" y="68954"/>
                    <a:pt x="17694" y="71472"/>
                  </a:cubicBezTo>
                  <a:cubicBezTo>
                    <a:pt x="25632" y="75178"/>
                    <a:pt x="35667" y="77276"/>
                    <a:pt x="44374" y="75983"/>
                  </a:cubicBezTo>
                  <a:cubicBezTo>
                    <a:pt x="47976" y="75458"/>
                    <a:pt x="51507" y="74479"/>
                    <a:pt x="54864" y="73010"/>
                  </a:cubicBezTo>
                  <a:cubicBezTo>
                    <a:pt x="57626" y="71752"/>
                    <a:pt x="59969" y="69654"/>
                    <a:pt x="62172" y="67486"/>
                  </a:cubicBezTo>
                  <a:cubicBezTo>
                    <a:pt x="64690" y="65458"/>
                    <a:pt x="66928" y="63115"/>
                    <a:pt x="68886" y="60492"/>
                  </a:cubicBezTo>
                  <a:cubicBezTo>
                    <a:pt x="73292" y="55212"/>
                    <a:pt x="76788" y="48883"/>
                    <a:pt x="77663" y="42100"/>
                  </a:cubicBezTo>
                  <a:cubicBezTo>
                    <a:pt x="78781" y="33778"/>
                    <a:pt x="75530" y="25036"/>
                    <a:pt x="71089" y="18078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57"/>
          <p:cNvGrpSpPr/>
          <p:nvPr/>
        </p:nvGrpSpPr>
        <p:grpSpPr>
          <a:xfrm>
            <a:off x="4393372" y="3346253"/>
            <a:ext cx="408038" cy="419606"/>
            <a:chOff x="1146694" y="3177968"/>
            <a:chExt cx="614978" cy="632318"/>
          </a:xfrm>
        </p:grpSpPr>
        <p:sp>
          <p:nvSpPr>
            <p:cNvPr id="1578" name="Google Shape;1578;p57"/>
            <p:cNvSpPr/>
            <p:nvPr/>
          </p:nvSpPr>
          <p:spPr>
            <a:xfrm>
              <a:off x="1146694" y="3177968"/>
              <a:ext cx="614978" cy="632318"/>
            </a:xfrm>
            <a:custGeom>
              <a:avLst/>
              <a:gdLst/>
              <a:ahLst/>
              <a:cxnLst/>
              <a:rect l="l" t="t" r="r" b="b"/>
              <a:pathLst>
                <a:path w="73606" h="75704" fill="none" extrusionOk="0">
                  <a:moveTo>
                    <a:pt x="71228" y="49059"/>
                  </a:moveTo>
                  <a:cubicBezTo>
                    <a:pt x="66752" y="56577"/>
                    <a:pt x="61158" y="63885"/>
                    <a:pt x="53885" y="68920"/>
                  </a:cubicBezTo>
                  <a:cubicBezTo>
                    <a:pt x="46576" y="73990"/>
                    <a:pt x="36401" y="75703"/>
                    <a:pt x="28009" y="72591"/>
                  </a:cubicBezTo>
                  <a:cubicBezTo>
                    <a:pt x="19687" y="69514"/>
                    <a:pt x="10700" y="65039"/>
                    <a:pt x="5840" y="57346"/>
                  </a:cubicBezTo>
                  <a:cubicBezTo>
                    <a:pt x="5525" y="56821"/>
                    <a:pt x="5211" y="56297"/>
                    <a:pt x="4896" y="55737"/>
                  </a:cubicBezTo>
                  <a:cubicBezTo>
                    <a:pt x="2063" y="49304"/>
                    <a:pt x="910" y="42940"/>
                    <a:pt x="140" y="35771"/>
                  </a:cubicBezTo>
                  <a:cubicBezTo>
                    <a:pt x="35" y="34792"/>
                    <a:pt x="0" y="33778"/>
                    <a:pt x="0" y="32799"/>
                  </a:cubicBezTo>
                  <a:cubicBezTo>
                    <a:pt x="1294" y="23079"/>
                    <a:pt x="6364" y="14302"/>
                    <a:pt x="14162" y="8323"/>
                  </a:cubicBezTo>
                  <a:cubicBezTo>
                    <a:pt x="18113" y="5805"/>
                    <a:pt x="22344" y="3847"/>
                    <a:pt x="26820" y="2448"/>
                  </a:cubicBezTo>
                  <a:cubicBezTo>
                    <a:pt x="34513" y="1"/>
                    <a:pt x="43534" y="1924"/>
                    <a:pt x="50807" y="4756"/>
                  </a:cubicBezTo>
                  <a:cubicBezTo>
                    <a:pt x="52766" y="5525"/>
                    <a:pt x="54794" y="6399"/>
                    <a:pt x="56787" y="7379"/>
                  </a:cubicBezTo>
                  <a:cubicBezTo>
                    <a:pt x="58885" y="8742"/>
                    <a:pt x="60843" y="10281"/>
                    <a:pt x="62661" y="11994"/>
                  </a:cubicBezTo>
                  <a:cubicBezTo>
                    <a:pt x="64305" y="13533"/>
                    <a:pt x="65808" y="15246"/>
                    <a:pt x="67137" y="17029"/>
                  </a:cubicBezTo>
                  <a:cubicBezTo>
                    <a:pt x="68116" y="18848"/>
                    <a:pt x="68955" y="20701"/>
                    <a:pt x="69690" y="22589"/>
                  </a:cubicBezTo>
                  <a:cubicBezTo>
                    <a:pt x="71228" y="26365"/>
                    <a:pt x="72697" y="30247"/>
                    <a:pt x="73431" y="34093"/>
                  </a:cubicBezTo>
                  <a:cubicBezTo>
                    <a:pt x="73571" y="35247"/>
                    <a:pt x="73606" y="36401"/>
                    <a:pt x="73606" y="37590"/>
                  </a:cubicBezTo>
                  <a:cubicBezTo>
                    <a:pt x="73606" y="40597"/>
                    <a:pt x="73256" y="43569"/>
                    <a:pt x="72522" y="46471"/>
                  </a:cubicBezTo>
                  <a:cubicBezTo>
                    <a:pt x="72172" y="47380"/>
                    <a:pt x="71718" y="48220"/>
                    <a:pt x="71228" y="49059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271735" y="3325164"/>
              <a:ext cx="380679" cy="329456"/>
            </a:xfrm>
            <a:custGeom>
              <a:avLst/>
              <a:gdLst/>
              <a:ahLst/>
              <a:cxnLst/>
              <a:rect l="l" t="t" r="r" b="b"/>
              <a:pathLst>
                <a:path w="45563" h="39444" fill="none" extrusionOk="0">
                  <a:moveTo>
                    <a:pt x="41926" y="9582"/>
                  </a:moveTo>
                  <a:cubicBezTo>
                    <a:pt x="41821" y="9582"/>
                    <a:pt x="41716" y="9652"/>
                    <a:pt x="41681" y="9756"/>
                  </a:cubicBezTo>
                  <a:lnTo>
                    <a:pt x="41681" y="9756"/>
                  </a:lnTo>
                  <a:lnTo>
                    <a:pt x="41541" y="9861"/>
                  </a:lnTo>
                  <a:lnTo>
                    <a:pt x="41541" y="10071"/>
                  </a:lnTo>
                  <a:lnTo>
                    <a:pt x="41541" y="10106"/>
                  </a:lnTo>
                  <a:cubicBezTo>
                    <a:pt x="41471" y="10176"/>
                    <a:pt x="41471" y="10316"/>
                    <a:pt x="41541" y="10386"/>
                  </a:cubicBezTo>
                  <a:cubicBezTo>
                    <a:pt x="41541" y="10701"/>
                    <a:pt x="41541" y="11015"/>
                    <a:pt x="41541" y="11330"/>
                  </a:cubicBezTo>
                  <a:cubicBezTo>
                    <a:pt x="41541" y="13778"/>
                    <a:pt x="41261" y="16190"/>
                    <a:pt x="40667" y="18568"/>
                  </a:cubicBezTo>
                  <a:cubicBezTo>
                    <a:pt x="39198" y="23289"/>
                    <a:pt x="36716" y="27659"/>
                    <a:pt x="33359" y="31331"/>
                  </a:cubicBezTo>
                  <a:cubicBezTo>
                    <a:pt x="28009" y="36506"/>
                    <a:pt x="20876" y="39408"/>
                    <a:pt x="13463" y="39408"/>
                  </a:cubicBezTo>
                  <a:cubicBezTo>
                    <a:pt x="10455" y="39443"/>
                    <a:pt x="7483" y="38954"/>
                    <a:pt x="4616" y="37975"/>
                  </a:cubicBezTo>
                  <a:lnTo>
                    <a:pt x="4441" y="37940"/>
                  </a:lnTo>
                  <a:cubicBezTo>
                    <a:pt x="4022" y="37800"/>
                    <a:pt x="3567" y="37625"/>
                    <a:pt x="3147" y="37450"/>
                  </a:cubicBezTo>
                  <a:cubicBezTo>
                    <a:pt x="2973" y="37380"/>
                    <a:pt x="2798" y="37310"/>
                    <a:pt x="2623" y="37240"/>
                  </a:cubicBezTo>
                  <a:cubicBezTo>
                    <a:pt x="2203" y="37065"/>
                    <a:pt x="1819" y="36891"/>
                    <a:pt x="1434" y="36716"/>
                  </a:cubicBezTo>
                  <a:lnTo>
                    <a:pt x="1154" y="36576"/>
                  </a:lnTo>
                  <a:cubicBezTo>
                    <a:pt x="770" y="36401"/>
                    <a:pt x="385" y="36191"/>
                    <a:pt x="0" y="35981"/>
                  </a:cubicBezTo>
                  <a:cubicBezTo>
                    <a:pt x="3007" y="35981"/>
                    <a:pt x="6085" y="35842"/>
                    <a:pt x="8917" y="34758"/>
                  </a:cubicBezTo>
                  <a:cubicBezTo>
                    <a:pt x="10525" y="34163"/>
                    <a:pt x="13393" y="33429"/>
                    <a:pt x="14477" y="31925"/>
                  </a:cubicBezTo>
                  <a:cubicBezTo>
                    <a:pt x="14617" y="31715"/>
                    <a:pt x="14512" y="31471"/>
                    <a:pt x="14302" y="31436"/>
                  </a:cubicBezTo>
                  <a:cubicBezTo>
                    <a:pt x="14232" y="31366"/>
                    <a:pt x="14197" y="31296"/>
                    <a:pt x="14127" y="31261"/>
                  </a:cubicBezTo>
                  <a:cubicBezTo>
                    <a:pt x="13987" y="31156"/>
                    <a:pt x="13847" y="31086"/>
                    <a:pt x="13707" y="31016"/>
                  </a:cubicBezTo>
                  <a:lnTo>
                    <a:pt x="13952" y="30806"/>
                  </a:lnTo>
                  <a:lnTo>
                    <a:pt x="13323" y="30806"/>
                  </a:lnTo>
                  <a:cubicBezTo>
                    <a:pt x="11120" y="29652"/>
                    <a:pt x="8532" y="29303"/>
                    <a:pt x="6364" y="27799"/>
                  </a:cubicBezTo>
                  <a:cubicBezTo>
                    <a:pt x="6224" y="27694"/>
                    <a:pt x="5980" y="27519"/>
                    <a:pt x="5665" y="27275"/>
                  </a:cubicBezTo>
                  <a:cubicBezTo>
                    <a:pt x="5071" y="26540"/>
                    <a:pt x="4581" y="25736"/>
                    <a:pt x="4231" y="24862"/>
                  </a:cubicBezTo>
                  <a:cubicBezTo>
                    <a:pt x="4511" y="24722"/>
                    <a:pt x="4966" y="25002"/>
                    <a:pt x="5315" y="25002"/>
                  </a:cubicBezTo>
                  <a:cubicBezTo>
                    <a:pt x="6504" y="25002"/>
                    <a:pt x="7099" y="25317"/>
                    <a:pt x="8322" y="25002"/>
                  </a:cubicBezTo>
                  <a:cubicBezTo>
                    <a:pt x="8602" y="24932"/>
                    <a:pt x="8777" y="24582"/>
                    <a:pt x="8672" y="24303"/>
                  </a:cubicBezTo>
                  <a:lnTo>
                    <a:pt x="9686" y="24023"/>
                  </a:lnTo>
                  <a:lnTo>
                    <a:pt x="8183" y="23708"/>
                  </a:lnTo>
                  <a:cubicBezTo>
                    <a:pt x="7378" y="23568"/>
                    <a:pt x="6609" y="23289"/>
                    <a:pt x="5875" y="22939"/>
                  </a:cubicBezTo>
                  <a:lnTo>
                    <a:pt x="5875" y="22939"/>
                  </a:lnTo>
                  <a:cubicBezTo>
                    <a:pt x="2903" y="21505"/>
                    <a:pt x="874" y="18638"/>
                    <a:pt x="525" y="15351"/>
                  </a:cubicBezTo>
                  <a:cubicBezTo>
                    <a:pt x="560" y="15071"/>
                    <a:pt x="630" y="14931"/>
                    <a:pt x="770" y="14862"/>
                  </a:cubicBezTo>
                  <a:cubicBezTo>
                    <a:pt x="1609" y="15246"/>
                    <a:pt x="2483" y="15491"/>
                    <a:pt x="3392" y="15631"/>
                  </a:cubicBezTo>
                  <a:cubicBezTo>
                    <a:pt x="3847" y="15736"/>
                    <a:pt x="4336" y="15806"/>
                    <a:pt x="4826" y="15771"/>
                  </a:cubicBezTo>
                  <a:lnTo>
                    <a:pt x="4861" y="15771"/>
                  </a:lnTo>
                  <a:lnTo>
                    <a:pt x="5840" y="15806"/>
                  </a:lnTo>
                  <a:lnTo>
                    <a:pt x="5245" y="15421"/>
                  </a:lnTo>
                  <a:cubicBezTo>
                    <a:pt x="5315" y="15246"/>
                    <a:pt x="5280" y="15071"/>
                    <a:pt x="5140" y="14966"/>
                  </a:cubicBezTo>
                  <a:cubicBezTo>
                    <a:pt x="3952" y="13917"/>
                    <a:pt x="2623" y="13113"/>
                    <a:pt x="1784" y="11819"/>
                  </a:cubicBezTo>
                  <a:cubicBezTo>
                    <a:pt x="1609" y="11470"/>
                    <a:pt x="1434" y="11155"/>
                    <a:pt x="1294" y="10805"/>
                  </a:cubicBezTo>
                  <a:cubicBezTo>
                    <a:pt x="840" y="8847"/>
                    <a:pt x="700" y="6819"/>
                    <a:pt x="805" y="4791"/>
                  </a:cubicBezTo>
                  <a:cubicBezTo>
                    <a:pt x="909" y="4267"/>
                    <a:pt x="1084" y="3777"/>
                    <a:pt x="1329" y="3288"/>
                  </a:cubicBezTo>
                  <a:cubicBezTo>
                    <a:pt x="1329" y="3253"/>
                    <a:pt x="1399" y="3218"/>
                    <a:pt x="1434" y="3183"/>
                  </a:cubicBezTo>
                  <a:cubicBezTo>
                    <a:pt x="1679" y="3078"/>
                    <a:pt x="1993" y="3183"/>
                    <a:pt x="2308" y="3462"/>
                  </a:cubicBezTo>
                  <a:cubicBezTo>
                    <a:pt x="2518" y="3707"/>
                    <a:pt x="2763" y="3987"/>
                    <a:pt x="3007" y="4232"/>
                  </a:cubicBezTo>
                  <a:cubicBezTo>
                    <a:pt x="3322" y="4616"/>
                    <a:pt x="3637" y="4966"/>
                    <a:pt x="3987" y="5316"/>
                  </a:cubicBezTo>
                  <a:cubicBezTo>
                    <a:pt x="4441" y="5700"/>
                    <a:pt x="4896" y="6050"/>
                    <a:pt x="5385" y="6400"/>
                  </a:cubicBezTo>
                  <a:cubicBezTo>
                    <a:pt x="8882" y="9232"/>
                    <a:pt x="13008" y="11225"/>
                    <a:pt x="17449" y="12204"/>
                  </a:cubicBezTo>
                  <a:cubicBezTo>
                    <a:pt x="19022" y="12799"/>
                    <a:pt x="20491" y="13393"/>
                    <a:pt x="22099" y="12868"/>
                  </a:cubicBezTo>
                  <a:lnTo>
                    <a:pt x="22099" y="12868"/>
                  </a:lnTo>
                  <a:cubicBezTo>
                    <a:pt x="22344" y="13183"/>
                    <a:pt x="22834" y="13043"/>
                    <a:pt x="22869" y="12659"/>
                  </a:cubicBezTo>
                  <a:cubicBezTo>
                    <a:pt x="22344" y="8568"/>
                    <a:pt x="23113" y="5351"/>
                    <a:pt x="26610" y="2763"/>
                  </a:cubicBezTo>
                  <a:cubicBezTo>
                    <a:pt x="30282" y="1"/>
                    <a:pt x="34023" y="71"/>
                    <a:pt x="37485" y="2378"/>
                  </a:cubicBezTo>
                  <a:cubicBezTo>
                    <a:pt x="38009" y="2728"/>
                    <a:pt x="38464" y="3148"/>
                    <a:pt x="38884" y="3602"/>
                  </a:cubicBezTo>
                  <a:lnTo>
                    <a:pt x="39023" y="3742"/>
                  </a:lnTo>
                  <a:lnTo>
                    <a:pt x="39233" y="3707"/>
                  </a:lnTo>
                  <a:cubicBezTo>
                    <a:pt x="39233" y="3707"/>
                    <a:pt x="39268" y="3742"/>
                    <a:pt x="39303" y="3742"/>
                  </a:cubicBezTo>
                  <a:cubicBezTo>
                    <a:pt x="39338" y="3742"/>
                    <a:pt x="39338" y="3777"/>
                    <a:pt x="39373" y="3777"/>
                  </a:cubicBezTo>
                  <a:cubicBezTo>
                    <a:pt x="41401" y="3987"/>
                    <a:pt x="43045" y="2938"/>
                    <a:pt x="44723" y="1959"/>
                  </a:cubicBezTo>
                  <a:cubicBezTo>
                    <a:pt x="43884" y="3707"/>
                    <a:pt x="42590" y="5141"/>
                    <a:pt x="40912" y="6155"/>
                  </a:cubicBezTo>
                  <a:lnTo>
                    <a:pt x="39478" y="7029"/>
                  </a:lnTo>
                  <a:lnTo>
                    <a:pt x="40072" y="6959"/>
                  </a:lnTo>
                  <a:cubicBezTo>
                    <a:pt x="39898" y="7309"/>
                    <a:pt x="40317" y="7658"/>
                    <a:pt x="40632" y="7484"/>
                  </a:cubicBezTo>
                  <a:cubicBezTo>
                    <a:pt x="40912" y="7344"/>
                    <a:pt x="41191" y="7169"/>
                    <a:pt x="41436" y="6994"/>
                  </a:cubicBezTo>
                  <a:cubicBezTo>
                    <a:pt x="41891" y="6819"/>
                    <a:pt x="42345" y="6644"/>
                    <a:pt x="42835" y="6539"/>
                  </a:cubicBezTo>
                  <a:cubicBezTo>
                    <a:pt x="43150" y="6470"/>
                    <a:pt x="43429" y="6400"/>
                    <a:pt x="43709" y="6330"/>
                  </a:cubicBezTo>
                  <a:cubicBezTo>
                    <a:pt x="44338" y="6225"/>
                    <a:pt x="44968" y="6085"/>
                    <a:pt x="45562" y="5910"/>
                  </a:cubicBezTo>
                  <a:cubicBezTo>
                    <a:pt x="44758" y="6854"/>
                    <a:pt x="43954" y="7763"/>
                    <a:pt x="43080" y="8637"/>
                  </a:cubicBezTo>
                  <a:cubicBezTo>
                    <a:pt x="42730" y="8952"/>
                    <a:pt x="42345" y="9267"/>
                    <a:pt x="41926" y="9582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57"/>
          <p:cNvGrpSpPr/>
          <p:nvPr/>
        </p:nvGrpSpPr>
        <p:grpSpPr>
          <a:xfrm>
            <a:off x="4962294" y="3346253"/>
            <a:ext cx="408426" cy="419606"/>
            <a:chOff x="2004151" y="3177968"/>
            <a:chExt cx="615563" cy="632318"/>
          </a:xfrm>
        </p:grpSpPr>
        <p:sp>
          <p:nvSpPr>
            <p:cNvPr id="1581" name="Google Shape;1581;p57"/>
            <p:cNvSpPr/>
            <p:nvPr/>
          </p:nvSpPr>
          <p:spPr>
            <a:xfrm>
              <a:off x="2210411" y="3387666"/>
              <a:ext cx="219118" cy="221976"/>
            </a:xfrm>
            <a:custGeom>
              <a:avLst/>
              <a:gdLst/>
              <a:ahLst/>
              <a:cxnLst/>
              <a:rect l="l" t="t" r="r" b="b"/>
              <a:pathLst>
                <a:path w="26226" h="26576" fill="none" extrusionOk="0">
                  <a:moveTo>
                    <a:pt x="17624" y="24932"/>
                  </a:moveTo>
                  <a:cubicBezTo>
                    <a:pt x="17309" y="25037"/>
                    <a:pt x="16994" y="25142"/>
                    <a:pt x="16714" y="25247"/>
                  </a:cubicBezTo>
                  <a:cubicBezTo>
                    <a:pt x="16540" y="25281"/>
                    <a:pt x="16365" y="25316"/>
                    <a:pt x="16190" y="25351"/>
                  </a:cubicBezTo>
                  <a:cubicBezTo>
                    <a:pt x="16050" y="25386"/>
                    <a:pt x="15770" y="25456"/>
                    <a:pt x="15525" y="25491"/>
                  </a:cubicBezTo>
                  <a:cubicBezTo>
                    <a:pt x="9371" y="26575"/>
                    <a:pt x="2763" y="23079"/>
                    <a:pt x="699" y="17029"/>
                  </a:cubicBezTo>
                  <a:cubicBezTo>
                    <a:pt x="140" y="15316"/>
                    <a:pt x="0" y="13498"/>
                    <a:pt x="280" y="11714"/>
                  </a:cubicBezTo>
                  <a:cubicBezTo>
                    <a:pt x="315" y="11470"/>
                    <a:pt x="350" y="11260"/>
                    <a:pt x="420" y="11015"/>
                  </a:cubicBezTo>
                  <a:cubicBezTo>
                    <a:pt x="490" y="10630"/>
                    <a:pt x="595" y="10246"/>
                    <a:pt x="699" y="9826"/>
                  </a:cubicBezTo>
                  <a:cubicBezTo>
                    <a:pt x="839" y="9337"/>
                    <a:pt x="1014" y="8847"/>
                    <a:pt x="1224" y="8358"/>
                  </a:cubicBezTo>
                  <a:cubicBezTo>
                    <a:pt x="1504" y="7658"/>
                    <a:pt x="1853" y="6959"/>
                    <a:pt x="2273" y="6330"/>
                  </a:cubicBezTo>
                  <a:cubicBezTo>
                    <a:pt x="2902" y="5211"/>
                    <a:pt x="3707" y="4162"/>
                    <a:pt x="4616" y="3252"/>
                  </a:cubicBezTo>
                  <a:cubicBezTo>
                    <a:pt x="5315" y="2553"/>
                    <a:pt x="6084" y="1924"/>
                    <a:pt x="6889" y="1364"/>
                  </a:cubicBezTo>
                  <a:cubicBezTo>
                    <a:pt x="8987" y="350"/>
                    <a:pt x="11329" y="1"/>
                    <a:pt x="13602" y="315"/>
                  </a:cubicBezTo>
                  <a:cubicBezTo>
                    <a:pt x="13812" y="350"/>
                    <a:pt x="13987" y="385"/>
                    <a:pt x="14197" y="420"/>
                  </a:cubicBezTo>
                  <a:cubicBezTo>
                    <a:pt x="14546" y="455"/>
                    <a:pt x="14896" y="560"/>
                    <a:pt x="15246" y="630"/>
                  </a:cubicBezTo>
                  <a:cubicBezTo>
                    <a:pt x="15665" y="735"/>
                    <a:pt x="16120" y="875"/>
                    <a:pt x="16540" y="1050"/>
                  </a:cubicBezTo>
                  <a:cubicBezTo>
                    <a:pt x="16749" y="1120"/>
                    <a:pt x="16924" y="1189"/>
                    <a:pt x="17099" y="1259"/>
                  </a:cubicBezTo>
                  <a:cubicBezTo>
                    <a:pt x="17589" y="1469"/>
                    <a:pt x="18078" y="1679"/>
                    <a:pt x="18568" y="1959"/>
                  </a:cubicBezTo>
                  <a:cubicBezTo>
                    <a:pt x="18777" y="2064"/>
                    <a:pt x="18952" y="2169"/>
                    <a:pt x="19162" y="2308"/>
                  </a:cubicBezTo>
                  <a:cubicBezTo>
                    <a:pt x="19582" y="2553"/>
                    <a:pt x="19966" y="2833"/>
                    <a:pt x="20351" y="3113"/>
                  </a:cubicBezTo>
                  <a:cubicBezTo>
                    <a:pt x="20631" y="3287"/>
                    <a:pt x="20840" y="3497"/>
                    <a:pt x="21085" y="3707"/>
                  </a:cubicBezTo>
                  <a:cubicBezTo>
                    <a:pt x="21330" y="3917"/>
                    <a:pt x="21470" y="4057"/>
                    <a:pt x="21645" y="4232"/>
                  </a:cubicBezTo>
                  <a:cubicBezTo>
                    <a:pt x="21820" y="4406"/>
                    <a:pt x="22029" y="4616"/>
                    <a:pt x="22204" y="4826"/>
                  </a:cubicBezTo>
                  <a:lnTo>
                    <a:pt x="22379" y="5036"/>
                  </a:lnTo>
                  <a:cubicBezTo>
                    <a:pt x="23288" y="6085"/>
                    <a:pt x="23987" y="7274"/>
                    <a:pt x="24477" y="8567"/>
                  </a:cubicBezTo>
                  <a:cubicBezTo>
                    <a:pt x="26225" y="13358"/>
                    <a:pt x="24757" y="19267"/>
                    <a:pt x="21085" y="22729"/>
                  </a:cubicBezTo>
                  <a:lnTo>
                    <a:pt x="21085" y="22729"/>
                  </a:lnTo>
                  <a:cubicBezTo>
                    <a:pt x="21015" y="22764"/>
                    <a:pt x="20980" y="22799"/>
                    <a:pt x="20945" y="22834"/>
                  </a:cubicBezTo>
                  <a:cubicBezTo>
                    <a:pt x="20491" y="23253"/>
                    <a:pt x="20001" y="23638"/>
                    <a:pt x="19477" y="23953"/>
                  </a:cubicBezTo>
                  <a:cubicBezTo>
                    <a:pt x="19267" y="24093"/>
                    <a:pt x="19057" y="24232"/>
                    <a:pt x="18847" y="24337"/>
                  </a:cubicBezTo>
                  <a:cubicBezTo>
                    <a:pt x="18638" y="24442"/>
                    <a:pt x="18463" y="24547"/>
                    <a:pt x="18253" y="24617"/>
                  </a:cubicBezTo>
                  <a:cubicBezTo>
                    <a:pt x="18043" y="24722"/>
                    <a:pt x="17833" y="24827"/>
                    <a:pt x="17624" y="24932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2243129" y="3425335"/>
              <a:ext cx="145210" cy="142544"/>
            </a:xfrm>
            <a:custGeom>
              <a:avLst/>
              <a:gdLst/>
              <a:ahLst/>
              <a:cxnLst/>
              <a:rect l="l" t="t" r="r" b="b"/>
              <a:pathLst>
                <a:path w="17380" h="17066" extrusionOk="0">
                  <a:moveTo>
                    <a:pt x="8847" y="736"/>
                  </a:moveTo>
                  <a:cubicBezTo>
                    <a:pt x="9511" y="736"/>
                    <a:pt x="10141" y="840"/>
                    <a:pt x="10770" y="1015"/>
                  </a:cubicBezTo>
                  <a:cubicBezTo>
                    <a:pt x="11015" y="1085"/>
                    <a:pt x="11260" y="1190"/>
                    <a:pt x="11505" y="1295"/>
                  </a:cubicBezTo>
                  <a:cubicBezTo>
                    <a:pt x="11924" y="1470"/>
                    <a:pt x="12309" y="1715"/>
                    <a:pt x="12693" y="1994"/>
                  </a:cubicBezTo>
                  <a:cubicBezTo>
                    <a:pt x="12938" y="2169"/>
                    <a:pt x="13148" y="2379"/>
                    <a:pt x="13393" y="2589"/>
                  </a:cubicBezTo>
                  <a:cubicBezTo>
                    <a:pt x="13638" y="2834"/>
                    <a:pt x="13847" y="3078"/>
                    <a:pt x="14057" y="3358"/>
                  </a:cubicBezTo>
                  <a:cubicBezTo>
                    <a:pt x="14232" y="3568"/>
                    <a:pt x="14442" y="3813"/>
                    <a:pt x="14582" y="4092"/>
                  </a:cubicBezTo>
                  <a:cubicBezTo>
                    <a:pt x="14722" y="4302"/>
                    <a:pt x="14861" y="4547"/>
                    <a:pt x="15001" y="4827"/>
                  </a:cubicBezTo>
                  <a:cubicBezTo>
                    <a:pt x="15106" y="5071"/>
                    <a:pt x="15246" y="5316"/>
                    <a:pt x="15316" y="5596"/>
                  </a:cubicBezTo>
                  <a:cubicBezTo>
                    <a:pt x="15491" y="6016"/>
                    <a:pt x="15596" y="6470"/>
                    <a:pt x="15701" y="6925"/>
                  </a:cubicBezTo>
                  <a:cubicBezTo>
                    <a:pt x="15701" y="7030"/>
                    <a:pt x="15736" y="7134"/>
                    <a:pt x="15771" y="7239"/>
                  </a:cubicBezTo>
                  <a:cubicBezTo>
                    <a:pt x="15806" y="7624"/>
                    <a:pt x="15840" y="7974"/>
                    <a:pt x="15875" y="8358"/>
                  </a:cubicBezTo>
                  <a:lnTo>
                    <a:pt x="15875" y="8988"/>
                  </a:lnTo>
                  <a:cubicBezTo>
                    <a:pt x="15840" y="9477"/>
                    <a:pt x="15771" y="9967"/>
                    <a:pt x="15666" y="10456"/>
                  </a:cubicBezTo>
                  <a:cubicBezTo>
                    <a:pt x="15561" y="10876"/>
                    <a:pt x="15421" y="11296"/>
                    <a:pt x="15246" y="11680"/>
                  </a:cubicBezTo>
                  <a:cubicBezTo>
                    <a:pt x="14722" y="12974"/>
                    <a:pt x="13847" y="14058"/>
                    <a:pt x="12693" y="14827"/>
                  </a:cubicBezTo>
                  <a:cubicBezTo>
                    <a:pt x="12554" y="14932"/>
                    <a:pt x="12414" y="15037"/>
                    <a:pt x="12239" y="15107"/>
                  </a:cubicBezTo>
                  <a:cubicBezTo>
                    <a:pt x="11063" y="15782"/>
                    <a:pt x="9753" y="16118"/>
                    <a:pt x="8460" y="16118"/>
                  </a:cubicBezTo>
                  <a:cubicBezTo>
                    <a:pt x="6140" y="16118"/>
                    <a:pt x="3878" y="15037"/>
                    <a:pt x="2553" y="12904"/>
                  </a:cubicBezTo>
                  <a:lnTo>
                    <a:pt x="2518" y="12834"/>
                  </a:lnTo>
                  <a:cubicBezTo>
                    <a:pt x="2448" y="12694"/>
                    <a:pt x="2378" y="12554"/>
                    <a:pt x="2273" y="12414"/>
                  </a:cubicBezTo>
                  <a:cubicBezTo>
                    <a:pt x="2168" y="12170"/>
                    <a:pt x="2064" y="11960"/>
                    <a:pt x="1994" y="11715"/>
                  </a:cubicBezTo>
                  <a:cubicBezTo>
                    <a:pt x="1924" y="11610"/>
                    <a:pt x="1889" y="11470"/>
                    <a:pt x="1854" y="11330"/>
                  </a:cubicBezTo>
                  <a:cubicBezTo>
                    <a:pt x="1714" y="10911"/>
                    <a:pt x="1609" y="10456"/>
                    <a:pt x="1539" y="10002"/>
                  </a:cubicBezTo>
                  <a:cubicBezTo>
                    <a:pt x="1504" y="9862"/>
                    <a:pt x="1504" y="9722"/>
                    <a:pt x="1469" y="9582"/>
                  </a:cubicBezTo>
                  <a:cubicBezTo>
                    <a:pt x="1434" y="9232"/>
                    <a:pt x="1399" y="8883"/>
                    <a:pt x="1399" y="8533"/>
                  </a:cubicBezTo>
                  <a:lnTo>
                    <a:pt x="1399" y="8183"/>
                  </a:lnTo>
                  <a:cubicBezTo>
                    <a:pt x="1364" y="6785"/>
                    <a:pt x="1644" y="5421"/>
                    <a:pt x="2203" y="4127"/>
                  </a:cubicBezTo>
                  <a:cubicBezTo>
                    <a:pt x="2238" y="4057"/>
                    <a:pt x="2273" y="3987"/>
                    <a:pt x="2308" y="3918"/>
                  </a:cubicBezTo>
                  <a:cubicBezTo>
                    <a:pt x="2448" y="3603"/>
                    <a:pt x="2658" y="3288"/>
                    <a:pt x="2868" y="2973"/>
                  </a:cubicBezTo>
                  <a:cubicBezTo>
                    <a:pt x="2973" y="2938"/>
                    <a:pt x="3043" y="2834"/>
                    <a:pt x="3113" y="2729"/>
                  </a:cubicBezTo>
                  <a:lnTo>
                    <a:pt x="3147" y="2729"/>
                  </a:lnTo>
                  <a:cubicBezTo>
                    <a:pt x="3165" y="2746"/>
                    <a:pt x="3174" y="2755"/>
                    <a:pt x="3182" y="2755"/>
                  </a:cubicBezTo>
                  <a:cubicBezTo>
                    <a:pt x="3191" y="2755"/>
                    <a:pt x="3200" y="2746"/>
                    <a:pt x="3217" y="2729"/>
                  </a:cubicBezTo>
                  <a:cubicBezTo>
                    <a:pt x="3252" y="2729"/>
                    <a:pt x="3287" y="2729"/>
                    <a:pt x="3322" y="2694"/>
                  </a:cubicBezTo>
                  <a:cubicBezTo>
                    <a:pt x="3917" y="2274"/>
                    <a:pt x="4546" y="1924"/>
                    <a:pt x="5211" y="1610"/>
                  </a:cubicBezTo>
                  <a:cubicBezTo>
                    <a:pt x="5455" y="1470"/>
                    <a:pt x="5735" y="1365"/>
                    <a:pt x="6015" y="1260"/>
                  </a:cubicBezTo>
                  <a:cubicBezTo>
                    <a:pt x="6644" y="1050"/>
                    <a:pt x="7309" y="875"/>
                    <a:pt x="7973" y="806"/>
                  </a:cubicBezTo>
                  <a:cubicBezTo>
                    <a:pt x="8288" y="771"/>
                    <a:pt x="8567" y="736"/>
                    <a:pt x="8847" y="736"/>
                  </a:cubicBezTo>
                  <a:close/>
                  <a:moveTo>
                    <a:pt x="8273" y="1"/>
                  </a:moveTo>
                  <a:cubicBezTo>
                    <a:pt x="6808" y="1"/>
                    <a:pt x="5352" y="429"/>
                    <a:pt x="4092" y="1365"/>
                  </a:cubicBezTo>
                  <a:cubicBezTo>
                    <a:pt x="455" y="2799"/>
                    <a:pt x="0" y="9128"/>
                    <a:pt x="1294" y="12379"/>
                  </a:cubicBezTo>
                  <a:lnTo>
                    <a:pt x="1294" y="12414"/>
                  </a:lnTo>
                  <a:cubicBezTo>
                    <a:pt x="1329" y="12519"/>
                    <a:pt x="1364" y="12589"/>
                    <a:pt x="1399" y="12659"/>
                  </a:cubicBezTo>
                  <a:cubicBezTo>
                    <a:pt x="1469" y="12834"/>
                    <a:pt x="1574" y="12939"/>
                    <a:pt x="1644" y="13114"/>
                  </a:cubicBezTo>
                  <a:cubicBezTo>
                    <a:pt x="1714" y="13254"/>
                    <a:pt x="1784" y="13394"/>
                    <a:pt x="1889" y="13533"/>
                  </a:cubicBezTo>
                  <a:cubicBezTo>
                    <a:pt x="2029" y="13778"/>
                    <a:pt x="2168" y="13988"/>
                    <a:pt x="2343" y="14198"/>
                  </a:cubicBezTo>
                  <a:cubicBezTo>
                    <a:pt x="2483" y="14338"/>
                    <a:pt x="2588" y="14477"/>
                    <a:pt x="2728" y="14652"/>
                  </a:cubicBezTo>
                  <a:cubicBezTo>
                    <a:pt x="3113" y="15037"/>
                    <a:pt x="3532" y="15422"/>
                    <a:pt x="3987" y="15736"/>
                  </a:cubicBezTo>
                  <a:lnTo>
                    <a:pt x="4301" y="15911"/>
                  </a:lnTo>
                  <a:cubicBezTo>
                    <a:pt x="4721" y="16191"/>
                    <a:pt x="5211" y="16401"/>
                    <a:pt x="5665" y="16575"/>
                  </a:cubicBezTo>
                  <a:cubicBezTo>
                    <a:pt x="5805" y="16645"/>
                    <a:pt x="5945" y="16680"/>
                    <a:pt x="6120" y="16715"/>
                  </a:cubicBezTo>
                  <a:cubicBezTo>
                    <a:pt x="6260" y="16750"/>
                    <a:pt x="6504" y="16820"/>
                    <a:pt x="6714" y="16855"/>
                  </a:cubicBezTo>
                  <a:cubicBezTo>
                    <a:pt x="6924" y="16925"/>
                    <a:pt x="7099" y="16960"/>
                    <a:pt x="7274" y="16960"/>
                  </a:cubicBezTo>
                  <a:cubicBezTo>
                    <a:pt x="7763" y="17030"/>
                    <a:pt x="8218" y="17065"/>
                    <a:pt x="8707" y="17065"/>
                  </a:cubicBezTo>
                  <a:cubicBezTo>
                    <a:pt x="8952" y="17065"/>
                    <a:pt x="9232" y="17030"/>
                    <a:pt x="9477" y="16995"/>
                  </a:cubicBezTo>
                  <a:lnTo>
                    <a:pt x="9861" y="16925"/>
                  </a:lnTo>
                  <a:cubicBezTo>
                    <a:pt x="10630" y="16820"/>
                    <a:pt x="11400" y="16575"/>
                    <a:pt x="12134" y="16261"/>
                  </a:cubicBezTo>
                  <a:cubicBezTo>
                    <a:pt x="12309" y="16156"/>
                    <a:pt x="12519" y="16051"/>
                    <a:pt x="12693" y="15946"/>
                  </a:cubicBezTo>
                  <a:cubicBezTo>
                    <a:pt x="13533" y="15492"/>
                    <a:pt x="14267" y="14862"/>
                    <a:pt x="14861" y="14128"/>
                  </a:cubicBezTo>
                  <a:cubicBezTo>
                    <a:pt x="17239" y="11086"/>
                    <a:pt x="17379" y="6855"/>
                    <a:pt x="15176" y="3708"/>
                  </a:cubicBezTo>
                  <a:cubicBezTo>
                    <a:pt x="13579" y="1392"/>
                    <a:pt x="10913" y="1"/>
                    <a:pt x="827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2409945" y="3373283"/>
              <a:ext cx="38867" cy="31113"/>
            </a:xfrm>
            <a:custGeom>
              <a:avLst/>
              <a:gdLst/>
              <a:ahLst/>
              <a:cxnLst/>
              <a:rect l="l" t="t" r="r" b="b"/>
              <a:pathLst>
                <a:path w="4652" h="3725" extrusionOk="0">
                  <a:moveTo>
                    <a:pt x="2034" y="0"/>
                  </a:moveTo>
                  <a:cubicBezTo>
                    <a:pt x="1974" y="0"/>
                    <a:pt x="1914" y="3"/>
                    <a:pt x="1854" y="9"/>
                  </a:cubicBezTo>
                  <a:cubicBezTo>
                    <a:pt x="1434" y="9"/>
                    <a:pt x="1015" y="114"/>
                    <a:pt x="630" y="324"/>
                  </a:cubicBezTo>
                  <a:cubicBezTo>
                    <a:pt x="525" y="359"/>
                    <a:pt x="420" y="359"/>
                    <a:pt x="350" y="359"/>
                  </a:cubicBezTo>
                  <a:cubicBezTo>
                    <a:pt x="105" y="744"/>
                    <a:pt x="1" y="1198"/>
                    <a:pt x="71" y="1618"/>
                  </a:cubicBezTo>
                  <a:cubicBezTo>
                    <a:pt x="105" y="1967"/>
                    <a:pt x="175" y="2282"/>
                    <a:pt x="350" y="2562"/>
                  </a:cubicBezTo>
                  <a:cubicBezTo>
                    <a:pt x="420" y="2772"/>
                    <a:pt x="560" y="2946"/>
                    <a:pt x="700" y="3121"/>
                  </a:cubicBezTo>
                  <a:cubicBezTo>
                    <a:pt x="840" y="3296"/>
                    <a:pt x="1050" y="3436"/>
                    <a:pt x="1259" y="3541"/>
                  </a:cubicBezTo>
                  <a:cubicBezTo>
                    <a:pt x="1462" y="3657"/>
                    <a:pt x="1713" y="3725"/>
                    <a:pt x="1972" y="3725"/>
                  </a:cubicBezTo>
                  <a:cubicBezTo>
                    <a:pt x="2026" y="3725"/>
                    <a:pt x="2080" y="3722"/>
                    <a:pt x="2134" y="3716"/>
                  </a:cubicBezTo>
                  <a:cubicBezTo>
                    <a:pt x="3427" y="3611"/>
                    <a:pt x="4651" y="2387"/>
                    <a:pt x="3917" y="1093"/>
                  </a:cubicBezTo>
                  <a:cubicBezTo>
                    <a:pt x="3812" y="918"/>
                    <a:pt x="3707" y="744"/>
                    <a:pt x="3532" y="604"/>
                  </a:cubicBezTo>
                  <a:cubicBezTo>
                    <a:pt x="3357" y="429"/>
                    <a:pt x="3113" y="254"/>
                    <a:pt x="2868" y="184"/>
                  </a:cubicBezTo>
                  <a:cubicBezTo>
                    <a:pt x="2607" y="68"/>
                    <a:pt x="2322" y="0"/>
                    <a:pt x="203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2149929" y="3329257"/>
              <a:ext cx="332479" cy="327986"/>
            </a:xfrm>
            <a:custGeom>
              <a:avLst/>
              <a:gdLst/>
              <a:ahLst/>
              <a:cxnLst/>
              <a:rect l="l" t="t" r="r" b="b"/>
              <a:pathLst>
                <a:path w="39794" h="39268" fill="none" extrusionOk="0">
                  <a:moveTo>
                    <a:pt x="4372" y="37939"/>
                  </a:moveTo>
                  <a:lnTo>
                    <a:pt x="4057" y="37764"/>
                  </a:lnTo>
                  <a:cubicBezTo>
                    <a:pt x="3847" y="37659"/>
                    <a:pt x="3638" y="37519"/>
                    <a:pt x="3428" y="37380"/>
                  </a:cubicBezTo>
                  <a:cubicBezTo>
                    <a:pt x="3183" y="37240"/>
                    <a:pt x="3078" y="37135"/>
                    <a:pt x="2938" y="36995"/>
                  </a:cubicBezTo>
                  <a:cubicBezTo>
                    <a:pt x="2624" y="36750"/>
                    <a:pt x="2344" y="36470"/>
                    <a:pt x="2099" y="36191"/>
                  </a:cubicBezTo>
                  <a:cubicBezTo>
                    <a:pt x="1959" y="36051"/>
                    <a:pt x="1854" y="35911"/>
                    <a:pt x="1784" y="35771"/>
                  </a:cubicBezTo>
                  <a:cubicBezTo>
                    <a:pt x="1609" y="35526"/>
                    <a:pt x="1435" y="35282"/>
                    <a:pt x="1295" y="35002"/>
                  </a:cubicBezTo>
                  <a:cubicBezTo>
                    <a:pt x="1190" y="34827"/>
                    <a:pt x="1085" y="34617"/>
                    <a:pt x="980" y="34442"/>
                  </a:cubicBezTo>
                  <a:cubicBezTo>
                    <a:pt x="840" y="34093"/>
                    <a:pt x="735" y="33778"/>
                    <a:pt x="630" y="33428"/>
                  </a:cubicBezTo>
                  <a:cubicBezTo>
                    <a:pt x="560" y="33219"/>
                    <a:pt x="491" y="33009"/>
                    <a:pt x="456" y="32764"/>
                  </a:cubicBezTo>
                  <a:cubicBezTo>
                    <a:pt x="351" y="32379"/>
                    <a:pt x="281" y="31995"/>
                    <a:pt x="211" y="31610"/>
                  </a:cubicBezTo>
                  <a:cubicBezTo>
                    <a:pt x="176" y="31400"/>
                    <a:pt x="176" y="31191"/>
                    <a:pt x="141" y="30981"/>
                  </a:cubicBezTo>
                  <a:cubicBezTo>
                    <a:pt x="106" y="30666"/>
                    <a:pt x="71" y="30316"/>
                    <a:pt x="36" y="30002"/>
                  </a:cubicBezTo>
                  <a:lnTo>
                    <a:pt x="36" y="29617"/>
                  </a:lnTo>
                  <a:cubicBezTo>
                    <a:pt x="1" y="29058"/>
                    <a:pt x="1" y="28498"/>
                    <a:pt x="1" y="27904"/>
                  </a:cubicBezTo>
                  <a:lnTo>
                    <a:pt x="1" y="27799"/>
                  </a:lnTo>
                  <a:lnTo>
                    <a:pt x="1" y="26890"/>
                  </a:lnTo>
                  <a:lnTo>
                    <a:pt x="1" y="25806"/>
                  </a:lnTo>
                  <a:cubicBezTo>
                    <a:pt x="1" y="25351"/>
                    <a:pt x="1" y="24931"/>
                    <a:pt x="1" y="24477"/>
                  </a:cubicBezTo>
                  <a:cubicBezTo>
                    <a:pt x="36" y="24057"/>
                    <a:pt x="36" y="23603"/>
                    <a:pt x="71" y="23148"/>
                  </a:cubicBezTo>
                  <a:lnTo>
                    <a:pt x="106" y="21819"/>
                  </a:lnTo>
                  <a:lnTo>
                    <a:pt x="106" y="21505"/>
                  </a:lnTo>
                  <a:cubicBezTo>
                    <a:pt x="176" y="20281"/>
                    <a:pt x="211" y="19057"/>
                    <a:pt x="246" y="17833"/>
                  </a:cubicBezTo>
                  <a:cubicBezTo>
                    <a:pt x="316" y="14861"/>
                    <a:pt x="141" y="11819"/>
                    <a:pt x="840" y="8882"/>
                  </a:cubicBezTo>
                  <a:cubicBezTo>
                    <a:pt x="910" y="8532"/>
                    <a:pt x="1015" y="8147"/>
                    <a:pt x="1120" y="7798"/>
                  </a:cubicBezTo>
                  <a:cubicBezTo>
                    <a:pt x="1260" y="7448"/>
                    <a:pt x="1400" y="7029"/>
                    <a:pt x="1575" y="6644"/>
                  </a:cubicBezTo>
                  <a:cubicBezTo>
                    <a:pt x="2728" y="4021"/>
                    <a:pt x="4757" y="1853"/>
                    <a:pt x="7589" y="1014"/>
                  </a:cubicBezTo>
                  <a:cubicBezTo>
                    <a:pt x="7764" y="944"/>
                    <a:pt x="7973" y="874"/>
                    <a:pt x="8183" y="839"/>
                  </a:cubicBezTo>
                  <a:cubicBezTo>
                    <a:pt x="8393" y="770"/>
                    <a:pt x="8568" y="770"/>
                    <a:pt x="8778" y="735"/>
                  </a:cubicBezTo>
                  <a:cubicBezTo>
                    <a:pt x="9722" y="630"/>
                    <a:pt x="10666" y="630"/>
                    <a:pt x="11610" y="735"/>
                  </a:cubicBezTo>
                  <a:lnTo>
                    <a:pt x="12100" y="735"/>
                  </a:lnTo>
                  <a:cubicBezTo>
                    <a:pt x="12519" y="735"/>
                    <a:pt x="12904" y="735"/>
                    <a:pt x="13288" y="665"/>
                  </a:cubicBezTo>
                  <a:cubicBezTo>
                    <a:pt x="13358" y="665"/>
                    <a:pt x="13428" y="665"/>
                    <a:pt x="13533" y="630"/>
                  </a:cubicBezTo>
                  <a:lnTo>
                    <a:pt x="13568" y="630"/>
                  </a:lnTo>
                  <a:lnTo>
                    <a:pt x="14233" y="630"/>
                  </a:lnTo>
                  <a:lnTo>
                    <a:pt x="14967" y="630"/>
                  </a:lnTo>
                  <a:lnTo>
                    <a:pt x="15596" y="630"/>
                  </a:lnTo>
                  <a:lnTo>
                    <a:pt x="16505" y="595"/>
                  </a:lnTo>
                  <a:lnTo>
                    <a:pt x="17519" y="560"/>
                  </a:lnTo>
                  <a:lnTo>
                    <a:pt x="18114" y="525"/>
                  </a:lnTo>
                  <a:lnTo>
                    <a:pt x="18883" y="455"/>
                  </a:lnTo>
                  <a:lnTo>
                    <a:pt x="20632" y="350"/>
                  </a:lnTo>
                  <a:cubicBezTo>
                    <a:pt x="23464" y="140"/>
                    <a:pt x="26366" y="0"/>
                    <a:pt x="29059" y="350"/>
                  </a:cubicBezTo>
                  <a:lnTo>
                    <a:pt x="29373" y="385"/>
                  </a:lnTo>
                  <a:cubicBezTo>
                    <a:pt x="29618" y="420"/>
                    <a:pt x="29863" y="455"/>
                    <a:pt x="30108" y="490"/>
                  </a:cubicBezTo>
                  <a:cubicBezTo>
                    <a:pt x="30667" y="595"/>
                    <a:pt x="31261" y="770"/>
                    <a:pt x="31856" y="944"/>
                  </a:cubicBezTo>
                  <a:lnTo>
                    <a:pt x="32485" y="1154"/>
                  </a:lnTo>
                  <a:cubicBezTo>
                    <a:pt x="32905" y="1294"/>
                    <a:pt x="33325" y="1469"/>
                    <a:pt x="33709" y="1644"/>
                  </a:cubicBezTo>
                  <a:cubicBezTo>
                    <a:pt x="33919" y="1749"/>
                    <a:pt x="34094" y="1819"/>
                    <a:pt x="34269" y="1923"/>
                  </a:cubicBezTo>
                  <a:cubicBezTo>
                    <a:pt x="34723" y="2168"/>
                    <a:pt x="35213" y="2483"/>
                    <a:pt x="35632" y="2798"/>
                  </a:cubicBezTo>
                  <a:cubicBezTo>
                    <a:pt x="35842" y="2937"/>
                    <a:pt x="36017" y="3112"/>
                    <a:pt x="36227" y="3252"/>
                  </a:cubicBezTo>
                  <a:cubicBezTo>
                    <a:pt x="36402" y="3427"/>
                    <a:pt x="36611" y="3602"/>
                    <a:pt x="36786" y="3812"/>
                  </a:cubicBezTo>
                  <a:cubicBezTo>
                    <a:pt x="36856" y="3847"/>
                    <a:pt x="36891" y="3917"/>
                    <a:pt x="36926" y="3951"/>
                  </a:cubicBezTo>
                  <a:cubicBezTo>
                    <a:pt x="37066" y="4091"/>
                    <a:pt x="37206" y="4266"/>
                    <a:pt x="37346" y="4406"/>
                  </a:cubicBezTo>
                  <a:cubicBezTo>
                    <a:pt x="37660" y="4826"/>
                    <a:pt x="37975" y="5245"/>
                    <a:pt x="38220" y="5700"/>
                  </a:cubicBezTo>
                  <a:cubicBezTo>
                    <a:pt x="38290" y="5840"/>
                    <a:pt x="38360" y="5980"/>
                    <a:pt x="38395" y="6119"/>
                  </a:cubicBezTo>
                  <a:cubicBezTo>
                    <a:pt x="38395" y="6154"/>
                    <a:pt x="38465" y="6189"/>
                    <a:pt x="38465" y="6224"/>
                  </a:cubicBezTo>
                  <a:cubicBezTo>
                    <a:pt x="38814" y="7029"/>
                    <a:pt x="39059" y="7868"/>
                    <a:pt x="39234" y="8707"/>
                  </a:cubicBezTo>
                  <a:lnTo>
                    <a:pt x="39304" y="8917"/>
                  </a:lnTo>
                  <a:cubicBezTo>
                    <a:pt x="39374" y="9301"/>
                    <a:pt x="39409" y="9686"/>
                    <a:pt x="39479" y="10071"/>
                  </a:cubicBezTo>
                  <a:cubicBezTo>
                    <a:pt x="39479" y="10176"/>
                    <a:pt x="39514" y="10315"/>
                    <a:pt x="39514" y="10455"/>
                  </a:cubicBezTo>
                  <a:cubicBezTo>
                    <a:pt x="39514" y="10455"/>
                    <a:pt x="39514" y="10455"/>
                    <a:pt x="39514" y="10455"/>
                  </a:cubicBezTo>
                  <a:cubicBezTo>
                    <a:pt x="39793" y="13043"/>
                    <a:pt x="39654" y="15805"/>
                    <a:pt x="39514" y="18288"/>
                  </a:cubicBezTo>
                  <a:lnTo>
                    <a:pt x="39514" y="18428"/>
                  </a:lnTo>
                  <a:lnTo>
                    <a:pt x="39479" y="18987"/>
                  </a:lnTo>
                  <a:cubicBezTo>
                    <a:pt x="39444" y="19756"/>
                    <a:pt x="39409" y="20456"/>
                    <a:pt x="39409" y="21120"/>
                  </a:cubicBezTo>
                  <a:lnTo>
                    <a:pt x="39409" y="21784"/>
                  </a:lnTo>
                  <a:lnTo>
                    <a:pt x="39409" y="23917"/>
                  </a:lnTo>
                  <a:lnTo>
                    <a:pt x="39409" y="24722"/>
                  </a:lnTo>
                  <a:cubicBezTo>
                    <a:pt x="39409" y="25631"/>
                    <a:pt x="39409" y="26540"/>
                    <a:pt x="39339" y="27449"/>
                  </a:cubicBezTo>
                  <a:cubicBezTo>
                    <a:pt x="39339" y="27624"/>
                    <a:pt x="39304" y="27799"/>
                    <a:pt x="39304" y="27974"/>
                  </a:cubicBezTo>
                  <a:cubicBezTo>
                    <a:pt x="39234" y="28708"/>
                    <a:pt x="39164" y="29442"/>
                    <a:pt x="39024" y="30176"/>
                  </a:cubicBezTo>
                  <a:cubicBezTo>
                    <a:pt x="38989" y="30421"/>
                    <a:pt x="38954" y="30701"/>
                    <a:pt x="38884" y="30946"/>
                  </a:cubicBezTo>
                  <a:cubicBezTo>
                    <a:pt x="38639" y="32205"/>
                    <a:pt x="38150" y="33428"/>
                    <a:pt x="37486" y="34512"/>
                  </a:cubicBezTo>
                  <a:cubicBezTo>
                    <a:pt x="36716" y="35736"/>
                    <a:pt x="35632" y="36715"/>
                    <a:pt x="34339" y="37345"/>
                  </a:cubicBezTo>
                  <a:cubicBezTo>
                    <a:pt x="33884" y="37554"/>
                    <a:pt x="33394" y="37764"/>
                    <a:pt x="32905" y="37904"/>
                  </a:cubicBezTo>
                  <a:cubicBezTo>
                    <a:pt x="32310" y="38079"/>
                    <a:pt x="31716" y="38184"/>
                    <a:pt x="31122" y="38289"/>
                  </a:cubicBezTo>
                  <a:cubicBezTo>
                    <a:pt x="30737" y="38324"/>
                    <a:pt x="30387" y="38359"/>
                    <a:pt x="30003" y="38429"/>
                  </a:cubicBezTo>
                  <a:cubicBezTo>
                    <a:pt x="29583" y="38464"/>
                    <a:pt x="29128" y="38499"/>
                    <a:pt x="28674" y="38499"/>
                  </a:cubicBezTo>
                  <a:lnTo>
                    <a:pt x="27905" y="38534"/>
                  </a:lnTo>
                  <a:cubicBezTo>
                    <a:pt x="26856" y="38568"/>
                    <a:pt x="25772" y="38603"/>
                    <a:pt x="24723" y="38673"/>
                  </a:cubicBezTo>
                  <a:lnTo>
                    <a:pt x="24058" y="38708"/>
                  </a:lnTo>
                  <a:lnTo>
                    <a:pt x="23324" y="38778"/>
                  </a:lnTo>
                  <a:cubicBezTo>
                    <a:pt x="22695" y="38813"/>
                    <a:pt x="22065" y="38883"/>
                    <a:pt x="21436" y="38918"/>
                  </a:cubicBezTo>
                  <a:lnTo>
                    <a:pt x="21436" y="38918"/>
                  </a:lnTo>
                  <a:lnTo>
                    <a:pt x="20841" y="38918"/>
                  </a:lnTo>
                  <a:lnTo>
                    <a:pt x="20701" y="38918"/>
                  </a:lnTo>
                  <a:cubicBezTo>
                    <a:pt x="20177" y="38953"/>
                    <a:pt x="19652" y="38988"/>
                    <a:pt x="19128" y="39023"/>
                  </a:cubicBezTo>
                  <a:cubicBezTo>
                    <a:pt x="17345" y="39093"/>
                    <a:pt x="15526" y="39128"/>
                    <a:pt x="13708" y="39093"/>
                  </a:cubicBezTo>
                  <a:cubicBezTo>
                    <a:pt x="11016" y="39058"/>
                    <a:pt x="8078" y="39268"/>
                    <a:pt x="5491" y="38359"/>
                  </a:cubicBezTo>
                  <a:cubicBezTo>
                    <a:pt x="5281" y="38289"/>
                    <a:pt x="5106" y="38219"/>
                    <a:pt x="4896" y="38149"/>
                  </a:cubicBezTo>
                  <a:cubicBezTo>
                    <a:pt x="4722" y="38079"/>
                    <a:pt x="4547" y="38009"/>
                    <a:pt x="4372" y="37939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2111078" y="3286909"/>
              <a:ext cx="404633" cy="412680"/>
            </a:xfrm>
            <a:custGeom>
              <a:avLst/>
              <a:gdLst/>
              <a:ahLst/>
              <a:cxnLst/>
              <a:rect l="l" t="t" r="r" b="b"/>
              <a:pathLst>
                <a:path w="48430" h="49408" fill="none" extrusionOk="0">
                  <a:moveTo>
                    <a:pt x="770" y="25631"/>
                  </a:moveTo>
                  <a:cubicBezTo>
                    <a:pt x="630" y="23777"/>
                    <a:pt x="315" y="21924"/>
                    <a:pt x="140" y="20071"/>
                  </a:cubicBezTo>
                  <a:cubicBezTo>
                    <a:pt x="70" y="19546"/>
                    <a:pt x="35" y="19022"/>
                    <a:pt x="35" y="18497"/>
                  </a:cubicBezTo>
                  <a:cubicBezTo>
                    <a:pt x="0" y="18113"/>
                    <a:pt x="0" y="17728"/>
                    <a:pt x="0" y="17344"/>
                  </a:cubicBezTo>
                  <a:lnTo>
                    <a:pt x="0" y="16434"/>
                  </a:lnTo>
                  <a:cubicBezTo>
                    <a:pt x="0" y="16120"/>
                    <a:pt x="35" y="15945"/>
                    <a:pt x="35" y="15700"/>
                  </a:cubicBezTo>
                  <a:cubicBezTo>
                    <a:pt x="35" y="15525"/>
                    <a:pt x="70" y="15350"/>
                    <a:pt x="70" y="15176"/>
                  </a:cubicBezTo>
                  <a:cubicBezTo>
                    <a:pt x="105" y="14896"/>
                    <a:pt x="140" y="14616"/>
                    <a:pt x="175" y="14336"/>
                  </a:cubicBezTo>
                  <a:cubicBezTo>
                    <a:pt x="350" y="12553"/>
                    <a:pt x="770" y="10805"/>
                    <a:pt x="1469" y="9161"/>
                  </a:cubicBezTo>
                  <a:cubicBezTo>
                    <a:pt x="1644" y="9161"/>
                    <a:pt x="1784" y="9056"/>
                    <a:pt x="1819" y="8917"/>
                  </a:cubicBezTo>
                  <a:cubicBezTo>
                    <a:pt x="1994" y="8392"/>
                    <a:pt x="2203" y="7868"/>
                    <a:pt x="2483" y="7378"/>
                  </a:cubicBezTo>
                  <a:cubicBezTo>
                    <a:pt x="2763" y="6958"/>
                    <a:pt x="3077" y="6574"/>
                    <a:pt x="3427" y="6224"/>
                  </a:cubicBezTo>
                  <a:cubicBezTo>
                    <a:pt x="4231" y="5420"/>
                    <a:pt x="5071" y="4721"/>
                    <a:pt x="6050" y="4161"/>
                  </a:cubicBezTo>
                  <a:cubicBezTo>
                    <a:pt x="6364" y="3951"/>
                    <a:pt x="6679" y="3776"/>
                    <a:pt x="7029" y="3602"/>
                  </a:cubicBezTo>
                  <a:cubicBezTo>
                    <a:pt x="7169" y="3497"/>
                    <a:pt x="7343" y="3427"/>
                    <a:pt x="7518" y="3322"/>
                  </a:cubicBezTo>
                  <a:cubicBezTo>
                    <a:pt x="7798" y="3217"/>
                    <a:pt x="8078" y="3112"/>
                    <a:pt x="8357" y="3007"/>
                  </a:cubicBezTo>
                  <a:cubicBezTo>
                    <a:pt x="9232" y="2727"/>
                    <a:pt x="10141" y="2483"/>
                    <a:pt x="11015" y="2273"/>
                  </a:cubicBezTo>
                  <a:lnTo>
                    <a:pt x="11854" y="2098"/>
                  </a:lnTo>
                  <a:cubicBezTo>
                    <a:pt x="12623" y="1958"/>
                    <a:pt x="13393" y="1818"/>
                    <a:pt x="14127" y="1713"/>
                  </a:cubicBezTo>
                  <a:cubicBezTo>
                    <a:pt x="14372" y="1678"/>
                    <a:pt x="14652" y="1644"/>
                    <a:pt x="14896" y="1609"/>
                  </a:cubicBezTo>
                  <a:cubicBezTo>
                    <a:pt x="15596" y="1504"/>
                    <a:pt x="16295" y="1434"/>
                    <a:pt x="16959" y="1329"/>
                  </a:cubicBezTo>
                  <a:lnTo>
                    <a:pt x="17414" y="1259"/>
                  </a:lnTo>
                  <a:lnTo>
                    <a:pt x="18358" y="1154"/>
                  </a:lnTo>
                  <a:cubicBezTo>
                    <a:pt x="19232" y="1049"/>
                    <a:pt x="20106" y="944"/>
                    <a:pt x="20981" y="839"/>
                  </a:cubicBezTo>
                  <a:lnTo>
                    <a:pt x="21225" y="804"/>
                  </a:lnTo>
                  <a:cubicBezTo>
                    <a:pt x="25456" y="315"/>
                    <a:pt x="29897" y="0"/>
                    <a:pt x="33953" y="525"/>
                  </a:cubicBezTo>
                  <a:cubicBezTo>
                    <a:pt x="34513" y="629"/>
                    <a:pt x="35107" y="734"/>
                    <a:pt x="35667" y="874"/>
                  </a:cubicBezTo>
                  <a:cubicBezTo>
                    <a:pt x="35911" y="909"/>
                    <a:pt x="36156" y="979"/>
                    <a:pt x="36401" y="1049"/>
                  </a:cubicBezTo>
                  <a:lnTo>
                    <a:pt x="36856" y="1224"/>
                  </a:lnTo>
                  <a:cubicBezTo>
                    <a:pt x="37275" y="1364"/>
                    <a:pt x="37695" y="1504"/>
                    <a:pt x="38114" y="1678"/>
                  </a:cubicBezTo>
                  <a:lnTo>
                    <a:pt x="38604" y="1888"/>
                  </a:lnTo>
                  <a:cubicBezTo>
                    <a:pt x="39163" y="2133"/>
                    <a:pt x="39653" y="2413"/>
                    <a:pt x="40177" y="2693"/>
                  </a:cubicBezTo>
                  <a:lnTo>
                    <a:pt x="40667" y="2972"/>
                  </a:lnTo>
                  <a:cubicBezTo>
                    <a:pt x="41017" y="3217"/>
                    <a:pt x="41401" y="3462"/>
                    <a:pt x="41751" y="3707"/>
                  </a:cubicBezTo>
                  <a:lnTo>
                    <a:pt x="42171" y="4021"/>
                  </a:lnTo>
                  <a:cubicBezTo>
                    <a:pt x="42625" y="4336"/>
                    <a:pt x="43010" y="4686"/>
                    <a:pt x="43394" y="5035"/>
                  </a:cubicBezTo>
                  <a:cubicBezTo>
                    <a:pt x="43534" y="5175"/>
                    <a:pt x="43709" y="5315"/>
                    <a:pt x="43849" y="5490"/>
                  </a:cubicBezTo>
                  <a:cubicBezTo>
                    <a:pt x="44164" y="5805"/>
                    <a:pt x="44478" y="6119"/>
                    <a:pt x="44758" y="6469"/>
                  </a:cubicBezTo>
                  <a:cubicBezTo>
                    <a:pt x="44863" y="6609"/>
                    <a:pt x="45003" y="6749"/>
                    <a:pt x="45108" y="6889"/>
                  </a:cubicBezTo>
                  <a:cubicBezTo>
                    <a:pt x="45422" y="7308"/>
                    <a:pt x="45737" y="7763"/>
                    <a:pt x="46017" y="8217"/>
                  </a:cubicBezTo>
                  <a:cubicBezTo>
                    <a:pt x="46087" y="8322"/>
                    <a:pt x="46157" y="8462"/>
                    <a:pt x="46227" y="8567"/>
                  </a:cubicBezTo>
                  <a:cubicBezTo>
                    <a:pt x="46821" y="9581"/>
                    <a:pt x="47241" y="10700"/>
                    <a:pt x="47555" y="11819"/>
                  </a:cubicBezTo>
                  <a:cubicBezTo>
                    <a:pt x="47590" y="11959"/>
                    <a:pt x="47590" y="12134"/>
                    <a:pt x="47625" y="12273"/>
                  </a:cubicBezTo>
                  <a:lnTo>
                    <a:pt x="47695" y="12518"/>
                  </a:lnTo>
                  <a:cubicBezTo>
                    <a:pt x="47800" y="13078"/>
                    <a:pt x="47905" y="13637"/>
                    <a:pt x="48010" y="14197"/>
                  </a:cubicBezTo>
                  <a:cubicBezTo>
                    <a:pt x="48010" y="14266"/>
                    <a:pt x="48010" y="14336"/>
                    <a:pt x="48045" y="14406"/>
                  </a:cubicBezTo>
                  <a:cubicBezTo>
                    <a:pt x="48080" y="14686"/>
                    <a:pt x="48115" y="14931"/>
                    <a:pt x="48150" y="15211"/>
                  </a:cubicBezTo>
                  <a:lnTo>
                    <a:pt x="48185" y="15665"/>
                  </a:lnTo>
                  <a:cubicBezTo>
                    <a:pt x="48220" y="16015"/>
                    <a:pt x="48255" y="16364"/>
                    <a:pt x="48290" y="16714"/>
                  </a:cubicBezTo>
                  <a:cubicBezTo>
                    <a:pt x="48290" y="16854"/>
                    <a:pt x="48325" y="16994"/>
                    <a:pt x="48325" y="17169"/>
                  </a:cubicBezTo>
                  <a:cubicBezTo>
                    <a:pt x="48395" y="17938"/>
                    <a:pt x="48430" y="18707"/>
                    <a:pt x="48430" y="19511"/>
                  </a:cubicBezTo>
                  <a:lnTo>
                    <a:pt x="48430" y="19931"/>
                  </a:lnTo>
                  <a:lnTo>
                    <a:pt x="48430" y="21784"/>
                  </a:lnTo>
                  <a:lnTo>
                    <a:pt x="48430" y="22344"/>
                  </a:lnTo>
                  <a:cubicBezTo>
                    <a:pt x="48430" y="23288"/>
                    <a:pt x="48395" y="24232"/>
                    <a:pt x="48360" y="25176"/>
                  </a:cubicBezTo>
                  <a:lnTo>
                    <a:pt x="48360" y="25840"/>
                  </a:lnTo>
                  <a:cubicBezTo>
                    <a:pt x="48290" y="26889"/>
                    <a:pt x="48290" y="27938"/>
                    <a:pt x="48255" y="28952"/>
                  </a:cubicBezTo>
                  <a:lnTo>
                    <a:pt x="48255" y="29232"/>
                  </a:lnTo>
                  <a:lnTo>
                    <a:pt x="48255" y="29337"/>
                  </a:lnTo>
                  <a:cubicBezTo>
                    <a:pt x="48255" y="29932"/>
                    <a:pt x="48220" y="30526"/>
                    <a:pt x="48185" y="31120"/>
                  </a:cubicBezTo>
                  <a:lnTo>
                    <a:pt x="48185" y="31680"/>
                  </a:lnTo>
                  <a:cubicBezTo>
                    <a:pt x="48185" y="32484"/>
                    <a:pt x="48150" y="33288"/>
                    <a:pt x="48080" y="34093"/>
                  </a:cubicBezTo>
                  <a:cubicBezTo>
                    <a:pt x="48080" y="34302"/>
                    <a:pt x="48045" y="34547"/>
                    <a:pt x="48045" y="34722"/>
                  </a:cubicBezTo>
                  <a:cubicBezTo>
                    <a:pt x="47975" y="35526"/>
                    <a:pt x="47870" y="36295"/>
                    <a:pt x="47730" y="37100"/>
                  </a:cubicBezTo>
                  <a:cubicBezTo>
                    <a:pt x="47695" y="37310"/>
                    <a:pt x="47660" y="37554"/>
                    <a:pt x="47625" y="37799"/>
                  </a:cubicBezTo>
                  <a:cubicBezTo>
                    <a:pt x="47416" y="38743"/>
                    <a:pt x="47171" y="39687"/>
                    <a:pt x="46856" y="40596"/>
                  </a:cubicBezTo>
                  <a:cubicBezTo>
                    <a:pt x="46681" y="41016"/>
                    <a:pt x="46506" y="41471"/>
                    <a:pt x="46332" y="41890"/>
                  </a:cubicBezTo>
                  <a:cubicBezTo>
                    <a:pt x="46017" y="42520"/>
                    <a:pt x="45667" y="43149"/>
                    <a:pt x="45248" y="43708"/>
                  </a:cubicBezTo>
                  <a:cubicBezTo>
                    <a:pt x="44828" y="44303"/>
                    <a:pt x="44339" y="44897"/>
                    <a:pt x="43814" y="45387"/>
                  </a:cubicBezTo>
                  <a:cubicBezTo>
                    <a:pt x="42800" y="46331"/>
                    <a:pt x="41541" y="47065"/>
                    <a:pt x="40212" y="47450"/>
                  </a:cubicBezTo>
                  <a:cubicBezTo>
                    <a:pt x="39793" y="47590"/>
                    <a:pt x="39408" y="47695"/>
                    <a:pt x="38954" y="47800"/>
                  </a:cubicBezTo>
                  <a:cubicBezTo>
                    <a:pt x="38114" y="47974"/>
                    <a:pt x="37240" y="48079"/>
                    <a:pt x="36366" y="48149"/>
                  </a:cubicBezTo>
                  <a:cubicBezTo>
                    <a:pt x="36051" y="48149"/>
                    <a:pt x="35702" y="48184"/>
                    <a:pt x="35387" y="48184"/>
                  </a:cubicBezTo>
                  <a:cubicBezTo>
                    <a:pt x="34688" y="48219"/>
                    <a:pt x="33988" y="48219"/>
                    <a:pt x="33289" y="48219"/>
                  </a:cubicBezTo>
                  <a:lnTo>
                    <a:pt x="32450" y="48219"/>
                  </a:lnTo>
                  <a:lnTo>
                    <a:pt x="30596" y="48219"/>
                  </a:lnTo>
                  <a:cubicBezTo>
                    <a:pt x="30142" y="48219"/>
                    <a:pt x="29722" y="48219"/>
                    <a:pt x="29268" y="48254"/>
                  </a:cubicBezTo>
                  <a:lnTo>
                    <a:pt x="29268" y="48254"/>
                  </a:lnTo>
                  <a:lnTo>
                    <a:pt x="28463" y="48289"/>
                  </a:lnTo>
                  <a:cubicBezTo>
                    <a:pt x="28114" y="48289"/>
                    <a:pt x="27764" y="48324"/>
                    <a:pt x="27414" y="48359"/>
                  </a:cubicBezTo>
                  <a:lnTo>
                    <a:pt x="26855" y="48394"/>
                  </a:lnTo>
                  <a:cubicBezTo>
                    <a:pt x="25911" y="48499"/>
                    <a:pt x="25002" y="48569"/>
                    <a:pt x="24023" y="48674"/>
                  </a:cubicBezTo>
                  <a:lnTo>
                    <a:pt x="23428" y="48744"/>
                  </a:lnTo>
                  <a:cubicBezTo>
                    <a:pt x="19512" y="49093"/>
                    <a:pt x="15526" y="49408"/>
                    <a:pt x="11854" y="48569"/>
                  </a:cubicBezTo>
                  <a:cubicBezTo>
                    <a:pt x="9092" y="47939"/>
                    <a:pt x="6539" y="46576"/>
                    <a:pt x="4476" y="44618"/>
                  </a:cubicBezTo>
                  <a:cubicBezTo>
                    <a:pt x="3147" y="43219"/>
                    <a:pt x="2238" y="41436"/>
                    <a:pt x="1854" y="39547"/>
                  </a:cubicBezTo>
                  <a:lnTo>
                    <a:pt x="1854" y="39442"/>
                  </a:lnTo>
                  <a:cubicBezTo>
                    <a:pt x="1819" y="39198"/>
                    <a:pt x="1749" y="38953"/>
                    <a:pt x="1714" y="38673"/>
                  </a:cubicBezTo>
                  <a:cubicBezTo>
                    <a:pt x="1679" y="38428"/>
                    <a:pt x="1609" y="38149"/>
                    <a:pt x="1574" y="37869"/>
                  </a:cubicBezTo>
                  <a:lnTo>
                    <a:pt x="1539" y="37519"/>
                  </a:lnTo>
                  <a:cubicBezTo>
                    <a:pt x="1399" y="36715"/>
                    <a:pt x="1329" y="35911"/>
                    <a:pt x="1224" y="35107"/>
                  </a:cubicBezTo>
                  <a:cubicBezTo>
                    <a:pt x="1189" y="34687"/>
                    <a:pt x="1154" y="34232"/>
                    <a:pt x="1119" y="33778"/>
                  </a:cubicBezTo>
                  <a:cubicBezTo>
                    <a:pt x="1119" y="33533"/>
                    <a:pt x="1084" y="33323"/>
                    <a:pt x="1049" y="33079"/>
                  </a:cubicBezTo>
                  <a:cubicBezTo>
                    <a:pt x="1014" y="32519"/>
                    <a:pt x="1014" y="31960"/>
                    <a:pt x="979" y="31400"/>
                  </a:cubicBezTo>
                  <a:lnTo>
                    <a:pt x="979" y="30351"/>
                  </a:lnTo>
                  <a:lnTo>
                    <a:pt x="910" y="28638"/>
                  </a:lnTo>
                  <a:cubicBezTo>
                    <a:pt x="910" y="28323"/>
                    <a:pt x="910" y="28008"/>
                    <a:pt x="875" y="27694"/>
                  </a:cubicBezTo>
                  <a:lnTo>
                    <a:pt x="875" y="27554"/>
                  </a:lnTo>
                  <a:cubicBezTo>
                    <a:pt x="840" y="26924"/>
                    <a:pt x="805" y="26260"/>
                    <a:pt x="770" y="25631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2004151" y="3387958"/>
              <a:ext cx="886" cy="2639"/>
            </a:xfrm>
            <a:custGeom>
              <a:avLst/>
              <a:gdLst/>
              <a:ahLst/>
              <a:cxnLst/>
              <a:rect l="l" t="t" r="r" b="b"/>
              <a:pathLst>
                <a:path w="106" h="316" extrusionOk="0">
                  <a:moveTo>
                    <a:pt x="0" y="315"/>
                  </a:moveTo>
                  <a:cubicBezTo>
                    <a:pt x="35" y="210"/>
                    <a:pt x="70" y="105"/>
                    <a:pt x="105" y="1"/>
                  </a:cubicBezTo>
                  <a:cubicBezTo>
                    <a:pt x="70" y="105"/>
                    <a:pt x="35" y="210"/>
                    <a:pt x="0" y="315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2004736" y="3177968"/>
              <a:ext cx="614978" cy="632318"/>
            </a:xfrm>
            <a:custGeom>
              <a:avLst/>
              <a:gdLst/>
              <a:ahLst/>
              <a:cxnLst/>
              <a:rect l="l" t="t" r="r" b="b"/>
              <a:pathLst>
                <a:path w="73606" h="75704" fill="none" extrusionOk="0">
                  <a:moveTo>
                    <a:pt x="71228" y="49059"/>
                  </a:moveTo>
                  <a:cubicBezTo>
                    <a:pt x="66717" y="56577"/>
                    <a:pt x="61158" y="63885"/>
                    <a:pt x="53850" y="68920"/>
                  </a:cubicBezTo>
                  <a:cubicBezTo>
                    <a:pt x="46576" y="73990"/>
                    <a:pt x="36366" y="75703"/>
                    <a:pt x="28009" y="72591"/>
                  </a:cubicBezTo>
                  <a:cubicBezTo>
                    <a:pt x="19687" y="69514"/>
                    <a:pt x="10665" y="65039"/>
                    <a:pt x="5840" y="57346"/>
                  </a:cubicBezTo>
                  <a:cubicBezTo>
                    <a:pt x="5490" y="56821"/>
                    <a:pt x="5176" y="56297"/>
                    <a:pt x="4896" y="55737"/>
                  </a:cubicBezTo>
                  <a:cubicBezTo>
                    <a:pt x="2028" y="49304"/>
                    <a:pt x="875" y="42940"/>
                    <a:pt x="140" y="35771"/>
                  </a:cubicBezTo>
                  <a:cubicBezTo>
                    <a:pt x="35" y="34792"/>
                    <a:pt x="0" y="33778"/>
                    <a:pt x="0" y="32799"/>
                  </a:cubicBezTo>
                  <a:cubicBezTo>
                    <a:pt x="1294" y="23079"/>
                    <a:pt x="6364" y="14302"/>
                    <a:pt x="14127" y="8323"/>
                  </a:cubicBezTo>
                  <a:cubicBezTo>
                    <a:pt x="18078" y="5805"/>
                    <a:pt x="22344" y="3847"/>
                    <a:pt x="26820" y="2448"/>
                  </a:cubicBezTo>
                  <a:cubicBezTo>
                    <a:pt x="34513" y="1"/>
                    <a:pt x="43499" y="1924"/>
                    <a:pt x="50772" y="4756"/>
                  </a:cubicBezTo>
                  <a:cubicBezTo>
                    <a:pt x="52731" y="5525"/>
                    <a:pt x="54794" y="6399"/>
                    <a:pt x="56752" y="7379"/>
                  </a:cubicBezTo>
                  <a:cubicBezTo>
                    <a:pt x="58850" y="8742"/>
                    <a:pt x="60808" y="10246"/>
                    <a:pt x="62661" y="11959"/>
                  </a:cubicBezTo>
                  <a:cubicBezTo>
                    <a:pt x="64270" y="13533"/>
                    <a:pt x="65773" y="15211"/>
                    <a:pt x="67137" y="17029"/>
                  </a:cubicBezTo>
                  <a:cubicBezTo>
                    <a:pt x="68081" y="18848"/>
                    <a:pt x="68920" y="20701"/>
                    <a:pt x="69690" y="22589"/>
                  </a:cubicBezTo>
                  <a:cubicBezTo>
                    <a:pt x="71193" y="26365"/>
                    <a:pt x="72697" y="30247"/>
                    <a:pt x="73431" y="34093"/>
                  </a:cubicBezTo>
                  <a:cubicBezTo>
                    <a:pt x="73536" y="35247"/>
                    <a:pt x="73606" y="36401"/>
                    <a:pt x="73606" y="37590"/>
                  </a:cubicBezTo>
                  <a:cubicBezTo>
                    <a:pt x="73606" y="40597"/>
                    <a:pt x="73221" y="43569"/>
                    <a:pt x="72522" y="46471"/>
                  </a:cubicBezTo>
                  <a:cubicBezTo>
                    <a:pt x="72137" y="47380"/>
                    <a:pt x="71718" y="48220"/>
                    <a:pt x="71228" y="49059"/>
                  </a:cubicBezTo>
                  <a:close/>
                </a:path>
              </a:pathLst>
            </a:custGeom>
            <a:solidFill>
              <a:srgbClr val="231F20"/>
            </a:solidFill>
            <a:ln w="11375" cap="flat" cmpd="sng">
              <a:solidFill>
                <a:srgbClr val="231F20"/>
              </a:solidFill>
              <a:prstDash val="solid"/>
              <a:miter lim="34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57"/>
          <p:cNvGrpSpPr/>
          <p:nvPr/>
        </p:nvGrpSpPr>
        <p:grpSpPr>
          <a:xfrm>
            <a:off x="1258450" y="1157980"/>
            <a:ext cx="6679700" cy="2510951"/>
            <a:chOff x="1258450" y="1157980"/>
            <a:chExt cx="6679700" cy="2510951"/>
          </a:xfrm>
        </p:grpSpPr>
        <p:sp>
          <p:nvSpPr>
            <p:cNvPr id="1589" name="Google Shape;1589;p57"/>
            <p:cNvSpPr/>
            <p:nvPr/>
          </p:nvSpPr>
          <p:spPr>
            <a:xfrm>
              <a:off x="1258450" y="3620587"/>
              <a:ext cx="62035" cy="48345"/>
            </a:xfrm>
            <a:custGeom>
              <a:avLst/>
              <a:gdLst/>
              <a:ahLst/>
              <a:cxnLst/>
              <a:rect l="l" t="t" r="r" b="b"/>
              <a:pathLst>
                <a:path w="2107" h="1642" extrusionOk="0">
                  <a:moveTo>
                    <a:pt x="1053" y="0"/>
                  </a:moveTo>
                  <a:cubicBezTo>
                    <a:pt x="1" y="0"/>
                    <a:pt x="1" y="1642"/>
                    <a:pt x="1053" y="1642"/>
                  </a:cubicBezTo>
                  <a:cubicBezTo>
                    <a:pt x="2106" y="1642"/>
                    <a:pt x="2106" y="0"/>
                    <a:pt x="10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7855122" y="1157980"/>
              <a:ext cx="83028" cy="64626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2161902" y="2804660"/>
              <a:ext cx="83028" cy="64126"/>
            </a:xfrm>
            <a:custGeom>
              <a:avLst/>
              <a:gdLst/>
              <a:ahLst/>
              <a:cxnLst/>
              <a:rect l="l" t="t" r="r" b="b"/>
              <a:pathLst>
                <a:path w="2820" h="2178" extrusionOk="0">
                  <a:moveTo>
                    <a:pt x="1410" y="1"/>
                  </a:moveTo>
                  <a:cubicBezTo>
                    <a:pt x="0" y="1"/>
                    <a:pt x="0" y="2178"/>
                    <a:pt x="1410" y="2178"/>
                  </a:cubicBezTo>
                  <a:cubicBezTo>
                    <a:pt x="2820" y="2178"/>
                    <a:pt x="2820" y="1"/>
                    <a:pt x="1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97967" y="2275612"/>
              <a:ext cx="62536" cy="48374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7356015" y="1700370"/>
              <a:ext cx="62536" cy="48374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18" y="1"/>
                    <a:pt x="1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6534213" y="1793687"/>
              <a:ext cx="83028" cy="64626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0" y="0"/>
                    <a:pt x="0" y="2195"/>
                    <a:pt x="1410" y="2195"/>
                  </a:cubicBezTo>
                  <a:cubicBezTo>
                    <a:pt x="2801" y="2195"/>
                    <a:pt x="2819" y="0"/>
                    <a:pt x="1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5"/>
          <p:cNvSpPr/>
          <p:nvPr/>
        </p:nvSpPr>
        <p:spPr>
          <a:xfrm>
            <a:off x="327499" y="630350"/>
            <a:ext cx="829296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1530" name="Google Shape;1530;p55"/>
          <p:cNvSpPr txBox="1">
            <a:spLocks noGrp="1"/>
          </p:cNvSpPr>
          <p:nvPr>
            <p:ph type="body" idx="1"/>
          </p:nvPr>
        </p:nvSpPr>
        <p:spPr>
          <a:xfrm>
            <a:off x="4571975" y="1988417"/>
            <a:ext cx="3039600" cy="1897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Jie Yong Shin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Master course in Computer Engineering at DSU (3</a:t>
            </a:r>
            <a:r>
              <a:rPr lang="en" baseline="30000" dirty="0"/>
              <a:t>rd</a:t>
            </a:r>
            <a:r>
              <a:rPr lang="en" dirty="0"/>
              <a:t> Semester)</a:t>
            </a:r>
          </a:p>
        </p:txBody>
      </p:sp>
      <p:pic>
        <p:nvPicPr>
          <p:cNvPr id="1531" name="Google Shape;1531;p55"/>
          <p:cNvPicPr preferRelativeResize="0"/>
          <p:nvPr/>
        </p:nvPicPr>
        <p:blipFill>
          <a:blip r:embed="rId3"/>
          <a:srcRect t="1188" b="1188"/>
          <a:stretch/>
        </p:blipFill>
        <p:spPr>
          <a:xfrm>
            <a:off x="1357601" y="1599840"/>
            <a:ext cx="2740200" cy="26751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532" name="Google Shape;1532;p55"/>
          <p:cNvSpPr/>
          <p:nvPr/>
        </p:nvSpPr>
        <p:spPr>
          <a:xfrm>
            <a:off x="1303919" y="1512542"/>
            <a:ext cx="2847558" cy="2830732"/>
          </a:xfrm>
          <a:custGeom>
            <a:avLst/>
            <a:gdLst/>
            <a:ahLst/>
            <a:cxnLst/>
            <a:rect l="l" t="t" r="r" b="b"/>
            <a:pathLst>
              <a:path w="37716" h="40821" extrusionOk="0">
                <a:moveTo>
                  <a:pt x="19110" y="242"/>
                </a:moveTo>
                <a:cubicBezTo>
                  <a:pt x="9807" y="242"/>
                  <a:pt x="-1576" y="11694"/>
                  <a:pt x="250" y="20816"/>
                </a:cubicBezTo>
                <a:cubicBezTo>
                  <a:pt x="2261" y="30861"/>
                  <a:pt x="13779" y="42544"/>
                  <a:pt x="23824" y="40533"/>
                </a:cubicBezTo>
                <a:cubicBezTo>
                  <a:pt x="33787" y="38539"/>
                  <a:pt x="39578" y="22958"/>
                  <a:pt x="37112" y="13101"/>
                </a:cubicBezTo>
                <a:cubicBezTo>
                  <a:pt x="36053" y="8869"/>
                  <a:pt x="33743" y="4574"/>
                  <a:pt x="30254" y="1956"/>
                </a:cubicBezTo>
                <a:cubicBezTo>
                  <a:pt x="26682" y="-724"/>
                  <a:pt x="21432" y="242"/>
                  <a:pt x="16966" y="242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33" name="Google Shape;1533;p55"/>
          <p:cNvGrpSpPr/>
          <p:nvPr/>
        </p:nvGrpSpPr>
        <p:grpSpPr>
          <a:xfrm>
            <a:off x="667174" y="1760341"/>
            <a:ext cx="1404473" cy="2581256"/>
            <a:chOff x="667174" y="1760341"/>
            <a:chExt cx="1404473" cy="2581256"/>
          </a:xfrm>
        </p:grpSpPr>
        <p:sp>
          <p:nvSpPr>
            <p:cNvPr id="1534" name="Google Shape;1534;p55"/>
            <p:cNvSpPr/>
            <p:nvPr/>
          </p:nvSpPr>
          <p:spPr>
            <a:xfrm rot="5166149" flipH="1">
              <a:off x="2030805" y="1790031"/>
              <a:ext cx="46084" cy="35600"/>
            </a:xfrm>
            <a:custGeom>
              <a:avLst/>
              <a:gdLst/>
              <a:ahLst/>
              <a:cxnLst/>
              <a:rect l="l" t="t" r="r" b="b"/>
              <a:pathLst>
                <a:path w="1411" h="1090" extrusionOk="0">
                  <a:moveTo>
                    <a:pt x="715" y="1"/>
                  </a:moveTo>
                  <a:cubicBezTo>
                    <a:pt x="1" y="1"/>
                    <a:pt x="1" y="1089"/>
                    <a:pt x="715" y="1089"/>
                  </a:cubicBezTo>
                  <a:cubicBezTo>
                    <a:pt x="1410" y="1089"/>
                    <a:pt x="1410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 rot="10800000" flipH="1">
              <a:off x="1605386" y="4269908"/>
              <a:ext cx="92101" cy="71689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 rot="10800000" flipH="1">
              <a:off x="667174" y="1760341"/>
              <a:ext cx="92101" cy="71689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1" y="0"/>
                    <a:pt x="1" y="2195"/>
                    <a:pt x="1410" y="2195"/>
                  </a:cubicBezTo>
                  <a:cubicBezTo>
                    <a:pt x="2820" y="2195"/>
                    <a:pt x="2820" y="0"/>
                    <a:pt x="14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3"/>
          <p:cNvSpPr txBox="1">
            <a:spLocks noGrp="1"/>
          </p:cNvSpPr>
          <p:nvPr>
            <p:ph type="title"/>
          </p:nvPr>
        </p:nvSpPr>
        <p:spPr>
          <a:xfrm>
            <a:off x="2167500" y="1364250"/>
            <a:ext cx="4809000" cy="24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grpSp>
        <p:nvGrpSpPr>
          <p:cNvPr id="1501" name="Google Shape;1501;p53"/>
          <p:cNvGrpSpPr/>
          <p:nvPr/>
        </p:nvGrpSpPr>
        <p:grpSpPr>
          <a:xfrm>
            <a:off x="1473945" y="824702"/>
            <a:ext cx="6312770" cy="3136392"/>
            <a:chOff x="1473945" y="824702"/>
            <a:chExt cx="6312770" cy="3136392"/>
          </a:xfrm>
        </p:grpSpPr>
        <p:sp>
          <p:nvSpPr>
            <p:cNvPr id="1502" name="Google Shape;1502;p53"/>
            <p:cNvSpPr/>
            <p:nvPr/>
          </p:nvSpPr>
          <p:spPr>
            <a:xfrm>
              <a:off x="7749044" y="3099054"/>
              <a:ext cx="37671" cy="29203"/>
            </a:xfrm>
            <a:custGeom>
              <a:avLst/>
              <a:gdLst/>
              <a:ahLst/>
              <a:cxnLst/>
              <a:rect l="l" t="t" r="r" b="b"/>
              <a:pathLst>
                <a:path w="1428" h="1107" extrusionOk="0">
                  <a:moveTo>
                    <a:pt x="714" y="0"/>
                  </a:moveTo>
                  <a:cubicBezTo>
                    <a:pt x="1" y="0"/>
                    <a:pt x="1" y="1106"/>
                    <a:pt x="714" y="1106"/>
                  </a:cubicBezTo>
                  <a:cubicBezTo>
                    <a:pt x="1410" y="1106"/>
                    <a:pt x="1428" y="0"/>
                    <a:pt x="7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1473945" y="1879310"/>
              <a:ext cx="56031" cy="43342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7225644" y="824702"/>
              <a:ext cx="56031" cy="43342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18" y="1"/>
                    <a:pt x="1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5261807" y="1034424"/>
              <a:ext cx="74392" cy="57904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0" y="0"/>
                    <a:pt x="0" y="2195"/>
                    <a:pt x="1410" y="2195"/>
                  </a:cubicBezTo>
                  <a:cubicBezTo>
                    <a:pt x="2801" y="2195"/>
                    <a:pt x="2819" y="0"/>
                    <a:pt x="1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 flipH="1">
              <a:off x="5261808" y="3635133"/>
              <a:ext cx="74392" cy="57904"/>
            </a:xfrm>
            <a:custGeom>
              <a:avLst/>
              <a:gdLst/>
              <a:ahLst/>
              <a:cxnLst/>
              <a:rect l="l" t="t" r="r" b="b"/>
              <a:pathLst>
                <a:path w="2820" h="2195" extrusionOk="0">
                  <a:moveTo>
                    <a:pt x="1410" y="0"/>
                  </a:moveTo>
                  <a:cubicBezTo>
                    <a:pt x="0" y="0"/>
                    <a:pt x="0" y="2195"/>
                    <a:pt x="1410" y="2195"/>
                  </a:cubicBezTo>
                  <a:cubicBezTo>
                    <a:pt x="2819" y="2195"/>
                    <a:pt x="2819" y="0"/>
                    <a:pt x="14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 flipH="1">
              <a:off x="2337109" y="3917752"/>
              <a:ext cx="56031" cy="43342"/>
            </a:xfrm>
            <a:custGeom>
              <a:avLst/>
              <a:gdLst/>
              <a:ahLst/>
              <a:cxnLst/>
              <a:rect l="l" t="t" r="r" b="b"/>
              <a:pathLst>
                <a:path w="2124" h="1643" extrusionOk="0">
                  <a:moveTo>
                    <a:pt x="1071" y="1"/>
                  </a:moveTo>
                  <a:cubicBezTo>
                    <a:pt x="18" y="1"/>
                    <a:pt x="1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AEF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7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018" name="Google Shape;1018;p37"/>
          <p:cNvSpPr/>
          <p:nvPr/>
        </p:nvSpPr>
        <p:spPr>
          <a:xfrm>
            <a:off x="2642787" y="1672333"/>
            <a:ext cx="1063530" cy="94317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2642791" y="3241423"/>
            <a:ext cx="1063530" cy="94317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022" name="Google Shape;1022;p37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</a:t>
            </a:r>
            <a:r>
              <a:rPr lang="en"/>
              <a:t>C</a:t>
            </a:r>
            <a:r>
              <a:rPr lang="en" sz="2800"/>
              <a:t>ontents</a:t>
            </a:r>
            <a:endParaRPr sz="2800"/>
          </a:p>
        </p:txBody>
      </p:sp>
      <p:sp>
        <p:nvSpPr>
          <p:cNvPr id="1023" name="Google Shape;1023;p37"/>
          <p:cNvSpPr txBox="1">
            <a:spLocks noGrp="1"/>
          </p:cNvSpPr>
          <p:nvPr>
            <p:ph type="title" idx="3"/>
          </p:nvPr>
        </p:nvSpPr>
        <p:spPr>
          <a:xfrm>
            <a:off x="2843831" y="1738964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4" name="Google Shape;1024;p37"/>
          <p:cNvSpPr txBox="1">
            <a:spLocks noGrp="1"/>
          </p:cNvSpPr>
          <p:nvPr>
            <p:ph type="subTitle" idx="2"/>
          </p:nvPr>
        </p:nvSpPr>
        <p:spPr>
          <a:xfrm>
            <a:off x="3792856" y="1611107"/>
            <a:ext cx="245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introduction</a:t>
            </a:r>
            <a:endParaRPr dirty="0"/>
          </a:p>
        </p:txBody>
      </p:sp>
      <p:sp>
        <p:nvSpPr>
          <p:cNvPr id="1029" name="Google Shape;1029;p37"/>
          <p:cNvSpPr txBox="1">
            <a:spLocks noGrp="1"/>
          </p:cNvSpPr>
          <p:nvPr>
            <p:ph type="subTitle" idx="7"/>
          </p:nvPr>
        </p:nvSpPr>
        <p:spPr>
          <a:xfrm>
            <a:off x="3792856" y="3180197"/>
            <a:ext cx="245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Reaserch Interests</a:t>
            </a:r>
            <a:endParaRPr dirty="0"/>
          </a:p>
        </p:txBody>
      </p:sp>
      <p:sp>
        <p:nvSpPr>
          <p:cNvPr id="1030" name="Google Shape;1030;p37"/>
          <p:cNvSpPr txBox="1">
            <a:spLocks noGrp="1"/>
          </p:cNvSpPr>
          <p:nvPr>
            <p:ph type="title" idx="8"/>
          </p:nvPr>
        </p:nvSpPr>
        <p:spPr>
          <a:xfrm>
            <a:off x="2831806" y="3308054"/>
            <a:ext cx="1037700" cy="8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31" name="Google Shape;1031;p37"/>
          <p:cNvSpPr txBox="1">
            <a:spLocks noGrp="1"/>
          </p:cNvSpPr>
          <p:nvPr>
            <p:ph type="subTitle" idx="9"/>
          </p:nvPr>
        </p:nvSpPr>
        <p:spPr>
          <a:xfrm>
            <a:off x="3776081" y="2117307"/>
            <a:ext cx="2352000" cy="5727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Timeline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1033" name="Google Shape;1033;p37"/>
          <p:cNvSpPr txBox="1">
            <a:spLocks noGrp="1"/>
          </p:cNvSpPr>
          <p:nvPr>
            <p:ph type="subTitle" idx="14"/>
          </p:nvPr>
        </p:nvSpPr>
        <p:spPr>
          <a:xfrm>
            <a:off x="3810580" y="3686897"/>
            <a:ext cx="23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AutoML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DARTS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5"/>
          <p:cNvSpPr/>
          <p:nvPr/>
        </p:nvSpPr>
        <p:spPr>
          <a:xfrm>
            <a:off x="4268751" y="2341053"/>
            <a:ext cx="1075815" cy="618407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5"/>
          <p:cNvSpPr/>
          <p:nvPr/>
        </p:nvSpPr>
        <p:spPr>
          <a:xfrm>
            <a:off x="7651203" y="2435382"/>
            <a:ext cx="212355" cy="162384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5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265" name="Google Shape;1265;p45"/>
          <p:cNvSpPr txBox="1"/>
          <p:nvPr/>
        </p:nvSpPr>
        <p:spPr>
          <a:xfrm>
            <a:off x="1277930" y="1629414"/>
            <a:ext cx="1968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Mother tongue</a:t>
            </a:r>
            <a:endParaRPr sz="18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266" name="Google Shape;1266;p45"/>
          <p:cNvSpPr txBox="1"/>
          <p:nvPr/>
        </p:nvSpPr>
        <p:spPr>
          <a:xfrm>
            <a:off x="1261507" y="2135489"/>
            <a:ext cx="1137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Korean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45"/>
          <p:cNvSpPr txBox="1"/>
          <p:nvPr/>
        </p:nvSpPr>
        <p:spPr>
          <a:xfrm>
            <a:off x="1278294" y="2759550"/>
            <a:ext cx="1968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Other language</a:t>
            </a:r>
            <a:endParaRPr sz="18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269" name="Google Shape;1269;p45"/>
          <p:cNvSpPr txBox="1"/>
          <p:nvPr/>
        </p:nvSpPr>
        <p:spPr>
          <a:xfrm>
            <a:off x="1261871" y="3264434"/>
            <a:ext cx="1137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English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45"/>
          <p:cNvSpPr/>
          <p:nvPr/>
        </p:nvSpPr>
        <p:spPr>
          <a:xfrm>
            <a:off x="2456758" y="2242105"/>
            <a:ext cx="307710" cy="235015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3668;p64">
            <a:extLst>
              <a:ext uri="{FF2B5EF4-FFF2-40B4-BE49-F238E27FC236}">
                <a16:creationId xmlns:a16="http://schemas.microsoft.com/office/drawing/2014/main" id="{2D9C453C-CA32-405A-946E-841D6F149E84}"/>
              </a:ext>
            </a:extLst>
          </p:cNvPr>
          <p:cNvGrpSpPr/>
          <p:nvPr/>
        </p:nvGrpSpPr>
        <p:grpSpPr>
          <a:xfrm>
            <a:off x="4183848" y="1856153"/>
            <a:ext cx="4166254" cy="2143585"/>
            <a:chOff x="233350" y="949250"/>
            <a:chExt cx="7137300" cy="3802300"/>
          </a:xfrm>
        </p:grpSpPr>
        <p:sp>
          <p:nvSpPr>
            <p:cNvPr id="102" name="Google Shape;3669;p64">
              <a:extLst>
                <a:ext uri="{FF2B5EF4-FFF2-40B4-BE49-F238E27FC236}">
                  <a16:creationId xmlns:a16="http://schemas.microsoft.com/office/drawing/2014/main" id="{973DB372-E78A-4754-9995-B44D9E9FBEC1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70;p64">
              <a:extLst>
                <a:ext uri="{FF2B5EF4-FFF2-40B4-BE49-F238E27FC236}">
                  <a16:creationId xmlns:a16="http://schemas.microsoft.com/office/drawing/2014/main" id="{00EB0D93-2D2C-4EF1-AF9D-FEF8AF0DAB96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671;p64">
              <a:extLst>
                <a:ext uri="{FF2B5EF4-FFF2-40B4-BE49-F238E27FC236}">
                  <a16:creationId xmlns:a16="http://schemas.microsoft.com/office/drawing/2014/main" id="{5C0FD917-4110-43B5-8F4D-D6C07FE23704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672;p64">
              <a:extLst>
                <a:ext uri="{FF2B5EF4-FFF2-40B4-BE49-F238E27FC236}">
                  <a16:creationId xmlns:a16="http://schemas.microsoft.com/office/drawing/2014/main" id="{EE518195-6FDC-49B9-A5BC-AEC8BA4E8BB0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73;p64">
              <a:extLst>
                <a:ext uri="{FF2B5EF4-FFF2-40B4-BE49-F238E27FC236}">
                  <a16:creationId xmlns:a16="http://schemas.microsoft.com/office/drawing/2014/main" id="{58A6BB81-ADC1-42F0-A274-4B4C66E89BFA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674;p64">
              <a:extLst>
                <a:ext uri="{FF2B5EF4-FFF2-40B4-BE49-F238E27FC236}">
                  <a16:creationId xmlns:a16="http://schemas.microsoft.com/office/drawing/2014/main" id="{3A97ED65-86A7-4417-A768-662169BD911F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75;p64">
              <a:extLst>
                <a:ext uri="{FF2B5EF4-FFF2-40B4-BE49-F238E27FC236}">
                  <a16:creationId xmlns:a16="http://schemas.microsoft.com/office/drawing/2014/main" id="{277BF8D9-A45F-4C62-B7DB-7F5CD41CA288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76;p64">
              <a:extLst>
                <a:ext uri="{FF2B5EF4-FFF2-40B4-BE49-F238E27FC236}">
                  <a16:creationId xmlns:a16="http://schemas.microsoft.com/office/drawing/2014/main" id="{296DC7C7-A5FD-484C-A51F-E27A61412EF6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677;p64">
              <a:extLst>
                <a:ext uri="{FF2B5EF4-FFF2-40B4-BE49-F238E27FC236}">
                  <a16:creationId xmlns:a16="http://schemas.microsoft.com/office/drawing/2014/main" id="{7B33431F-B87B-428B-BEB3-BE40272BA881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678;p64">
              <a:extLst>
                <a:ext uri="{FF2B5EF4-FFF2-40B4-BE49-F238E27FC236}">
                  <a16:creationId xmlns:a16="http://schemas.microsoft.com/office/drawing/2014/main" id="{237F8A2B-EC88-4065-AFEF-48AA558A7E9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679;p64">
              <a:extLst>
                <a:ext uri="{FF2B5EF4-FFF2-40B4-BE49-F238E27FC236}">
                  <a16:creationId xmlns:a16="http://schemas.microsoft.com/office/drawing/2014/main" id="{C84249E1-F1B4-4298-BF0F-578FDEF0AE52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680;p64">
              <a:extLst>
                <a:ext uri="{FF2B5EF4-FFF2-40B4-BE49-F238E27FC236}">
                  <a16:creationId xmlns:a16="http://schemas.microsoft.com/office/drawing/2014/main" id="{913A6373-F9D7-4391-8F9B-33CCC700A1F0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681;p64">
              <a:extLst>
                <a:ext uri="{FF2B5EF4-FFF2-40B4-BE49-F238E27FC236}">
                  <a16:creationId xmlns:a16="http://schemas.microsoft.com/office/drawing/2014/main" id="{D631B86A-DC00-4BA7-A882-335B136CC87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682;p64">
              <a:extLst>
                <a:ext uri="{FF2B5EF4-FFF2-40B4-BE49-F238E27FC236}">
                  <a16:creationId xmlns:a16="http://schemas.microsoft.com/office/drawing/2014/main" id="{102EC7E9-6A35-4E65-992B-116D4CA94614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83;p64">
              <a:extLst>
                <a:ext uri="{FF2B5EF4-FFF2-40B4-BE49-F238E27FC236}">
                  <a16:creationId xmlns:a16="http://schemas.microsoft.com/office/drawing/2014/main" id="{E0FBEB34-CD15-4A01-9680-58DAFF16AF2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84;p64">
              <a:extLst>
                <a:ext uri="{FF2B5EF4-FFF2-40B4-BE49-F238E27FC236}">
                  <a16:creationId xmlns:a16="http://schemas.microsoft.com/office/drawing/2014/main" id="{3418F84B-FA47-4019-B4EC-73F293849C77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85;p64">
              <a:extLst>
                <a:ext uri="{FF2B5EF4-FFF2-40B4-BE49-F238E27FC236}">
                  <a16:creationId xmlns:a16="http://schemas.microsoft.com/office/drawing/2014/main" id="{5BD3B524-D70B-4823-BE0D-2F9B15100085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86;p64">
              <a:extLst>
                <a:ext uri="{FF2B5EF4-FFF2-40B4-BE49-F238E27FC236}">
                  <a16:creationId xmlns:a16="http://schemas.microsoft.com/office/drawing/2014/main" id="{C4A9AEA4-1EEE-4389-8844-8028414EBBE4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87;p64">
              <a:extLst>
                <a:ext uri="{FF2B5EF4-FFF2-40B4-BE49-F238E27FC236}">
                  <a16:creationId xmlns:a16="http://schemas.microsoft.com/office/drawing/2014/main" id="{A3A30097-9A11-4205-B049-B348985AEA6F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88;p64">
              <a:extLst>
                <a:ext uri="{FF2B5EF4-FFF2-40B4-BE49-F238E27FC236}">
                  <a16:creationId xmlns:a16="http://schemas.microsoft.com/office/drawing/2014/main" id="{F3C02E30-C459-4191-B10B-8980DB5C9C6C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89;p64">
              <a:extLst>
                <a:ext uri="{FF2B5EF4-FFF2-40B4-BE49-F238E27FC236}">
                  <a16:creationId xmlns:a16="http://schemas.microsoft.com/office/drawing/2014/main" id="{7E6DEDAF-FB30-4286-967E-0B4CF5908524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90;p64">
              <a:extLst>
                <a:ext uri="{FF2B5EF4-FFF2-40B4-BE49-F238E27FC236}">
                  <a16:creationId xmlns:a16="http://schemas.microsoft.com/office/drawing/2014/main" id="{02004268-AB3F-4418-8855-C9528D2273CE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91;p64">
              <a:extLst>
                <a:ext uri="{FF2B5EF4-FFF2-40B4-BE49-F238E27FC236}">
                  <a16:creationId xmlns:a16="http://schemas.microsoft.com/office/drawing/2014/main" id="{62555E84-E603-4FFE-9896-DE21519DE772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92;p64">
              <a:extLst>
                <a:ext uri="{FF2B5EF4-FFF2-40B4-BE49-F238E27FC236}">
                  <a16:creationId xmlns:a16="http://schemas.microsoft.com/office/drawing/2014/main" id="{B98CF307-B875-46E3-8BEF-D75EF88387A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93;p64">
              <a:extLst>
                <a:ext uri="{FF2B5EF4-FFF2-40B4-BE49-F238E27FC236}">
                  <a16:creationId xmlns:a16="http://schemas.microsoft.com/office/drawing/2014/main" id="{390F34A9-CE8A-4B6A-BA91-3205C894793E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94;p64">
              <a:extLst>
                <a:ext uri="{FF2B5EF4-FFF2-40B4-BE49-F238E27FC236}">
                  <a16:creationId xmlns:a16="http://schemas.microsoft.com/office/drawing/2014/main" id="{9ED75A56-B975-4253-BF35-5050C62E0A1F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95;p64">
              <a:extLst>
                <a:ext uri="{FF2B5EF4-FFF2-40B4-BE49-F238E27FC236}">
                  <a16:creationId xmlns:a16="http://schemas.microsoft.com/office/drawing/2014/main" id="{FF0FF37D-82D3-4333-AF54-8B1CED86218B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96;p64">
              <a:extLst>
                <a:ext uri="{FF2B5EF4-FFF2-40B4-BE49-F238E27FC236}">
                  <a16:creationId xmlns:a16="http://schemas.microsoft.com/office/drawing/2014/main" id="{54574985-F712-4DFD-BA68-29D1CCA6AEBB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97;p64">
              <a:extLst>
                <a:ext uri="{FF2B5EF4-FFF2-40B4-BE49-F238E27FC236}">
                  <a16:creationId xmlns:a16="http://schemas.microsoft.com/office/drawing/2014/main" id="{DF7A8FCC-AE12-4B2A-95B6-37B561B9F9E3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98;p64">
              <a:extLst>
                <a:ext uri="{FF2B5EF4-FFF2-40B4-BE49-F238E27FC236}">
                  <a16:creationId xmlns:a16="http://schemas.microsoft.com/office/drawing/2014/main" id="{DC90923E-F09C-43F8-A507-BAA94CAEFB9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99;p64">
              <a:extLst>
                <a:ext uri="{FF2B5EF4-FFF2-40B4-BE49-F238E27FC236}">
                  <a16:creationId xmlns:a16="http://schemas.microsoft.com/office/drawing/2014/main" id="{C253201E-D6F9-4334-A06E-3FD126AE91CB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00;p64">
              <a:extLst>
                <a:ext uri="{FF2B5EF4-FFF2-40B4-BE49-F238E27FC236}">
                  <a16:creationId xmlns:a16="http://schemas.microsoft.com/office/drawing/2014/main" id="{E4840F18-AB5D-417A-B7DB-0E4C22F309B2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01;p64">
              <a:extLst>
                <a:ext uri="{FF2B5EF4-FFF2-40B4-BE49-F238E27FC236}">
                  <a16:creationId xmlns:a16="http://schemas.microsoft.com/office/drawing/2014/main" id="{2CC591B0-AF57-4EEC-9E1A-406253FA542D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02;p64">
              <a:extLst>
                <a:ext uri="{FF2B5EF4-FFF2-40B4-BE49-F238E27FC236}">
                  <a16:creationId xmlns:a16="http://schemas.microsoft.com/office/drawing/2014/main" id="{63B2F820-5860-4116-BF9F-0E6B2F8A91F8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03;p64">
              <a:extLst>
                <a:ext uri="{FF2B5EF4-FFF2-40B4-BE49-F238E27FC236}">
                  <a16:creationId xmlns:a16="http://schemas.microsoft.com/office/drawing/2014/main" id="{24F47954-F6FC-44B9-80C3-CC044EF2F54E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04;p64">
              <a:extLst>
                <a:ext uri="{FF2B5EF4-FFF2-40B4-BE49-F238E27FC236}">
                  <a16:creationId xmlns:a16="http://schemas.microsoft.com/office/drawing/2014/main" id="{0F6D297A-1E98-4C9C-BEA2-DBD7FFEF03C0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05;p64">
              <a:extLst>
                <a:ext uri="{FF2B5EF4-FFF2-40B4-BE49-F238E27FC236}">
                  <a16:creationId xmlns:a16="http://schemas.microsoft.com/office/drawing/2014/main" id="{8B09CEC1-B9F3-4C6C-BB58-680C934A31F0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06;p64">
              <a:extLst>
                <a:ext uri="{FF2B5EF4-FFF2-40B4-BE49-F238E27FC236}">
                  <a16:creationId xmlns:a16="http://schemas.microsoft.com/office/drawing/2014/main" id="{D413AD5B-AE39-4523-BA36-47DAB9617E8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07;p64">
              <a:extLst>
                <a:ext uri="{FF2B5EF4-FFF2-40B4-BE49-F238E27FC236}">
                  <a16:creationId xmlns:a16="http://schemas.microsoft.com/office/drawing/2014/main" id="{4D830BFC-92BD-4883-B61E-EDDF2A9D84E0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08;p64">
              <a:extLst>
                <a:ext uri="{FF2B5EF4-FFF2-40B4-BE49-F238E27FC236}">
                  <a16:creationId xmlns:a16="http://schemas.microsoft.com/office/drawing/2014/main" id="{A976754B-55FE-49F1-AEF7-89BDB8ED21B6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09;p64">
              <a:extLst>
                <a:ext uri="{FF2B5EF4-FFF2-40B4-BE49-F238E27FC236}">
                  <a16:creationId xmlns:a16="http://schemas.microsoft.com/office/drawing/2014/main" id="{31AAB47D-E557-45C7-9194-85948DF6AC98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10;p64">
              <a:extLst>
                <a:ext uri="{FF2B5EF4-FFF2-40B4-BE49-F238E27FC236}">
                  <a16:creationId xmlns:a16="http://schemas.microsoft.com/office/drawing/2014/main" id="{97B434DE-65C2-4950-B2F5-602FAED8FF35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11;p64">
              <a:extLst>
                <a:ext uri="{FF2B5EF4-FFF2-40B4-BE49-F238E27FC236}">
                  <a16:creationId xmlns:a16="http://schemas.microsoft.com/office/drawing/2014/main" id="{76E14F0B-CE78-459F-8D51-91867BD3D456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12;p64">
              <a:extLst>
                <a:ext uri="{FF2B5EF4-FFF2-40B4-BE49-F238E27FC236}">
                  <a16:creationId xmlns:a16="http://schemas.microsoft.com/office/drawing/2014/main" id="{29AF3427-D1D6-449E-83CE-52ED28113070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13;p64">
              <a:extLst>
                <a:ext uri="{FF2B5EF4-FFF2-40B4-BE49-F238E27FC236}">
                  <a16:creationId xmlns:a16="http://schemas.microsoft.com/office/drawing/2014/main" id="{9B51529A-6958-40C6-8061-9D53300C2470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14;p64">
              <a:extLst>
                <a:ext uri="{FF2B5EF4-FFF2-40B4-BE49-F238E27FC236}">
                  <a16:creationId xmlns:a16="http://schemas.microsoft.com/office/drawing/2014/main" id="{D808FCB0-98DB-48D4-9EF7-E0EFCD334791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15;p64">
              <a:extLst>
                <a:ext uri="{FF2B5EF4-FFF2-40B4-BE49-F238E27FC236}">
                  <a16:creationId xmlns:a16="http://schemas.microsoft.com/office/drawing/2014/main" id="{B42D63A2-4561-4E2C-A2B2-293B62CEFC0E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16;p64">
              <a:extLst>
                <a:ext uri="{FF2B5EF4-FFF2-40B4-BE49-F238E27FC236}">
                  <a16:creationId xmlns:a16="http://schemas.microsoft.com/office/drawing/2014/main" id="{45733B66-DCEE-4006-980C-397D8C3939EA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17;p64">
              <a:extLst>
                <a:ext uri="{FF2B5EF4-FFF2-40B4-BE49-F238E27FC236}">
                  <a16:creationId xmlns:a16="http://schemas.microsoft.com/office/drawing/2014/main" id="{61069453-13BF-4E1A-8C30-D211655E0B46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18;p64">
              <a:extLst>
                <a:ext uri="{FF2B5EF4-FFF2-40B4-BE49-F238E27FC236}">
                  <a16:creationId xmlns:a16="http://schemas.microsoft.com/office/drawing/2014/main" id="{0279E3B9-EBC7-4C17-BC6A-E82F0BAB425E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19;p64">
              <a:extLst>
                <a:ext uri="{FF2B5EF4-FFF2-40B4-BE49-F238E27FC236}">
                  <a16:creationId xmlns:a16="http://schemas.microsoft.com/office/drawing/2014/main" id="{2134C421-0CF5-440B-8755-869DE3E42186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291;p45">
            <a:extLst>
              <a:ext uri="{FF2B5EF4-FFF2-40B4-BE49-F238E27FC236}">
                <a16:creationId xmlns:a16="http://schemas.microsoft.com/office/drawing/2014/main" id="{645BAC9D-1B3D-4F70-A7F7-9148D860CFFB}"/>
              </a:ext>
            </a:extLst>
          </p:cNvPr>
          <p:cNvSpPr/>
          <p:nvPr/>
        </p:nvSpPr>
        <p:spPr>
          <a:xfrm>
            <a:off x="2458850" y="3359476"/>
            <a:ext cx="307710" cy="235015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1"/>
          <p:cNvSpPr/>
          <p:nvPr/>
        </p:nvSpPr>
        <p:spPr>
          <a:xfrm flipH="1">
            <a:off x="3139014" y="1580745"/>
            <a:ext cx="1037790" cy="10360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121" name="Google Shape;1121;p41"/>
          <p:cNvSpPr/>
          <p:nvPr/>
        </p:nvSpPr>
        <p:spPr>
          <a:xfrm flipH="1">
            <a:off x="5008939" y="1580745"/>
            <a:ext cx="1037790" cy="10360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122" name="Google Shape;1122;p41"/>
          <p:cNvSpPr/>
          <p:nvPr/>
        </p:nvSpPr>
        <p:spPr>
          <a:xfrm flipH="1">
            <a:off x="6916514" y="1580745"/>
            <a:ext cx="1037790" cy="10360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123" name="Google Shape;1123;p41"/>
          <p:cNvSpPr/>
          <p:nvPr/>
        </p:nvSpPr>
        <p:spPr>
          <a:xfrm flipH="1">
            <a:off x="1246101" y="1580745"/>
            <a:ext cx="1037790" cy="1036039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grpSp>
        <p:nvGrpSpPr>
          <p:cNvPr id="1126" name="Google Shape;1126;p41"/>
          <p:cNvGrpSpPr/>
          <p:nvPr/>
        </p:nvGrpSpPr>
        <p:grpSpPr>
          <a:xfrm>
            <a:off x="2472613" y="2075368"/>
            <a:ext cx="409487" cy="127367"/>
            <a:chOff x="2163350" y="2125775"/>
            <a:chExt cx="735825" cy="183025"/>
          </a:xfrm>
        </p:grpSpPr>
        <p:sp>
          <p:nvSpPr>
            <p:cNvPr id="1127" name="Google Shape;1127;p41"/>
            <p:cNvSpPr/>
            <p:nvPr/>
          </p:nvSpPr>
          <p:spPr>
            <a:xfrm>
              <a:off x="2163350" y="2156470"/>
              <a:ext cx="732025" cy="54075"/>
            </a:xfrm>
            <a:custGeom>
              <a:avLst/>
              <a:gdLst/>
              <a:ahLst/>
              <a:cxnLst/>
              <a:rect l="l" t="t" r="r" b="b"/>
              <a:pathLst>
                <a:path w="29281" h="2163" extrusionOk="0">
                  <a:moveTo>
                    <a:pt x="0" y="622"/>
                  </a:moveTo>
                  <a:cubicBezTo>
                    <a:pt x="9584" y="-1294"/>
                    <a:pt x="19507" y="2163"/>
                    <a:pt x="29281" y="2163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" name="Google Shape;1128;p41"/>
            <p:cNvSpPr/>
            <p:nvPr/>
          </p:nvSpPr>
          <p:spPr>
            <a:xfrm>
              <a:off x="2782700" y="2125775"/>
              <a:ext cx="116475" cy="183025"/>
            </a:xfrm>
            <a:custGeom>
              <a:avLst/>
              <a:gdLst/>
              <a:ahLst/>
              <a:cxnLst/>
              <a:rect l="l" t="t" r="r" b="b"/>
              <a:pathLst>
                <a:path w="4659" h="7321" extrusionOk="0">
                  <a:moveTo>
                    <a:pt x="1541" y="0"/>
                  </a:moveTo>
                  <a:cubicBezTo>
                    <a:pt x="2440" y="1199"/>
                    <a:pt x="4411" y="1791"/>
                    <a:pt x="4623" y="3275"/>
                  </a:cubicBezTo>
                  <a:cubicBezTo>
                    <a:pt x="4913" y="5302"/>
                    <a:pt x="1638" y="6092"/>
                    <a:pt x="0" y="7321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9" name="Google Shape;1129;p41"/>
          <p:cNvGrpSpPr/>
          <p:nvPr/>
        </p:nvGrpSpPr>
        <p:grpSpPr>
          <a:xfrm>
            <a:off x="4357372" y="2075368"/>
            <a:ext cx="409487" cy="127367"/>
            <a:chOff x="2163350" y="2125775"/>
            <a:chExt cx="735825" cy="183025"/>
          </a:xfrm>
        </p:grpSpPr>
        <p:sp>
          <p:nvSpPr>
            <p:cNvPr id="1130" name="Google Shape;1130;p41"/>
            <p:cNvSpPr/>
            <p:nvPr/>
          </p:nvSpPr>
          <p:spPr>
            <a:xfrm>
              <a:off x="2163350" y="2156470"/>
              <a:ext cx="732025" cy="54075"/>
            </a:xfrm>
            <a:custGeom>
              <a:avLst/>
              <a:gdLst/>
              <a:ahLst/>
              <a:cxnLst/>
              <a:rect l="l" t="t" r="r" b="b"/>
              <a:pathLst>
                <a:path w="29281" h="2163" extrusionOk="0">
                  <a:moveTo>
                    <a:pt x="0" y="622"/>
                  </a:moveTo>
                  <a:cubicBezTo>
                    <a:pt x="9584" y="-1294"/>
                    <a:pt x="19507" y="2163"/>
                    <a:pt x="29281" y="2163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" name="Google Shape;1131;p41"/>
            <p:cNvSpPr/>
            <p:nvPr/>
          </p:nvSpPr>
          <p:spPr>
            <a:xfrm>
              <a:off x="2782700" y="2125775"/>
              <a:ext cx="116475" cy="183025"/>
            </a:xfrm>
            <a:custGeom>
              <a:avLst/>
              <a:gdLst/>
              <a:ahLst/>
              <a:cxnLst/>
              <a:rect l="l" t="t" r="r" b="b"/>
              <a:pathLst>
                <a:path w="4659" h="7321" extrusionOk="0">
                  <a:moveTo>
                    <a:pt x="1541" y="0"/>
                  </a:moveTo>
                  <a:cubicBezTo>
                    <a:pt x="2440" y="1199"/>
                    <a:pt x="4411" y="1791"/>
                    <a:pt x="4623" y="3275"/>
                  </a:cubicBezTo>
                  <a:cubicBezTo>
                    <a:pt x="4913" y="5302"/>
                    <a:pt x="1638" y="6092"/>
                    <a:pt x="0" y="7321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2" name="Google Shape;1132;p41"/>
          <p:cNvGrpSpPr/>
          <p:nvPr/>
        </p:nvGrpSpPr>
        <p:grpSpPr>
          <a:xfrm>
            <a:off x="6240932" y="2075368"/>
            <a:ext cx="409487" cy="127367"/>
            <a:chOff x="2163350" y="2125775"/>
            <a:chExt cx="735825" cy="183025"/>
          </a:xfrm>
        </p:grpSpPr>
        <p:sp>
          <p:nvSpPr>
            <p:cNvPr id="1133" name="Google Shape;1133;p41"/>
            <p:cNvSpPr/>
            <p:nvPr/>
          </p:nvSpPr>
          <p:spPr>
            <a:xfrm>
              <a:off x="2163350" y="2156470"/>
              <a:ext cx="732025" cy="54075"/>
            </a:xfrm>
            <a:custGeom>
              <a:avLst/>
              <a:gdLst/>
              <a:ahLst/>
              <a:cxnLst/>
              <a:rect l="l" t="t" r="r" b="b"/>
              <a:pathLst>
                <a:path w="29281" h="2163" extrusionOk="0">
                  <a:moveTo>
                    <a:pt x="0" y="622"/>
                  </a:moveTo>
                  <a:cubicBezTo>
                    <a:pt x="9584" y="-1294"/>
                    <a:pt x="19507" y="2163"/>
                    <a:pt x="29281" y="2163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4" name="Google Shape;1134;p41"/>
            <p:cNvSpPr/>
            <p:nvPr/>
          </p:nvSpPr>
          <p:spPr>
            <a:xfrm>
              <a:off x="2782700" y="2125775"/>
              <a:ext cx="116475" cy="183025"/>
            </a:xfrm>
            <a:custGeom>
              <a:avLst/>
              <a:gdLst/>
              <a:ahLst/>
              <a:cxnLst/>
              <a:rect l="l" t="t" r="r" b="b"/>
              <a:pathLst>
                <a:path w="4659" h="7321" extrusionOk="0">
                  <a:moveTo>
                    <a:pt x="1541" y="0"/>
                  </a:moveTo>
                  <a:cubicBezTo>
                    <a:pt x="2440" y="1199"/>
                    <a:pt x="4411" y="1791"/>
                    <a:pt x="4623" y="3275"/>
                  </a:cubicBezTo>
                  <a:cubicBezTo>
                    <a:pt x="4913" y="5302"/>
                    <a:pt x="1638" y="6092"/>
                    <a:pt x="0" y="7321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5" name="Google Shape;1135;p41"/>
          <p:cNvSpPr txBox="1"/>
          <p:nvPr/>
        </p:nvSpPr>
        <p:spPr>
          <a:xfrm>
            <a:off x="980125" y="2657400"/>
            <a:ext cx="150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2003-2006</a:t>
            </a:r>
            <a:endParaRPr sz="22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36" name="Google Shape;1136;p41"/>
          <p:cNvSpPr txBox="1"/>
          <p:nvPr/>
        </p:nvSpPr>
        <p:spPr>
          <a:xfrm>
            <a:off x="1210038" y="1610144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1</a:t>
            </a:r>
            <a:endParaRPr sz="600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37" name="Google Shape;1137;p41"/>
          <p:cNvSpPr txBox="1"/>
          <p:nvPr/>
        </p:nvSpPr>
        <p:spPr>
          <a:xfrm>
            <a:off x="975878" y="3148970"/>
            <a:ext cx="1509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Studied English in Phillippines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41"/>
          <p:cNvSpPr txBox="1"/>
          <p:nvPr/>
        </p:nvSpPr>
        <p:spPr>
          <a:xfrm>
            <a:off x="2863125" y="2657400"/>
            <a:ext cx="150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2012-2018</a:t>
            </a:r>
            <a:endParaRPr sz="22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39" name="Google Shape;1139;p41"/>
          <p:cNvSpPr txBox="1"/>
          <p:nvPr/>
        </p:nvSpPr>
        <p:spPr>
          <a:xfrm>
            <a:off x="3099405" y="1610144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2</a:t>
            </a:r>
            <a:endParaRPr sz="6000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40" name="Google Shape;1140;p41"/>
          <p:cNvSpPr txBox="1"/>
          <p:nvPr/>
        </p:nvSpPr>
        <p:spPr>
          <a:xfrm>
            <a:off x="2865242" y="3148981"/>
            <a:ext cx="1509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Majored in Radiology at </a:t>
            </a:r>
            <a:r>
              <a:rPr lang="en-US" dirty="0" err="1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Gimcheon</a:t>
            </a:r>
            <a:r>
              <a:rPr lang="en-US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1" name="Google Shape;1141;p41"/>
          <p:cNvSpPr txBox="1"/>
          <p:nvPr/>
        </p:nvSpPr>
        <p:spPr>
          <a:xfrm>
            <a:off x="4750363" y="2657400"/>
            <a:ext cx="150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2018-2020</a:t>
            </a:r>
            <a:endParaRPr sz="22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42" name="Google Shape;1142;p41"/>
          <p:cNvSpPr txBox="1"/>
          <p:nvPr/>
        </p:nvSpPr>
        <p:spPr>
          <a:xfrm>
            <a:off x="4984530" y="1610144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3</a:t>
            </a:r>
            <a:endParaRPr sz="600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43" name="Google Shape;1143;p41"/>
          <p:cNvSpPr txBox="1"/>
          <p:nvPr/>
        </p:nvSpPr>
        <p:spPr>
          <a:xfrm>
            <a:off x="4746121" y="3148970"/>
            <a:ext cx="1509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Worked in a hospital as a Radiologist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41"/>
          <p:cNvSpPr txBox="1"/>
          <p:nvPr/>
        </p:nvSpPr>
        <p:spPr>
          <a:xfrm>
            <a:off x="6615622" y="2657400"/>
            <a:ext cx="15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2021-2023</a:t>
            </a:r>
            <a:endParaRPr sz="22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6878881" y="1610144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4</a:t>
            </a:r>
            <a:endParaRPr sz="600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46" name="Google Shape;1146;p41"/>
          <p:cNvSpPr txBox="1"/>
          <p:nvPr/>
        </p:nvSpPr>
        <p:spPr>
          <a:xfrm>
            <a:off x="6640472" y="3148970"/>
            <a:ext cx="1509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Master course in Computer Enginnering</a:t>
            </a:r>
            <a:endParaRPr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pSp>
        <p:nvGrpSpPr>
          <p:cNvPr id="1053" name="Google Shape;1053;p39"/>
          <p:cNvGrpSpPr/>
          <p:nvPr/>
        </p:nvGrpSpPr>
        <p:grpSpPr>
          <a:xfrm>
            <a:off x="3143223" y="1269795"/>
            <a:ext cx="3092922" cy="3038563"/>
            <a:chOff x="3137750" y="1269795"/>
            <a:chExt cx="3092922" cy="3038563"/>
          </a:xfrm>
        </p:grpSpPr>
        <p:grpSp>
          <p:nvGrpSpPr>
            <p:cNvPr id="1054" name="Google Shape;1054;p39"/>
            <p:cNvGrpSpPr/>
            <p:nvPr/>
          </p:nvGrpSpPr>
          <p:grpSpPr>
            <a:xfrm>
              <a:off x="3137750" y="1269795"/>
              <a:ext cx="3092922" cy="3038563"/>
              <a:chOff x="3137750" y="1269795"/>
              <a:chExt cx="3092922" cy="3038563"/>
            </a:xfrm>
          </p:grpSpPr>
          <p:sp>
            <p:nvSpPr>
              <p:cNvPr id="1055" name="Google Shape;1055;p39"/>
              <p:cNvSpPr/>
              <p:nvPr/>
            </p:nvSpPr>
            <p:spPr>
              <a:xfrm>
                <a:off x="4712400" y="3060650"/>
                <a:ext cx="1282905" cy="1247708"/>
              </a:xfrm>
              <a:custGeom>
                <a:avLst/>
                <a:gdLst/>
                <a:ahLst/>
                <a:cxnLst/>
                <a:rect l="l" t="t" r="r" b="b"/>
                <a:pathLst>
                  <a:path w="234000" h="207519" extrusionOk="0">
                    <a:moveTo>
                      <a:pt x="66638" y="1"/>
                    </a:moveTo>
                    <a:cubicBezTo>
                      <a:pt x="33816" y="1"/>
                      <a:pt x="1" y="77942"/>
                      <a:pt x="21774" y="125047"/>
                    </a:cubicBezTo>
                    <a:cubicBezTo>
                      <a:pt x="43821" y="172592"/>
                      <a:pt x="52625" y="198160"/>
                      <a:pt x="137149" y="206965"/>
                    </a:cubicBezTo>
                    <a:cubicBezTo>
                      <a:pt x="140739" y="207339"/>
                      <a:pt x="144179" y="207519"/>
                      <a:pt x="147477" y="207519"/>
                    </a:cubicBezTo>
                    <a:cubicBezTo>
                      <a:pt x="221829" y="207519"/>
                      <a:pt x="223659" y="115922"/>
                      <a:pt x="228717" y="88067"/>
                    </a:cubicBezTo>
                    <a:cubicBezTo>
                      <a:pt x="234000" y="59047"/>
                      <a:pt x="187300" y="5304"/>
                      <a:pt x="67558" y="21"/>
                    </a:cubicBezTo>
                    <a:cubicBezTo>
                      <a:pt x="67251" y="7"/>
                      <a:pt x="66945" y="1"/>
                      <a:pt x="66638" y="1"/>
                    </a:cubicBezTo>
                    <a:close/>
                  </a:path>
                </a:pathLst>
              </a:custGeom>
              <a:solidFill>
                <a:srgbClr val="9AB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3137750" y="3060650"/>
                <a:ext cx="1282905" cy="1247708"/>
              </a:xfrm>
              <a:custGeom>
                <a:avLst/>
                <a:gdLst/>
                <a:ahLst/>
                <a:cxnLst/>
                <a:rect l="l" t="t" r="r" b="b"/>
                <a:pathLst>
                  <a:path w="234000" h="207519" extrusionOk="0">
                    <a:moveTo>
                      <a:pt x="66638" y="1"/>
                    </a:moveTo>
                    <a:cubicBezTo>
                      <a:pt x="33816" y="1"/>
                      <a:pt x="1" y="77942"/>
                      <a:pt x="21774" y="125047"/>
                    </a:cubicBezTo>
                    <a:cubicBezTo>
                      <a:pt x="43821" y="172592"/>
                      <a:pt x="52625" y="198160"/>
                      <a:pt x="137149" y="206965"/>
                    </a:cubicBezTo>
                    <a:cubicBezTo>
                      <a:pt x="140739" y="207339"/>
                      <a:pt x="144179" y="207519"/>
                      <a:pt x="147477" y="207519"/>
                    </a:cubicBezTo>
                    <a:cubicBezTo>
                      <a:pt x="221829" y="207519"/>
                      <a:pt x="223659" y="115922"/>
                      <a:pt x="228717" y="88067"/>
                    </a:cubicBezTo>
                    <a:cubicBezTo>
                      <a:pt x="234000" y="59047"/>
                      <a:pt x="187300" y="5304"/>
                      <a:pt x="67558" y="21"/>
                    </a:cubicBezTo>
                    <a:cubicBezTo>
                      <a:pt x="67251" y="7"/>
                      <a:pt x="66945" y="1"/>
                      <a:pt x="66638" y="1"/>
                    </a:cubicBezTo>
                    <a:close/>
                  </a:path>
                </a:pathLst>
              </a:custGeom>
              <a:solidFill>
                <a:srgbClr val="9AB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3137750" y="1527225"/>
                <a:ext cx="1282905" cy="1247708"/>
              </a:xfrm>
              <a:custGeom>
                <a:avLst/>
                <a:gdLst/>
                <a:ahLst/>
                <a:cxnLst/>
                <a:rect l="l" t="t" r="r" b="b"/>
                <a:pathLst>
                  <a:path w="234000" h="207519" extrusionOk="0">
                    <a:moveTo>
                      <a:pt x="66638" y="1"/>
                    </a:moveTo>
                    <a:cubicBezTo>
                      <a:pt x="33816" y="1"/>
                      <a:pt x="1" y="77942"/>
                      <a:pt x="21774" y="125047"/>
                    </a:cubicBezTo>
                    <a:cubicBezTo>
                      <a:pt x="43821" y="172592"/>
                      <a:pt x="52625" y="198160"/>
                      <a:pt x="137149" y="206965"/>
                    </a:cubicBezTo>
                    <a:cubicBezTo>
                      <a:pt x="140739" y="207339"/>
                      <a:pt x="144179" y="207519"/>
                      <a:pt x="147477" y="207519"/>
                    </a:cubicBezTo>
                    <a:cubicBezTo>
                      <a:pt x="221829" y="207519"/>
                      <a:pt x="223659" y="115922"/>
                      <a:pt x="228717" y="88067"/>
                    </a:cubicBezTo>
                    <a:cubicBezTo>
                      <a:pt x="234000" y="59047"/>
                      <a:pt x="187300" y="5304"/>
                      <a:pt x="67558" y="21"/>
                    </a:cubicBezTo>
                    <a:cubicBezTo>
                      <a:pt x="67251" y="7"/>
                      <a:pt x="66945" y="1"/>
                      <a:pt x="66638" y="1"/>
                    </a:cubicBezTo>
                    <a:close/>
                  </a:path>
                </a:pathLst>
              </a:custGeom>
              <a:solidFill>
                <a:srgbClr val="9AB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 rot="-7453150">
                <a:off x="4712756" y="1527064"/>
                <a:ext cx="1282639" cy="1248000"/>
              </a:xfrm>
              <a:custGeom>
                <a:avLst/>
                <a:gdLst/>
                <a:ahLst/>
                <a:cxnLst/>
                <a:rect l="l" t="t" r="r" b="b"/>
                <a:pathLst>
                  <a:path w="234000" h="207519" extrusionOk="0">
                    <a:moveTo>
                      <a:pt x="66638" y="1"/>
                    </a:moveTo>
                    <a:cubicBezTo>
                      <a:pt x="33816" y="1"/>
                      <a:pt x="1" y="77942"/>
                      <a:pt x="21774" y="125047"/>
                    </a:cubicBezTo>
                    <a:cubicBezTo>
                      <a:pt x="43821" y="172592"/>
                      <a:pt x="52625" y="198160"/>
                      <a:pt x="137149" y="206965"/>
                    </a:cubicBezTo>
                    <a:cubicBezTo>
                      <a:pt x="140739" y="207339"/>
                      <a:pt x="144179" y="207519"/>
                      <a:pt x="147477" y="207519"/>
                    </a:cubicBezTo>
                    <a:cubicBezTo>
                      <a:pt x="221829" y="207519"/>
                      <a:pt x="223659" y="115922"/>
                      <a:pt x="228717" y="88067"/>
                    </a:cubicBezTo>
                    <a:cubicBezTo>
                      <a:pt x="234000" y="59047"/>
                      <a:pt x="187300" y="5304"/>
                      <a:pt x="67558" y="21"/>
                    </a:cubicBezTo>
                    <a:cubicBezTo>
                      <a:pt x="67251" y="7"/>
                      <a:pt x="66945" y="1"/>
                      <a:pt x="66638" y="1"/>
                    </a:cubicBezTo>
                    <a:close/>
                  </a:path>
                </a:pathLst>
              </a:custGeom>
              <a:solidFill>
                <a:srgbClr val="9AB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39"/>
            <p:cNvGrpSpPr/>
            <p:nvPr/>
          </p:nvGrpSpPr>
          <p:grpSpPr>
            <a:xfrm>
              <a:off x="3391483" y="1772486"/>
              <a:ext cx="2342779" cy="2308846"/>
              <a:chOff x="3391483" y="1772486"/>
              <a:chExt cx="2342779" cy="2308846"/>
            </a:xfrm>
          </p:grpSpPr>
          <p:grpSp>
            <p:nvGrpSpPr>
              <p:cNvPr id="1060" name="Google Shape;1060;p39"/>
              <p:cNvGrpSpPr/>
              <p:nvPr/>
            </p:nvGrpSpPr>
            <p:grpSpPr>
              <a:xfrm>
                <a:off x="5014585" y="1825010"/>
                <a:ext cx="678746" cy="678135"/>
                <a:chOff x="1195225" y="238125"/>
                <a:chExt cx="5169425" cy="5164775"/>
              </a:xfrm>
            </p:grpSpPr>
            <p:sp>
              <p:nvSpPr>
                <p:cNvPr id="1061" name="Google Shape;1061;p39"/>
                <p:cNvSpPr/>
                <p:nvPr/>
              </p:nvSpPr>
              <p:spPr>
                <a:xfrm>
                  <a:off x="1195225" y="1814825"/>
                  <a:ext cx="1696975" cy="35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79" h="141167" extrusionOk="0">
                      <a:moveTo>
                        <a:pt x="30703" y="0"/>
                      </a:moveTo>
                      <a:cubicBezTo>
                        <a:pt x="29593" y="0"/>
                        <a:pt x="28483" y="185"/>
                        <a:pt x="27374" y="370"/>
                      </a:cubicBezTo>
                      <a:lnTo>
                        <a:pt x="27004" y="370"/>
                      </a:lnTo>
                      <a:cubicBezTo>
                        <a:pt x="26079" y="555"/>
                        <a:pt x="25154" y="740"/>
                        <a:pt x="24415" y="925"/>
                      </a:cubicBezTo>
                      <a:cubicBezTo>
                        <a:pt x="23490" y="925"/>
                        <a:pt x="21825" y="1110"/>
                        <a:pt x="20531" y="1480"/>
                      </a:cubicBezTo>
                      <a:cubicBezTo>
                        <a:pt x="18496" y="1850"/>
                        <a:pt x="16462" y="2405"/>
                        <a:pt x="14427" y="3330"/>
                      </a:cubicBezTo>
                      <a:cubicBezTo>
                        <a:pt x="13317" y="3884"/>
                        <a:pt x="12208" y="4254"/>
                        <a:pt x="10913" y="4994"/>
                      </a:cubicBezTo>
                      <a:lnTo>
                        <a:pt x="10358" y="5179"/>
                      </a:lnTo>
                      <a:cubicBezTo>
                        <a:pt x="9618" y="5549"/>
                        <a:pt x="9064" y="5919"/>
                        <a:pt x="8509" y="6289"/>
                      </a:cubicBezTo>
                      <a:cubicBezTo>
                        <a:pt x="6844" y="7214"/>
                        <a:pt x="5365" y="8323"/>
                        <a:pt x="3885" y="9433"/>
                      </a:cubicBezTo>
                      <a:lnTo>
                        <a:pt x="3515" y="9803"/>
                      </a:lnTo>
                      <a:lnTo>
                        <a:pt x="3330" y="9803"/>
                      </a:lnTo>
                      <a:cubicBezTo>
                        <a:pt x="2775" y="9988"/>
                        <a:pt x="2220" y="10358"/>
                        <a:pt x="2035" y="10913"/>
                      </a:cubicBezTo>
                      <a:cubicBezTo>
                        <a:pt x="1666" y="11467"/>
                        <a:pt x="1666" y="12022"/>
                        <a:pt x="1850" y="12577"/>
                      </a:cubicBezTo>
                      <a:cubicBezTo>
                        <a:pt x="1850" y="13132"/>
                        <a:pt x="2220" y="13687"/>
                        <a:pt x="2775" y="14057"/>
                      </a:cubicBezTo>
                      <a:cubicBezTo>
                        <a:pt x="3145" y="14242"/>
                        <a:pt x="3515" y="14242"/>
                        <a:pt x="3885" y="14242"/>
                      </a:cubicBezTo>
                      <a:lnTo>
                        <a:pt x="4625" y="14242"/>
                      </a:lnTo>
                      <a:cubicBezTo>
                        <a:pt x="5180" y="14242"/>
                        <a:pt x="5734" y="13872"/>
                        <a:pt x="6104" y="13502"/>
                      </a:cubicBezTo>
                      <a:lnTo>
                        <a:pt x="7399" y="12577"/>
                      </a:lnTo>
                      <a:lnTo>
                        <a:pt x="7954" y="12207"/>
                      </a:lnTo>
                      <a:cubicBezTo>
                        <a:pt x="8879" y="11282"/>
                        <a:pt x="9988" y="10543"/>
                        <a:pt x="11283" y="9988"/>
                      </a:cubicBezTo>
                      <a:cubicBezTo>
                        <a:pt x="12948" y="9063"/>
                        <a:pt x="14242" y="8508"/>
                        <a:pt x="15352" y="7953"/>
                      </a:cubicBezTo>
                      <a:cubicBezTo>
                        <a:pt x="16647" y="7399"/>
                        <a:pt x="17571" y="7029"/>
                        <a:pt x="18496" y="6659"/>
                      </a:cubicBezTo>
                      <a:cubicBezTo>
                        <a:pt x="19791" y="6289"/>
                        <a:pt x="21085" y="5919"/>
                        <a:pt x="22380" y="5734"/>
                      </a:cubicBezTo>
                      <a:lnTo>
                        <a:pt x="24784" y="5364"/>
                      </a:lnTo>
                      <a:lnTo>
                        <a:pt x="25894" y="5179"/>
                      </a:lnTo>
                      <a:lnTo>
                        <a:pt x="27744" y="4994"/>
                      </a:lnTo>
                      <a:lnTo>
                        <a:pt x="29593" y="4624"/>
                      </a:lnTo>
                      <a:cubicBezTo>
                        <a:pt x="30148" y="4624"/>
                        <a:pt x="30703" y="4624"/>
                        <a:pt x="31258" y="4439"/>
                      </a:cubicBezTo>
                      <a:lnTo>
                        <a:pt x="33292" y="4439"/>
                      </a:lnTo>
                      <a:cubicBezTo>
                        <a:pt x="34402" y="4439"/>
                        <a:pt x="35327" y="4624"/>
                        <a:pt x="36806" y="4809"/>
                      </a:cubicBezTo>
                      <a:cubicBezTo>
                        <a:pt x="39211" y="5179"/>
                        <a:pt x="41430" y="5734"/>
                        <a:pt x="43649" y="6659"/>
                      </a:cubicBezTo>
                      <a:cubicBezTo>
                        <a:pt x="44759" y="7214"/>
                        <a:pt x="46054" y="7768"/>
                        <a:pt x="47164" y="8508"/>
                      </a:cubicBezTo>
                      <a:cubicBezTo>
                        <a:pt x="48458" y="9248"/>
                        <a:pt x="49753" y="9988"/>
                        <a:pt x="50863" y="10913"/>
                      </a:cubicBezTo>
                      <a:cubicBezTo>
                        <a:pt x="51972" y="11837"/>
                        <a:pt x="52897" y="12577"/>
                        <a:pt x="53637" y="13502"/>
                      </a:cubicBezTo>
                      <a:lnTo>
                        <a:pt x="53822" y="13687"/>
                      </a:lnTo>
                      <a:cubicBezTo>
                        <a:pt x="54192" y="14057"/>
                        <a:pt x="54562" y="14427"/>
                        <a:pt x="54932" y="14797"/>
                      </a:cubicBezTo>
                      <a:cubicBezTo>
                        <a:pt x="55301" y="14982"/>
                        <a:pt x="55486" y="15536"/>
                        <a:pt x="56041" y="15906"/>
                      </a:cubicBezTo>
                      <a:cubicBezTo>
                        <a:pt x="56781" y="17016"/>
                        <a:pt x="57521" y="18126"/>
                        <a:pt x="58261" y="19235"/>
                      </a:cubicBezTo>
                      <a:cubicBezTo>
                        <a:pt x="59000" y="20530"/>
                        <a:pt x="59740" y="21825"/>
                        <a:pt x="60480" y="23119"/>
                      </a:cubicBezTo>
                      <a:cubicBezTo>
                        <a:pt x="61035" y="24599"/>
                        <a:pt x="61405" y="25894"/>
                        <a:pt x="61775" y="27188"/>
                      </a:cubicBezTo>
                      <a:cubicBezTo>
                        <a:pt x="62145" y="28113"/>
                        <a:pt x="62330" y="28853"/>
                        <a:pt x="62515" y="29593"/>
                      </a:cubicBezTo>
                      <a:cubicBezTo>
                        <a:pt x="62699" y="30332"/>
                        <a:pt x="62699" y="31072"/>
                        <a:pt x="62884" y="31812"/>
                      </a:cubicBezTo>
                      <a:cubicBezTo>
                        <a:pt x="63069" y="33847"/>
                        <a:pt x="63254" y="35696"/>
                        <a:pt x="63254" y="37546"/>
                      </a:cubicBezTo>
                      <a:cubicBezTo>
                        <a:pt x="63254" y="39580"/>
                        <a:pt x="62884" y="41799"/>
                        <a:pt x="62699" y="44019"/>
                      </a:cubicBezTo>
                      <a:cubicBezTo>
                        <a:pt x="62515" y="45499"/>
                        <a:pt x="62145" y="46978"/>
                        <a:pt x="61775" y="48273"/>
                      </a:cubicBezTo>
                      <a:cubicBezTo>
                        <a:pt x="61405" y="49752"/>
                        <a:pt x="60850" y="51047"/>
                        <a:pt x="60295" y="52897"/>
                      </a:cubicBezTo>
                      <a:cubicBezTo>
                        <a:pt x="59370" y="54746"/>
                        <a:pt x="58446" y="56411"/>
                        <a:pt x="57336" y="58260"/>
                      </a:cubicBezTo>
                      <a:lnTo>
                        <a:pt x="56966" y="59000"/>
                      </a:lnTo>
                      <a:cubicBezTo>
                        <a:pt x="56041" y="60480"/>
                        <a:pt x="54932" y="62144"/>
                        <a:pt x="53822" y="63624"/>
                      </a:cubicBezTo>
                      <a:cubicBezTo>
                        <a:pt x="52527" y="65473"/>
                        <a:pt x="50863" y="67138"/>
                        <a:pt x="49198" y="68617"/>
                      </a:cubicBezTo>
                      <a:cubicBezTo>
                        <a:pt x="48458" y="69172"/>
                        <a:pt x="47718" y="69727"/>
                        <a:pt x="46794" y="70282"/>
                      </a:cubicBezTo>
                      <a:cubicBezTo>
                        <a:pt x="45869" y="70837"/>
                        <a:pt x="44759" y="71392"/>
                        <a:pt x="43834" y="71762"/>
                      </a:cubicBezTo>
                      <a:lnTo>
                        <a:pt x="42725" y="72316"/>
                      </a:lnTo>
                      <a:cubicBezTo>
                        <a:pt x="41430" y="72686"/>
                        <a:pt x="39950" y="73241"/>
                        <a:pt x="38656" y="73426"/>
                      </a:cubicBezTo>
                      <a:cubicBezTo>
                        <a:pt x="37546" y="73796"/>
                        <a:pt x="36436" y="73981"/>
                        <a:pt x="34957" y="74166"/>
                      </a:cubicBezTo>
                      <a:cubicBezTo>
                        <a:pt x="33662" y="74351"/>
                        <a:pt x="32552" y="74351"/>
                        <a:pt x="31258" y="74351"/>
                      </a:cubicBezTo>
                      <a:lnTo>
                        <a:pt x="30703" y="74351"/>
                      </a:lnTo>
                      <a:cubicBezTo>
                        <a:pt x="29038" y="74351"/>
                        <a:pt x="27559" y="74351"/>
                        <a:pt x="26079" y="74166"/>
                      </a:cubicBezTo>
                      <a:cubicBezTo>
                        <a:pt x="24230" y="73796"/>
                        <a:pt x="22380" y="73241"/>
                        <a:pt x="20716" y="72871"/>
                      </a:cubicBezTo>
                      <a:cubicBezTo>
                        <a:pt x="18866" y="72316"/>
                        <a:pt x="17016" y="71762"/>
                        <a:pt x="15352" y="71022"/>
                      </a:cubicBezTo>
                      <a:cubicBezTo>
                        <a:pt x="13502" y="70097"/>
                        <a:pt x="11653" y="69172"/>
                        <a:pt x="9988" y="68063"/>
                      </a:cubicBezTo>
                      <a:lnTo>
                        <a:pt x="8139" y="67138"/>
                      </a:lnTo>
                      <a:lnTo>
                        <a:pt x="7214" y="66398"/>
                      </a:lnTo>
                      <a:lnTo>
                        <a:pt x="6659" y="66028"/>
                      </a:lnTo>
                      <a:cubicBezTo>
                        <a:pt x="6289" y="65843"/>
                        <a:pt x="5734" y="65658"/>
                        <a:pt x="5365" y="65658"/>
                      </a:cubicBezTo>
                      <a:cubicBezTo>
                        <a:pt x="5180" y="65473"/>
                        <a:pt x="4810" y="65473"/>
                        <a:pt x="4625" y="65473"/>
                      </a:cubicBezTo>
                      <a:lnTo>
                        <a:pt x="3145" y="65473"/>
                      </a:lnTo>
                      <a:cubicBezTo>
                        <a:pt x="2775" y="65473"/>
                        <a:pt x="2405" y="65658"/>
                        <a:pt x="2220" y="65843"/>
                      </a:cubicBezTo>
                      <a:cubicBezTo>
                        <a:pt x="1481" y="66213"/>
                        <a:pt x="1111" y="66583"/>
                        <a:pt x="741" y="67138"/>
                      </a:cubicBezTo>
                      <a:cubicBezTo>
                        <a:pt x="371" y="67693"/>
                        <a:pt x="186" y="68248"/>
                        <a:pt x="186" y="68802"/>
                      </a:cubicBezTo>
                      <a:cubicBezTo>
                        <a:pt x="186" y="69542"/>
                        <a:pt x="1" y="70097"/>
                        <a:pt x="1" y="70837"/>
                      </a:cubicBezTo>
                      <a:cubicBezTo>
                        <a:pt x="1" y="71577"/>
                        <a:pt x="1" y="72871"/>
                        <a:pt x="1" y="73981"/>
                      </a:cubicBezTo>
                      <a:lnTo>
                        <a:pt x="1" y="80269"/>
                      </a:lnTo>
                      <a:lnTo>
                        <a:pt x="1" y="83783"/>
                      </a:lnTo>
                      <a:lnTo>
                        <a:pt x="1" y="86188"/>
                      </a:lnTo>
                      <a:lnTo>
                        <a:pt x="1" y="87113"/>
                      </a:lnTo>
                      <a:lnTo>
                        <a:pt x="1" y="91182"/>
                      </a:lnTo>
                      <a:lnTo>
                        <a:pt x="1" y="93956"/>
                      </a:lnTo>
                      <a:cubicBezTo>
                        <a:pt x="1" y="95805"/>
                        <a:pt x="186" y="97655"/>
                        <a:pt x="186" y="99504"/>
                      </a:cubicBezTo>
                      <a:lnTo>
                        <a:pt x="371" y="101169"/>
                      </a:lnTo>
                      <a:lnTo>
                        <a:pt x="371" y="103018"/>
                      </a:lnTo>
                      <a:lnTo>
                        <a:pt x="556" y="107827"/>
                      </a:lnTo>
                      <a:lnTo>
                        <a:pt x="556" y="110971"/>
                      </a:lnTo>
                      <a:cubicBezTo>
                        <a:pt x="556" y="112266"/>
                        <a:pt x="556" y="113561"/>
                        <a:pt x="556" y="114855"/>
                      </a:cubicBezTo>
                      <a:cubicBezTo>
                        <a:pt x="741" y="115965"/>
                        <a:pt x="556" y="117445"/>
                        <a:pt x="556" y="118739"/>
                      </a:cubicBezTo>
                      <a:lnTo>
                        <a:pt x="556" y="121514"/>
                      </a:lnTo>
                      <a:lnTo>
                        <a:pt x="556" y="127802"/>
                      </a:lnTo>
                      <a:lnTo>
                        <a:pt x="556" y="130576"/>
                      </a:lnTo>
                      <a:cubicBezTo>
                        <a:pt x="556" y="131501"/>
                        <a:pt x="556" y="132981"/>
                        <a:pt x="556" y="133905"/>
                      </a:cubicBezTo>
                      <a:cubicBezTo>
                        <a:pt x="556" y="135015"/>
                        <a:pt x="556" y="136310"/>
                        <a:pt x="556" y="137419"/>
                      </a:cubicBezTo>
                      <a:lnTo>
                        <a:pt x="556" y="138899"/>
                      </a:lnTo>
                      <a:cubicBezTo>
                        <a:pt x="556" y="140194"/>
                        <a:pt x="1666" y="141118"/>
                        <a:pt x="2960" y="141118"/>
                      </a:cubicBezTo>
                      <a:cubicBezTo>
                        <a:pt x="3091" y="141151"/>
                        <a:pt x="3216" y="141167"/>
                        <a:pt x="3337" y="141167"/>
                      </a:cubicBezTo>
                      <a:cubicBezTo>
                        <a:pt x="3897" y="141167"/>
                        <a:pt x="4353" y="140835"/>
                        <a:pt x="4810" y="140379"/>
                      </a:cubicBezTo>
                      <a:cubicBezTo>
                        <a:pt x="5180" y="140009"/>
                        <a:pt x="5365" y="139454"/>
                        <a:pt x="5365" y="138899"/>
                      </a:cubicBezTo>
                      <a:lnTo>
                        <a:pt x="5365" y="137604"/>
                      </a:lnTo>
                      <a:cubicBezTo>
                        <a:pt x="5365" y="135940"/>
                        <a:pt x="5180" y="134090"/>
                        <a:pt x="5365" y="132241"/>
                      </a:cubicBezTo>
                      <a:lnTo>
                        <a:pt x="5365" y="130576"/>
                      </a:lnTo>
                      <a:lnTo>
                        <a:pt x="5365" y="128912"/>
                      </a:lnTo>
                      <a:lnTo>
                        <a:pt x="5365" y="125767"/>
                      </a:lnTo>
                      <a:lnTo>
                        <a:pt x="5365" y="122253"/>
                      </a:lnTo>
                      <a:lnTo>
                        <a:pt x="5365" y="119294"/>
                      </a:lnTo>
                      <a:cubicBezTo>
                        <a:pt x="5365" y="117630"/>
                        <a:pt x="5365" y="115965"/>
                        <a:pt x="5180" y="114300"/>
                      </a:cubicBezTo>
                      <a:lnTo>
                        <a:pt x="5180" y="112451"/>
                      </a:lnTo>
                      <a:cubicBezTo>
                        <a:pt x="4995" y="108012"/>
                        <a:pt x="4995" y="103388"/>
                        <a:pt x="4625" y="98765"/>
                      </a:cubicBezTo>
                      <a:cubicBezTo>
                        <a:pt x="4625" y="97100"/>
                        <a:pt x="4625" y="95250"/>
                        <a:pt x="4625" y="93586"/>
                      </a:cubicBezTo>
                      <a:lnTo>
                        <a:pt x="4625" y="91921"/>
                      </a:lnTo>
                      <a:lnTo>
                        <a:pt x="4625" y="85263"/>
                      </a:lnTo>
                      <a:lnTo>
                        <a:pt x="4625" y="85078"/>
                      </a:lnTo>
                      <a:lnTo>
                        <a:pt x="4625" y="82674"/>
                      </a:lnTo>
                      <a:lnTo>
                        <a:pt x="4625" y="80824"/>
                      </a:lnTo>
                      <a:lnTo>
                        <a:pt x="4625" y="78420"/>
                      </a:lnTo>
                      <a:lnTo>
                        <a:pt x="4625" y="77125"/>
                      </a:lnTo>
                      <a:lnTo>
                        <a:pt x="4625" y="73241"/>
                      </a:lnTo>
                      <a:lnTo>
                        <a:pt x="4625" y="72871"/>
                      </a:lnTo>
                      <a:cubicBezTo>
                        <a:pt x="4625" y="71947"/>
                        <a:pt x="4625" y="71022"/>
                        <a:pt x="4625" y="70097"/>
                      </a:cubicBezTo>
                      <a:lnTo>
                        <a:pt x="4995" y="70282"/>
                      </a:lnTo>
                      <a:cubicBezTo>
                        <a:pt x="5365" y="70467"/>
                        <a:pt x="5919" y="70837"/>
                        <a:pt x="6289" y="71022"/>
                      </a:cubicBezTo>
                      <a:lnTo>
                        <a:pt x="7029" y="71577"/>
                      </a:lnTo>
                      <a:lnTo>
                        <a:pt x="7584" y="71947"/>
                      </a:lnTo>
                      <a:cubicBezTo>
                        <a:pt x="8324" y="72316"/>
                        <a:pt x="9064" y="72686"/>
                        <a:pt x="9988" y="73241"/>
                      </a:cubicBezTo>
                      <a:cubicBezTo>
                        <a:pt x="10728" y="73796"/>
                        <a:pt x="11653" y="74166"/>
                        <a:pt x="12578" y="74536"/>
                      </a:cubicBezTo>
                      <a:cubicBezTo>
                        <a:pt x="13687" y="75091"/>
                        <a:pt x="14797" y="75646"/>
                        <a:pt x="15907" y="76016"/>
                      </a:cubicBezTo>
                      <a:cubicBezTo>
                        <a:pt x="18126" y="76755"/>
                        <a:pt x="20161" y="77495"/>
                        <a:pt x="22380" y="78050"/>
                      </a:cubicBezTo>
                      <a:cubicBezTo>
                        <a:pt x="24784" y="78420"/>
                        <a:pt x="27189" y="78790"/>
                        <a:pt x="29593" y="78790"/>
                      </a:cubicBezTo>
                      <a:lnTo>
                        <a:pt x="33292" y="78790"/>
                      </a:lnTo>
                      <a:cubicBezTo>
                        <a:pt x="34772" y="78790"/>
                        <a:pt x="36251" y="78420"/>
                        <a:pt x="37546" y="78235"/>
                      </a:cubicBezTo>
                      <a:cubicBezTo>
                        <a:pt x="38656" y="78050"/>
                        <a:pt x="39950" y="77865"/>
                        <a:pt x="41060" y="77495"/>
                      </a:cubicBezTo>
                      <a:cubicBezTo>
                        <a:pt x="42170" y="77310"/>
                        <a:pt x="43465" y="76755"/>
                        <a:pt x="44574" y="76385"/>
                      </a:cubicBezTo>
                      <a:lnTo>
                        <a:pt x="44944" y="76385"/>
                      </a:lnTo>
                      <a:cubicBezTo>
                        <a:pt x="45869" y="75831"/>
                        <a:pt x="46794" y="75461"/>
                        <a:pt x="47718" y="74906"/>
                      </a:cubicBezTo>
                      <a:cubicBezTo>
                        <a:pt x="48828" y="74351"/>
                        <a:pt x="49753" y="73796"/>
                        <a:pt x="50493" y="73241"/>
                      </a:cubicBezTo>
                      <a:cubicBezTo>
                        <a:pt x="51602" y="72501"/>
                        <a:pt x="52527" y="71762"/>
                        <a:pt x="53452" y="70837"/>
                      </a:cubicBezTo>
                      <a:cubicBezTo>
                        <a:pt x="54192" y="70097"/>
                        <a:pt x="54932" y="69357"/>
                        <a:pt x="55671" y="68617"/>
                      </a:cubicBezTo>
                      <a:cubicBezTo>
                        <a:pt x="56781" y="67508"/>
                        <a:pt x="57521" y="66583"/>
                        <a:pt x="58261" y="65658"/>
                      </a:cubicBezTo>
                      <a:cubicBezTo>
                        <a:pt x="58816" y="64733"/>
                        <a:pt x="59185" y="63994"/>
                        <a:pt x="59740" y="63069"/>
                      </a:cubicBezTo>
                      <a:lnTo>
                        <a:pt x="59925" y="62884"/>
                      </a:lnTo>
                      <a:lnTo>
                        <a:pt x="60110" y="62514"/>
                      </a:lnTo>
                      <a:cubicBezTo>
                        <a:pt x="61220" y="60665"/>
                        <a:pt x="62515" y="58815"/>
                        <a:pt x="63439" y="56965"/>
                      </a:cubicBezTo>
                      <a:cubicBezTo>
                        <a:pt x="63994" y="55856"/>
                        <a:pt x="64549" y="54746"/>
                        <a:pt x="64919" y="53451"/>
                      </a:cubicBezTo>
                      <a:cubicBezTo>
                        <a:pt x="65289" y="52527"/>
                        <a:pt x="65659" y="51417"/>
                        <a:pt x="66029" y="50307"/>
                      </a:cubicBezTo>
                      <a:cubicBezTo>
                        <a:pt x="66399" y="49382"/>
                        <a:pt x="66768" y="48088"/>
                        <a:pt x="66953" y="46978"/>
                      </a:cubicBezTo>
                      <a:cubicBezTo>
                        <a:pt x="67138" y="45683"/>
                        <a:pt x="67323" y="44389"/>
                        <a:pt x="67508" y="43094"/>
                      </a:cubicBezTo>
                      <a:cubicBezTo>
                        <a:pt x="67693" y="40505"/>
                        <a:pt x="67878" y="38470"/>
                        <a:pt x="67878" y="36251"/>
                      </a:cubicBezTo>
                      <a:cubicBezTo>
                        <a:pt x="67878" y="35141"/>
                        <a:pt x="67878" y="34032"/>
                        <a:pt x="67693" y="33107"/>
                      </a:cubicBezTo>
                      <a:cubicBezTo>
                        <a:pt x="67693" y="31997"/>
                        <a:pt x="67508" y="30702"/>
                        <a:pt x="67138" y="29408"/>
                      </a:cubicBezTo>
                      <a:cubicBezTo>
                        <a:pt x="66768" y="27188"/>
                        <a:pt x="66214" y="24969"/>
                        <a:pt x="65289" y="22934"/>
                      </a:cubicBezTo>
                      <a:cubicBezTo>
                        <a:pt x="64919" y="21825"/>
                        <a:pt x="64364" y="20715"/>
                        <a:pt x="63809" y="19605"/>
                      </a:cubicBezTo>
                      <a:cubicBezTo>
                        <a:pt x="63439" y="18681"/>
                        <a:pt x="62884" y="17571"/>
                        <a:pt x="62145" y="16831"/>
                      </a:cubicBezTo>
                      <a:cubicBezTo>
                        <a:pt x="61775" y="15906"/>
                        <a:pt x="61220" y="15166"/>
                        <a:pt x="60480" y="14427"/>
                      </a:cubicBezTo>
                      <a:lnTo>
                        <a:pt x="60295" y="14242"/>
                      </a:lnTo>
                      <a:cubicBezTo>
                        <a:pt x="59740" y="13317"/>
                        <a:pt x="59000" y="12392"/>
                        <a:pt x="58261" y="11467"/>
                      </a:cubicBezTo>
                      <a:cubicBezTo>
                        <a:pt x="57336" y="10728"/>
                        <a:pt x="56966" y="10358"/>
                        <a:pt x="56411" y="9803"/>
                      </a:cubicBezTo>
                      <a:lnTo>
                        <a:pt x="55856" y="9248"/>
                      </a:lnTo>
                      <a:cubicBezTo>
                        <a:pt x="54932" y="8508"/>
                        <a:pt x="54007" y="7583"/>
                        <a:pt x="53082" y="7029"/>
                      </a:cubicBezTo>
                      <a:cubicBezTo>
                        <a:pt x="52342" y="6289"/>
                        <a:pt x="51417" y="5734"/>
                        <a:pt x="50493" y="5179"/>
                      </a:cubicBezTo>
                      <a:cubicBezTo>
                        <a:pt x="49383" y="4624"/>
                        <a:pt x="48458" y="4069"/>
                        <a:pt x="47533" y="3699"/>
                      </a:cubicBezTo>
                      <a:cubicBezTo>
                        <a:pt x="46424" y="3145"/>
                        <a:pt x="45499" y="2590"/>
                        <a:pt x="44389" y="2220"/>
                      </a:cubicBezTo>
                      <a:cubicBezTo>
                        <a:pt x="43280" y="1850"/>
                        <a:pt x="42355" y="1665"/>
                        <a:pt x="41245" y="1295"/>
                      </a:cubicBezTo>
                      <a:cubicBezTo>
                        <a:pt x="39026" y="740"/>
                        <a:pt x="36621" y="370"/>
                        <a:pt x="34217" y="185"/>
                      </a:cubicBezTo>
                      <a:lnTo>
                        <a:pt x="30888" y="185"/>
                      </a:lnTo>
                      <a:lnTo>
                        <a:pt x="307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9"/>
                <p:cNvSpPr/>
                <p:nvPr/>
              </p:nvSpPr>
              <p:spPr>
                <a:xfrm>
                  <a:off x="1206350" y="3659725"/>
                  <a:ext cx="3526100" cy="17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44" h="69727" extrusionOk="0">
                      <a:moveTo>
                        <a:pt x="101649" y="0"/>
                      </a:moveTo>
                      <a:cubicBezTo>
                        <a:pt x="99800" y="0"/>
                        <a:pt x="97765" y="185"/>
                        <a:pt x="95731" y="370"/>
                      </a:cubicBezTo>
                      <a:cubicBezTo>
                        <a:pt x="93511" y="740"/>
                        <a:pt x="91292" y="1295"/>
                        <a:pt x="89072" y="1850"/>
                      </a:cubicBezTo>
                      <a:cubicBezTo>
                        <a:pt x="87963" y="2220"/>
                        <a:pt x="87038" y="2589"/>
                        <a:pt x="85928" y="2774"/>
                      </a:cubicBezTo>
                      <a:cubicBezTo>
                        <a:pt x="84634" y="3329"/>
                        <a:pt x="83524" y="3699"/>
                        <a:pt x="82229" y="4254"/>
                      </a:cubicBezTo>
                      <a:cubicBezTo>
                        <a:pt x="80195" y="5364"/>
                        <a:pt x="78160" y="6658"/>
                        <a:pt x="76311" y="8138"/>
                      </a:cubicBezTo>
                      <a:cubicBezTo>
                        <a:pt x="74461" y="9433"/>
                        <a:pt x="72797" y="10912"/>
                        <a:pt x="71317" y="12762"/>
                      </a:cubicBezTo>
                      <a:cubicBezTo>
                        <a:pt x="69838" y="14611"/>
                        <a:pt x="68543" y="16461"/>
                        <a:pt x="67433" y="18680"/>
                      </a:cubicBezTo>
                      <a:cubicBezTo>
                        <a:pt x="67063" y="19605"/>
                        <a:pt x="66508" y="20530"/>
                        <a:pt x="66138" y="21454"/>
                      </a:cubicBezTo>
                      <a:cubicBezTo>
                        <a:pt x="65769" y="22379"/>
                        <a:pt x="65214" y="23859"/>
                        <a:pt x="64844" y="24784"/>
                      </a:cubicBezTo>
                      <a:cubicBezTo>
                        <a:pt x="64104" y="27003"/>
                        <a:pt x="63734" y="29222"/>
                        <a:pt x="63364" y="31442"/>
                      </a:cubicBezTo>
                      <a:cubicBezTo>
                        <a:pt x="63179" y="32736"/>
                        <a:pt x="62994" y="34031"/>
                        <a:pt x="62809" y="35326"/>
                      </a:cubicBezTo>
                      <a:cubicBezTo>
                        <a:pt x="62809" y="36436"/>
                        <a:pt x="62809" y="37360"/>
                        <a:pt x="62809" y="38470"/>
                      </a:cubicBezTo>
                      <a:cubicBezTo>
                        <a:pt x="62809" y="40874"/>
                        <a:pt x="62994" y="43094"/>
                        <a:pt x="63179" y="45498"/>
                      </a:cubicBezTo>
                      <a:cubicBezTo>
                        <a:pt x="63364" y="47903"/>
                        <a:pt x="63919" y="50122"/>
                        <a:pt x="64474" y="52341"/>
                      </a:cubicBezTo>
                      <a:cubicBezTo>
                        <a:pt x="65029" y="54191"/>
                        <a:pt x="65954" y="55670"/>
                        <a:pt x="66878" y="57335"/>
                      </a:cubicBezTo>
                      <a:cubicBezTo>
                        <a:pt x="67618" y="58630"/>
                        <a:pt x="68543" y="60109"/>
                        <a:pt x="69098" y="61589"/>
                      </a:cubicBezTo>
                      <a:cubicBezTo>
                        <a:pt x="69283" y="61959"/>
                        <a:pt x="69468" y="62329"/>
                        <a:pt x="69468" y="62699"/>
                      </a:cubicBezTo>
                      <a:lnTo>
                        <a:pt x="69468" y="62884"/>
                      </a:lnTo>
                      <a:lnTo>
                        <a:pt x="67803" y="62884"/>
                      </a:lnTo>
                      <a:cubicBezTo>
                        <a:pt x="66693" y="62884"/>
                        <a:pt x="65584" y="62884"/>
                        <a:pt x="64659" y="63069"/>
                      </a:cubicBezTo>
                      <a:cubicBezTo>
                        <a:pt x="62439" y="63253"/>
                        <a:pt x="60405" y="63253"/>
                        <a:pt x="58371" y="63253"/>
                      </a:cubicBezTo>
                      <a:cubicBezTo>
                        <a:pt x="56336" y="63253"/>
                        <a:pt x="54117" y="63253"/>
                        <a:pt x="51897" y="63438"/>
                      </a:cubicBezTo>
                      <a:lnTo>
                        <a:pt x="45054" y="63808"/>
                      </a:lnTo>
                      <a:cubicBezTo>
                        <a:pt x="42835" y="63993"/>
                        <a:pt x="40615" y="63993"/>
                        <a:pt x="38396" y="63993"/>
                      </a:cubicBezTo>
                      <a:lnTo>
                        <a:pt x="28408" y="63993"/>
                      </a:lnTo>
                      <a:cubicBezTo>
                        <a:pt x="27484" y="63993"/>
                        <a:pt x="26374" y="64178"/>
                        <a:pt x="25264" y="64178"/>
                      </a:cubicBezTo>
                      <a:lnTo>
                        <a:pt x="18421" y="64733"/>
                      </a:lnTo>
                      <a:lnTo>
                        <a:pt x="15647" y="64918"/>
                      </a:lnTo>
                      <a:cubicBezTo>
                        <a:pt x="14537" y="65103"/>
                        <a:pt x="13612" y="65103"/>
                        <a:pt x="12688" y="65103"/>
                      </a:cubicBezTo>
                      <a:cubicBezTo>
                        <a:pt x="10838" y="65103"/>
                        <a:pt x="8988" y="64918"/>
                        <a:pt x="7139" y="64733"/>
                      </a:cubicBezTo>
                      <a:cubicBezTo>
                        <a:pt x="6399" y="64548"/>
                        <a:pt x="5659" y="64363"/>
                        <a:pt x="4920" y="64178"/>
                      </a:cubicBezTo>
                      <a:lnTo>
                        <a:pt x="4735" y="63993"/>
                      </a:lnTo>
                      <a:cubicBezTo>
                        <a:pt x="4365" y="63438"/>
                        <a:pt x="3995" y="63069"/>
                        <a:pt x="3440" y="62884"/>
                      </a:cubicBezTo>
                      <a:cubicBezTo>
                        <a:pt x="3276" y="62854"/>
                        <a:pt x="3115" y="62840"/>
                        <a:pt x="2959" y="62840"/>
                      </a:cubicBezTo>
                      <a:cubicBezTo>
                        <a:pt x="1182" y="62840"/>
                        <a:pt x="0" y="64682"/>
                        <a:pt x="851" y="66213"/>
                      </a:cubicBezTo>
                      <a:cubicBezTo>
                        <a:pt x="1221" y="66768"/>
                        <a:pt x="1590" y="67137"/>
                        <a:pt x="1960" y="67692"/>
                      </a:cubicBezTo>
                      <a:cubicBezTo>
                        <a:pt x="2330" y="68062"/>
                        <a:pt x="2885" y="68247"/>
                        <a:pt x="3440" y="68617"/>
                      </a:cubicBezTo>
                      <a:cubicBezTo>
                        <a:pt x="4180" y="68802"/>
                        <a:pt x="5104" y="68987"/>
                        <a:pt x="5844" y="68987"/>
                      </a:cubicBezTo>
                      <a:cubicBezTo>
                        <a:pt x="8064" y="69357"/>
                        <a:pt x="10098" y="69542"/>
                        <a:pt x="12318" y="69727"/>
                      </a:cubicBezTo>
                      <a:lnTo>
                        <a:pt x="15462" y="69727"/>
                      </a:lnTo>
                      <a:lnTo>
                        <a:pt x="18606" y="69357"/>
                      </a:lnTo>
                      <a:lnTo>
                        <a:pt x="25449" y="68802"/>
                      </a:lnTo>
                      <a:cubicBezTo>
                        <a:pt x="27669" y="68617"/>
                        <a:pt x="29888" y="68571"/>
                        <a:pt x="32084" y="68571"/>
                      </a:cubicBezTo>
                      <a:cubicBezTo>
                        <a:pt x="34281" y="68571"/>
                        <a:pt x="36454" y="68617"/>
                        <a:pt x="38581" y="68617"/>
                      </a:cubicBezTo>
                      <a:cubicBezTo>
                        <a:pt x="43020" y="68617"/>
                        <a:pt x="47643" y="68247"/>
                        <a:pt x="52082" y="67877"/>
                      </a:cubicBezTo>
                      <a:cubicBezTo>
                        <a:pt x="56336" y="67692"/>
                        <a:pt x="60590" y="67877"/>
                        <a:pt x="64659" y="67507"/>
                      </a:cubicBezTo>
                      <a:lnTo>
                        <a:pt x="67988" y="67507"/>
                      </a:lnTo>
                      <a:cubicBezTo>
                        <a:pt x="69098" y="67507"/>
                        <a:pt x="70207" y="67322"/>
                        <a:pt x="71317" y="67322"/>
                      </a:cubicBezTo>
                      <a:cubicBezTo>
                        <a:pt x="72612" y="67137"/>
                        <a:pt x="73906" y="66213"/>
                        <a:pt x="74276" y="65103"/>
                      </a:cubicBezTo>
                      <a:cubicBezTo>
                        <a:pt x="74276" y="64733"/>
                        <a:pt x="74461" y="64363"/>
                        <a:pt x="74461" y="64178"/>
                      </a:cubicBezTo>
                      <a:cubicBezTo>
                        <a:pt x="74461" y="63808"/>
                        <a:pt x="74461" y="63438"/>
                        <a:pt x="74461" y="63069"/>
                      </a:cubicBezTo>
                      <a:cubicBezTo>
                        <a:pt x="74461" y="62884"/>
                        <a:pt x="74276" y="62514"/>
                        <a:pt x="74276" y="62329"/>
                      </a:cubicBezTo>
                      <a:cubicBezTo>
                        <a:pt x="74091" y="61959"/>
                        <a:pt x="73906" y="61219"/>
                        <a:pt x="73721" y="60664"/>
                      </a:cubicBezTo>
                      <a:cubicBezTo>
                        <a:pt x="73167" y="59185"/>
                        <a:pt x="72427" y="57705"/>
                        <a:pt x="71502" y="56225"/>
                      </a:cubicBezTo>
                      <a:cubicBezTo>
                        <a:pt x="70762" y="55116"/>
                        <a:pt x="70022" y="53821"/>
                        <a:pt x="69468" y="52526"/>
                      </a:cubicBezTo>
                      <a:cubicBezTo>
                        <a:pt x="68728" y="50307"/>
                        <a:pt x="67988" y="48087"/>
                        <a:pt x="67803" y="45683"/>
                      </a:cubicBezTo>
                      <a:cubicBezTo>
                        <a:pt x="67618" y="43834"/>
                        <a:pt x="67433" y="41984"/>
                        <a:pt x="67433" y="40320"/>
                      </a:cubicBezTo>
                      <a:lnTo>
                        <a:pt x="67433" y="37175"/>
                      </a:lnTo>
                      <a:cubicBezTo>
                        <a:pt x="67433" y="36251"/>
                        <a:pt x="67618" y="35326"/>
                        <a:pt x="67618" y="34401"/>
                      </a:cubicBezTo>
                      <a:cubicBezTo>
                        <a:pt x="67988" y="32736"/>
                        <a:pt x="68173" y="30887"/>
                        <a:pt x="68543" y="29222"/>
                      </a:cubicBezTo>
                      <a:cubicBezTo>
                        <a:pt x="68728" y="28298"/>
                        <a:pt x="68913" y="27373"/>
                        <a:pt x="69283" y="26448"/>
                      </a:cubicBezTo>
                      <a:cubicBezTo>
                        <a:pt x="69468" y="25523"/>
                        <a:pt x="69653" y="25153"/>
                        <a:pt x="70022" y="24414"/>
                      </a:cubicBezTo>
                      <a:cubicBezTo>
                        <a:pt x="70577" y="23119"/>
                        <a:pt x="71132" y="21639"/>
                        <a:pt x="71872" y="20345"/>
                      </a:cubicBezTo>
                      <a:cubicBezTo>
                        <a:pt x="72612" y="19050"/>
                        <a:pt x="73537" y="17755"/>
                        <a:pt x="74461" y="16461"/>
                      </a:cubicBezTo>
                      <a:cubicBezTo>
                        <a:pt x="75201" y="15536"/>
                        <a:pt x="75941" y="14611"/>
                        <a:pt x="76681" y="13871"/>
                      </a:cubicBezTo>
                      <a:cubicBezTo>
                        <a:pt x="77605" y="12762"/>
                        <a:pt x="78530" y="12022"/>
                        <a:pt x="79455" y="11097"/>
                      </a:cubicBezTo>
                      <a:cubicBezTo>
                        <a:pt x="81304" y="9803"/>
                        <a:pt x="83154" y="8693"/>
                        <a:pt x="85188" y="7768"/>
                      </a:cubicBezTo>
                      <a:cubicBezTo>
                        <a:pt x="86113" y="7398"/>
                        <a:pt x="86853" y="7213"/>
                        <a:pt x="87778" y="6843"/>
                      </a:cubicBezTo>
                      <a:cubicBezTo>
                        <a:pt x="88703" y="6473"/>
                        <a:pt x="89627" y="6288"/>
                        <a:pt x="90552" y="5919"/>
                      </a:cubicBezTo>
                      <a:cubicBezTo>
                        <a:pt x="94621" y="4994"/>
                        <a:pt x="98505" y="4439"/>
                        <a:pt x="102574" y="4439"/>
                      </a:cubicBezTo>
                      <a:cubicBezTo>
                        <a:pt x="103684" y="4439"/>
                        <a:pt x="104978" y="4624"/>
                        <a:pt x="105903" y="4809"/>
                      </a:cubicBezTo>
                      <a:lnTo>
                        <a:pt x="108862" y="5179"/>
                      </a:lnTo>
                      <a:cubicBezTo>
                        <a:pt x="110897" y="5364"/>
                        <a:pt x="112931" y="5919"/>
                        <a:pt x="114966" y="6658"/>
                      </a:cubicBezTo>
                      <a:cubicBezTo>
                        <a:pt x="115890" y="7028"/>
                        <a:pt x="116815" y="7583"/>
                        <a:pt x="117740" y="7953"/>
                      </a:cubicBezTo>
                      <a:cubicBezTo>
                        <a:pt x="118665" y="8508"/>
                        <a:pt x="119959" y="9248"/>
                        <a:pt x="121254" y="9987"/>
                      </a:cubicBezTo>
                      <a:cubicBezTo>
                        <a:pt x="123288" y="11097"/>
                        <a:pt x="125138" y="12392"/>
                        <a:pt x="126988" y="13686"/>
                      </a:cubicBezTo>
                      <a:cubicBezTo>
                        <a:pt x="128282" y="14796"/>
                        <a:pt x="129392" y="15906"/>
                        <a:pt x="130502" y="17201"/>
                      </a:cubicBezTo>
                      <a:cubicBezTo>
                        <a:pt x="131241" y="18125"/>
                        <a:pt x="131981" y="19235"/>
                        <a:pt x="132536" y="20345"/>
                      </a:cubicBezTo>
                      <a:cubicBezTo>
                        <a:pt x="133091" y="21454"/>
                        <a:pt x="133646" y="22749"/>
                        <a:pt x="134016" y="23674"/>
                      </a:cubicBezTo>
                      <a:cubicBezTo>
                        <a:pt x="134571" y="24969"/>
                        <a:pt x="134940" y="26263"/>
                        <a:pt x="135310" y="27558"/>
                      </a:cubicBezTo>
                      <a:cubicBezTo>
                        <a:pt x="135680" y="28853"/>
                        <a:pt x="136050" y="30332"/>
                        <a:pt x="136235" y="31812"/>
                      </a:cubicBezTo>
                      <a:cubicBezTo>
                        <a:pt x="136420" y="33106"/>
                        <a:pt x="136420" y="34401"/>
                        <a:pt x="136605" y="35696"/>
                      </a:cubicBezTo>
                      <a:cubicBezTo>
                        <a:pt x="136605" y="36805"/>
                        <a:pt x="136420" y="38100"/>
                        <a:pt x="136420" y="39395"/>
                      </a:cubicBezTo>
                      <a:cubicBezTo>
                        <a:pt x="136050" y="41614"/>
                        <a:pt x="135680" y="44019"/>
                        <a:pt x="135310" y="46238"/>
                      </a:cubicBezTo>
                      <a:cubicBezTo>
                        <a:pt x="134940" y="47348"/>
                        <a:pt x="134755" y="48457"/>
                        <a:pt x="134386" y="49752"/>
                      </a:cubicBezTo>
                      <a:cubicBezTo>
                        <a:pt x="134016" y="50862"/>
                        <a:pt x="133646" y="51971"/>
                        <a:pt x="133276" y="53081"/>
                      </a:cubicBezTo>
                      <a:lnTo>
                        <a:pt x="132536" y="54561"/>
                      </a:lnTo>
                      <a:cubicBezTo>
                        <a:pt x="132351" y="55301"/>
                        <a:pt x="131981" y="55855"/>
                        <a:pt x="131796" y="56410"/>
                      </a:cubicBezTo>
                      <a:cubicBezTo>
                        <a:pt x="131426" y="56965"/>
                        <a:pt x="131056" y="57520"/>
                        <a:pt x="130871" y="58075"/>
                      </a:cubicBezTo>
                      <a:cubicBezTo>
                        <a:pt x="130502" y="58445"/>
                        <a:pt x="130132" y="59000"/>
                        <a:pt x="129762" y="59554"/>
                      </a:cubicBezTo>
                      <a:cubicBezTo>
                        <a:pt x="129392" y="60109"/>
                        <a:pt x="128837" y="60664"/>
                        <a:pt x="128467" y="61219"/>
                      </a:cubicBezTo>
                      <a:cubicBezTo>
                        <a:pt x="128097" y="61774"/>
                        <a:pt x="127727" y="62144"/>
                        <a:pt x="127542" y="62514"/>
                      </a:cubicBezTo>
                      <a:lnTo>
                        <a:pt x="126988" y="63069"/>
                      </a:lnTo>
                      <a:cubicBezTo>
                        <a:pt x="126803" y="63438"/>
                        <a:pt x="126803" y="63623"/>
                        <a:pt x="126618" y="63993"/>
                      </a:cubicBezTo>
                      <a:cubicBezTo>
                        <a:pt x="126618" y="64178"/>
                        <a:pt x="126433" y="64363"/>
                        <a:pt x="126433" y="64548"/>
                      </a:cubicBezTo>
                      <a:cubicBezTo>
                        <a:pt x="126248" y="65103"/>
                        <a:pt x="126248" y="65843"/>
                        <a:pt x="126433" y="66398"/>
                      </a:cubicBezTo>
                      <a:cubicBezTo>
                        <a:pt x="126618" y="66768"/>
                        <a:pt x="126803" y="67137"/>
                        <a:pt x="127172" y="67507"/>
                      </a:cubicBezTo>
                      <a:cubicBezTo>
                        <a:pt x="127542" y="67877"/>
                        <a:pt x="128097" y="68247"/>
                        <a:pt x="128652" y="68432"/>
                      </a:cubicBezTo>
                      <a:cubicBezTo>
                        <a:pt x="129207" y="68432"/>
                        <a:pt x="129762" y="68432"/>
                        <a:pt x="130317" y="68062"/>
                      </a:cubicBezTo>
                      <a:cubicBezTo>
                        <a:pt x="130871" y="67877"/>
                        <a:pt x="131241" y="67322"/>
                        <a:pt x="131426" y="66768"/>
                      </a:cubicBezTo>
                      <a:cubicBezTo>
                        <a:pt x="131611" y="66213"/>
                        <a:pt x="131426" y="65473"/>
                        <a:pt x="131241" y="65103"/>
                      </a:cubicBezTo>
                      <a:lnTo>
                        <a:pt x="131611" y="64548"/>
                      </a:lnTo>
                      <a:lnTo>
                        <a:pt x="132351" y="63438"/>
                      </a:lnTo>
                      <a:lnTo>
                        <a:pt x="133091" y="62514"/>
                      </a:lnTo>
                      <a:cubicBezTo>
                        <a:pt x="133646" y="61959"/>
                        <a:pt x="134016" y="61404"/>
                        <a:pt x="134386" y="60664"/>
                      </a:cubicBezTo>
                      <a:lnTo>
                        <a:pt x="135125" y="59554"/>
                      </a:lnTo>
                      <a:cubicBezTo>
                        <a:pt x="135495" y="59185"/>
                        <a:pt x="135680" y="58630"/>
                        <a:pt x="135865" y="58260"/>
                      </a:cubicBezTo>
                      <a:cubicBezTo>
                        <a:pt x="136235" y="57335"/>
                        <a:pt x="136790" y="56225"/>
                        <a:pt x="137160" y="55301"/>
                      </a:cubicBezTo>
                      <a:cubicBezTo>
                        <a:pt x="137715" y="54191"/>
                        <a:pt x="138085" y="53081"/>
                        <a:pt x="138455" y="51971"/>
                      </a:cubicBezTo>
                      <a:cubicBezTo>
                        <a:pt x="138639" y="50862"/>
                        <a:pt x="139009" y="49937"/>
                        <a:pt x="139379" y="48827"/>
                      </a:cubicBezTo>
                      <a:cubicBezTo>
                        <a:pt x="139564" y="47718"/>
                        <a:pt x="139749" y="46978"/>
                        <a:pt x="139934" y="46053"/>
                      </a:cubicBezTo>
                      <a:cubicBezTo>
                        <a:pt x="140119" y="45128"/>
                        <a:pt x="140304" y="44019"/>
                        <a:pt x="140304" y="42909"/>
                      </a:cubicBezTo>
                      <a:cubicBezTo>
                        <a:pt x="140489" y="41984"/>
                        <a:pt x="140859" y="40504"/>
                        <a:pt x="140859" y="39210"/>
                      </a:cubicBezTo>
                      <a:cubicBezTo>
                        <a:pt x="141044" y="37175"/>
                        <a:pt x="141044" y="34956"/>
                        <a:pt x="140859" y="32921"/>
                      </a:cubicBezTo>
                      <a:cubicBezTo>
                        <a:pt x="140674" y="30517"/>
                        <a:pt x="140304" y="28298"/>
                        <a:pt x="139564" y="25893"/>
                      </a:cubicBezTo>
                      <a:cubicBezTo>
                        <a:pt x="139194" y="24784"/>
                        <a:pt x="138824" y="23674"/>
                        <a:pt x="138455" y="22749"/>
                      </a:cubicBezTo>
                      <a:cubicBezTo>
                        <a:pt x="138085" y="21454"/>
                        <a:pt x="137530" y="20345"/>
                        <a:pt x="136975" y="19235"/>
                      </a:cubicBezTo>
                      <a:cubicBezTo>
                        <a:pt x="136420" y="18310"/>
                        <a:pt x="136050" y="17386"/>
                        <a:pt x="135495" y="16461"/>
                      </a:cubicBezTo>
                      <a:cubicBezTo>
                        <a:pt x="134755" y="15351"/>
                        <a:pt x="134016" y="14241"/>
                        <a:pt x="133091" y="13317"/>
                      </a:cubicBezTo>
                      <a:cubicBezTo>
                        <a:pt x="132351" y="12392"/>
                        <a:pt x="131611" y="11652"/>
                        <a:pt x="130687" y="10912"/>
                      </a:cubicBezTo>
                      <a:cubicBezTo>
                        <a:pt x="129762" y="9987"/>
                        <a:pt x="128652" y="9248"/>
                        <a:pt x="127542" y="8508"/>
                      </a:cubicBezTo>
                      <a:cubicBezTo>
                        <a:pt x="125878" y="7398"/>
                        <a:pt x="123843" y="6288"/>
                        <a:pt x="121994" y="5179"/>
                      </a:cubicBezTo>
                      <a:cubicBezTo>
                        <a:pt x="121069" y="4624"/>
                        <a:pt x="119959" y="4254"/>
                        <a:pt x="119035" y="3699"/>
                      </a:cubicBezTo>
                      <a:cubicBezTo>
                        <a:pt x="117925" y="2959"/>
                        <a:pt x="116815" y="2589"/>
                        <a:pt x="115705" y="2220"/>
                      </a:cubicBezTo>
                      <a:cubicBezTo>
                        <a:pt x="113486" y="1295"/>
                        <a:pt x="111082" y="740"/>
                        <a:pt x="108492" y="555"/>
                      </a:cubicBezTo>
                      <a:lnTo>
                        <a:pt x="105348" y="185"/>
                      </a:lnTo>
                      <a:cubicBezTo>
                        <a:pt x="104238" y="0"/>
                        <a:pt x="103314" y="0"/>
                        <a:pt x="1022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9"/>
                <p:cNvSpPr/>
                <p:nvPr/>
              </p:nvSpPr>
              <p:spPr>
                <a:xfrm>
                  <a:off x="4371775" y="5245675"/>
                  <a:ext cx="1909650" cy="1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86" h="5180" extrusionOk="0">
                      <a:moveTo>
                        <a:pt x="56596" y="0"/>
                      </a:moveTo>
                      <a:cubicBezTo>
                        <a:pt x="54191" y="0"/>
                        <a:pt x="51972" y="0"/>
                        <a:pt x="49568" y="370"/>
                      </a:cubicBezTo>
                      <a:cubicBezTo>
                        <a:pt x="48458" y="370"/>
                        <a:pt x="47348" y="555"/>
                        <a:pt x="46238" y="555"/>
                      </a:cubicBezTo>
                      <a:lnTo>
                        <a:pt x="39395" y="555"/>
                      </a:lnTo>
                      <a:cubicBezTo>
                        <a:pt x="38286" y="555"/>
                        <a:pt x="37176" y="370"/>
                        <a:pt x="36066" y="370"/>
                      </a:cubicBezTo>
                      <a:cubicBezTo>
                        <a:pt x="34587" y="370"/>
                        <a:pt x="33025" y="288"/>
                        <a:pt x="31490" y="288"/>
                      </a:cubicBezTo>
                      <a:cubicBezTo>
                        <a:pt x="30723" y="288"/>
                        <a:pt x="29963" y="309"/>
                        <a:pt x="29223" y="370"/>
                      </a:cubicBezTo>
                      <a:cubicBezTo>
                        <a:pt x="27928" y="370"/>
                        <a:pt x="26819" y="555"/>
                        <a:pt x="25709" y="555"/>
                      </a:cubicBezTo>
                      <a:cubicBezTo>
                        <a:pt x="25277" y="617"/>
                        <a:pt x="24866" y="637"/>
                        <a:pt x="24469" y="637"/>
                      </a:cubicBezTo>
                      <a:cubicBezTo>
                        <a:pt x="23674" y="637"/>
                        <a:pt x="22935" y="555"/>
                        <a:pt x="22195" y="555"/>
                      </a:cubicBezTo>
                      <a:lnTo>
                        <a:pt x="3145" y="555"/>
                      </a:lnTo>
                      <a:cubicBezTo>
                        <a:pt x="1" y="555"/>
                        <a:pt x="1" y="5179"/>
                        <a:pt x="3145" y="5179"/>
                      </a:cubicBezTo>
                      <a:lnTo>
                        <a:pt x="24229" y="5179"/>
                      </a:lnTo>
                      <a:cubicBezTo>
                        <a:pt x="26449" y="5179"/>
                        <a:pt x="28853" y="4809"/>
                        <a:pt x="31072" y="4809"/>
                      </a:cubicBezTo>
                      <a:lnTo>
                        <a:pt x="38101" y="4809"/>
                      </a:lnTo>
                      <a:cubicBezTo>
                        <a:pt x="39025" y="4809"/>
                        <a:pt x="40320" y="4994"/>
                        <a:pt x="41430" y="4994"/>
                      </a:cubicBezTo>
                      <a:lnTo>
                        <a:pt x="44574" y="4994"/>
                      </a:lnTo>
                      <a:cubicBezTo>
                        <a:pt x="46978" y="4994"/>
                        <a:pt x="49198" y="4809"/>
                        <a:pt x="51602" y="4624"/>
                      </a:cubicBezTo>
                      <a:cubicBezTo>
                        <a:pt x="52897" y="4624"/>
                        <a:pt x="54006" y="4624"/>
                        <a:pt x="55301" y="4439"/>
                      </a:cubicBezTo>
                      <a:lnTo>
                        <a:pt x="64549" y="4439"/>
                      </a:lnTo>
                      <a:cubicBezTo>
                        <a:pt x="66583" y="4439"/>
                        <a:pt x="68248" y="4439"/>
                        <a:pt x="70097" y="4809"/>
                      </a:cubicBezTo>
                      <a:lnTo>
                        <a:pt x="69727" y="4809"/>
                      </a:lnTo>
                      <a:cubicBezTo>
                        <a:pt x="70467" y="4809"/>
                        <a:pt x="71207" y="4994"/>
                        <a:pt x="72132" y="4994"/>
                      </a:cubicBezTo>
                      <a:lnTo>
                        <a:pt x="73796" y="4994"/>
                      </a:lnTo>
                      <a:cubicBezTo>
                        <a:pt x="74351" y="4994"/>
                        <a:pt x="74906" y="4624"/>
                        <a:pt x="75461" y="4254"/>
                      </a:cubicBezTo>
                      <a:cubicBezTo>
                        <a:pt x="76386" y="3515"/>
                        <a:pt x="76386" y="2035"/>
                        <a:pt x="75461" y="1110"/>
                      </a:cubicBezTo>
                      <a:cubicBezTo>
                        <a:pt x="74906" y="740"/>
                        <a:pt x="74351" y="370"/>
                        <a:pt x="73796" y="370"/>
                      </a:cubicBezTo>
                      <a:cubicBezTo>
                        <a:pt x="73149" y="463"/>
                        <a:pt x="72548" y="509"/>
                        <a:pt x="71970" y="509"/>
                      </a:cubicBezTo>
                      <a:cubicBezTo>
                        <a:pt x="71392" y="509"/>
                        <a:pt x="70837" y="463"/>
                        <a:pt x="70282" y="370"/>
                      </a:cubicBezTo>
                      <a:lnTo>
                        <a:pt x="70837" y="370"/>
                      </a:lnTo>
                      <a:cubicBezTo>
                        <a:pt x="68433" y="185"/>
                        <a:pt x="66028" y="0"/>
                        <a:pt x="634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9"/>
                <p:cNvSpPr/>
                <p:nvPr/>
              </p:nvSpPr>
              <p:spPr>
                <a:xfrm>
                  <a:off x="6167175" y="1455325"/>
                  <a:ext cx="197475" cy="39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9" h="156246" extrusionOk="0">
                      <a:moveTo>
                        <a:pt x="4847" y="0"/>
                      </a:moveTo>
                      <a:cubicBezTo>
                        <a:pt x="3691" y="0"/>
                        <a:pt x="2535" y="787"/>
                        <a:pt x="2535" y="2359"/>
                      </a:cubicBezTo>
                      <a:lnTo>
                        <a:pt x="2720" y="2359"/>
                      </a:lnTo>
                      <a:lnTo>
                        <a:pt x="2720" y="5688"/>
                      </a:lnTo>
                      <a:lnTo>
                        <a:pt x="2720" y="9017"/>
                      </a:lnTo>
                      <a:lnTo>
                        <a:pt x="2720" y="15120"/>
                      </a:lnTo>
                      <a:lnTo>
                        <a:pt x="2720" y="28252"/>
                      </a:lnTo>
                      <a:cubicBezTo>
                        <a:pt x="2720" y="32691"/>
                        <a:pt x="2535" y="37129"/>
                        <a:pt x="2350" y="41383"/>
                      </a:cubicBezTo>
                      <a:cubicBezTo>
                        <a:pt x="2350" y="45822"/>
                        <a:pt x="2535" y="50631"/>
                        <a:pt x="2905" y="55070"/>
                      </a:cubicBezTo>
                      <a:cubicBezTo>
                        <a:pt x="3275" y="59694"/>
                        <a:pt x="3460" y="63947"/>
                        <a:pt x="3460" y="68386"/>
                      </a:cubicBezTo>
                      <a:cubicBezTo>
                        <a:pt x="3645" y="72825"/>
                        <a:pt x="3460" y="77634"/>
                        <a:pt x="3460" y="82073"/>
                      </a:cubicBezTo>
                      <a:cubicBezTo>
                        <a:pt x="3460" y="86512"/>
                        <a:pt x="3275" y="91320"/>
                        <a:pt x="3275" y="95759"/>
                      </a:cubicBezTo>
                      <a:cubicBezTo>
                        <a:pt x="3090" y="100383"/>
                        <a:pt x="3090" y="105007"/>
                        <a:pt x="3090" y="109630"/>
                      </a:cubicBezTo>
                      <a:lnTo>
                        <a:pt x="3090" y="123132"/>
                      </a:lnTo>
                      <a:lnTo>
                        <a:pt x="3090" y="129605"/>
                      </a:lnTo>
                      <a:lnTo>
                        <a:pt x="3090" y="136263"/>
                      </a:lnTo>
                      <a:lnTo>
                        <a:pt x="3090" y="145326"/>
                      </a:lnTo>
                      <a:cubicBezTo>
                        <a:pt x="3275" y="147176"/>
                        <a:pt x="3275" y="149025"/>
                        <a:pt x="3090" y="151060"/>
                      </a:cubicBezTo>
                      <a:cubicBezTo>
                        <a:pt x="3090" y="151060"/>
                        <a:pt x="3090" y="151429"/>
                        <a:pt x="3090" y="151614"/>
                      </a:cubicBezTo>
                      <a:lnTo>
                        <a:pt x="2165" y="151984"/>
                      </a:lnTo>
                      <a:lnTo>
                        <a:pt x="1980" y="151984"/>
                      </a:lnTo>
                      <a:cubicBezTo>
                        <a:pt x="1" y="153064"/>
                        <a:pt x="823" y="156246"/>
                        <a:pt x="3084" y="156246"/>
                      </a:cubicBezTo>
                      <a:cubicBezTo>
                        <a:pt x="3147" y="156246"/>
                        <a:pt x="3210" y="156243"/>
                        <a:pt x="3275" y="156238"/>
                      </a:cubicBezTo>
                      <a:cubicBezTo>
                        <a:pt x="3645" y="156053"/>
                        <a:pt x="4015" y="156053"/>
                        <a:pt x="4200" y="155868"/>
                      </a:cubicBezTo>
                      <a:cubicBezTo>
                        <a:pt x="4570" y="155683"/>
                        <a:pt x="5124" y="155498"/>
                        <a:pt x="5494" y="155313"/>
                      </a:cubicBezTo>
                      <a:cubicBezTo>
                        <a:pt x="6049" y="154944"/>
                        <a:pt x="6604" y="154389"/>
                        <a:pt x="6974" y="153649"/>
                      </a:cubicBezTo>
                      <a:cubicBezTo>
                        <a:pt x="7159" y="153094"/>
                        <a:pt x="7344" y="152539"/>
                        <a:pt x="7529" y="151984"/>
                      </a:cubicBezTo>
                      <a:cubicBezTo>
                        <a:pt x="7529" y="151245"/>
                        <a:pt x="7714" y="150690"/>
                        <a:pt x="7714" y="149950"/>
                      </a:cubicBezTo>
                      <a:lnTo>
                        <a:pt x="7714" y="145326"/>
                      </a:lnTo>
                      <a:lnTo>
                        <a:pt x="7714" y="139038"/>
                      </a:lnTo>
                      <a:lnTo>
                        <a:pt x="7714" y="125906"/>
                      </a:lnTo>
                      <a:cubicBezTo>
                        <a:pt x="7714" y="121467"/>
                        <a:pt x="7529" y="116844"/>
                        <a:pt x="7529" y="112405"/>
                      </a:cubicBezTo>
                      <a:lnTo>
                        <a:pt x="7529" y="98533"/>
                      </a:lnTo>
                      <a:cubicBezTo>
                        <a:pt x="7529" y="93910"/>
                        <a:pt x="7529" y="89286"/>
                        <a:pt x="7714" y="84662"/>
                      </a:cubicBezTo>
                      <a:cubicBezTo>
                        <a:pt x="7899" y="79853"/>
                        <a:pt x="7899" y="75414"/>
                        <a:pt x="7899" y="70976"/>
                      </a:cubicBezTo>
                      <a:lnTo>
                        <a:pt x="7899" y="64502"/>
                      </a:lnTo>
                      <a:cubicBezTo>
                        <a:pt x="7899" y="62283"/>
                        <a:pt x="7899" y="60063"/>
                        <a:pt x="7714" y="57844"/>
                      </a:cubicBezTo>
                      <a:cubicBezTo>
                        <a:pt x="7344" y="55625"/>
                        <a:pt x="7159" y="53220"/>
                        <a:pt x="7159" y="51001"/>
                      </a:cubicBezTo>
                      <a:cubicBezTo>
                        <a:pt x="6974" y="48781"/>
                        <a:pt x="6974" y="46562"/>
                        <a:pt x="6974" y="44343"/>
                      </a:cubicBezTo>
                      <a:cubicBezTo>
                        <a:pt x="6974" y="39904"/>
                        <a:pt x="6974" y="35465"/>
                        <a:pt x="7159" y="31026"/>
                      </a:cubicBezTo>
                      <a:lnTo>
                        <a:pt x="7159" y="24183"/>
                      </a:lnTo>
                      <a:lnTo>
                        <a:pt x="7159" y="17525"/>
                      </a:lnTo>
                      <a:lnTo>
                        <a:pt x="7159" y="11421"/>
                      </a:lnTo>
                      <a:lnTo>
                        <a:pt x="7159" y="8277"/>
                      </a:lnTo>
                      <a:lnTo>
                        <a:pt x="7159" y="4948"/>
                      </a:lnTo>
                      <a:lnTo>
                        <a:pt x="7159" y="2359"/>
                      </a:lnTo>
                      <a:cubicBezTo>
                        <a:pt x="7159" y="787"/>
                        <a:pt x="6003" y="0"/>
                        <a:pt x="48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9"/>
                <p:cNvSpPr/>
                <p:nvPr/>
              </p:nvSpPr>
              <p:spPr>
                <a:xfrm>
                  <a:off x="6170425" y="244975"/>
                  <a:ext cx="194225" cy="390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9" h="156334" extrusionOk="0">
                      <a:moveTo>
                        <a:pt x="2369" y="1"/>
                      </a:moveTo>
                      <a:cubicBezTo>
                        <a:pt x="1427" y="1"/>
                        <a:pt x="491" y="691"/>
                        <a:pt x="186" y="1760"/>
                      </a:cubicBezTo>
                      <a:cubicBezTo>
                        <a:pt x="1" y="2870"/>
                        <a:pt x="556" y="3980"/>
                        <a:pt x="1665" y="4350"/>
                      </a:cubicBezTo>
                      <a:lnTo>
                        <a:pt x="1850" y="4350"/>
                      </a:lnTo>
                      <a:lnTo>
                        <a:pt x="2960" y="4905"/>
                      </a:lnTo>
                      <a:cubicBezTo>
                        <a:pt x="2960" y="5090"/>
                        <a:pt x="2960" y="5275"/>
                        <a:pt x="2960" y="5459"/>
                      </a:cubicBezTo>
                      <a:cubicBezTo>
                        <a:pt x="3145" y="7309"/>
                        <a:pt x="3145" y="9159"/>
                        <a:pt x="2960" y="11008"/>
                      </a:cubicBezTo>
                      <a:lnTo>
                        <a:pt x="2960" y="20071"/>
                      </a:lnTo>
                      <a:lnTo>
                        <a:pt x="2960" y="26729"/>
                      </a:lnTo>
                      <a:lnTo>
                        <a:pt x="2960" y="33202"/>
                      </a:lnTo>
                      <a:lnTo>
                        <a:pt x="2960" y="46704"/>
                      </a:lnTo>
                      <a:cubicBezTo>
                        <a:pt x="2960" y="51512"/>
                        <a:pt x="2960" y="56136"/>
                        <a:pt x="3145" y="60760"/>
                      </a:cubicBezTo>
                      <a:cubicBezTo>
                        <a:pt x="3145" y="65199"/>
                        <a:pt x="3330" y="69823"/>
                        <a:pt x="3330" y="74446"/>
                      </a:cubicBezTo>
                      <a:cubicBezTo>
                        <a:pt x="3330" y="78885"/>
                        <a:pt x="3515" y="83694"/>
                        <a:pt x="3330" y="88133"/>
                      </a:cubicBezTo>
                      <a:cubicBezTo>
                        <a:pt x="3330" y="92572"/>
                        <a:pt x="3145" y="96826"/>
                        <a:pt x="2775" y="101264"/>
                      </a:cubicBezTo>
                      <a:cubicBezTo>
                        <a:pt x="2405" y="105888"/>
                        <a:pt x="2220" y="110697"/>
                        <a:pt x="2220" y="115136"/>
                      </a:cubicBezTo>
                      <a:cubicBezTo>
                        <a:pt x="2405" y="119390"/>
                        <a:pt x="2590" y="123828"/>
                        <a:pt x="2590" y="128267"/>
                      </a:cubicBezTo>
                      <a:lnTo>
                        <a:pt x="2590" y="141399"/>
                      </a:lnTo>
                      <a:lnTo>
                        <a:pt x="2590" y="147502"/>
                      </a:lnTo>
                      <a:lnTo>
                        <a:pt x="2590" y="150831"/>
                      </a:lnTo>
                      <a:lnTo>
                        <a:pt x="2590" y="154160"/>
                      </a:lnTo>
                      <a:lnTo>
                        <a:pt x="2220" y="153976"/>
                      </a:lnTo>
                      <a:lnTo>
                        <a:pt x="2220" y="153976"/>
                      </a:lnTo>
                      <a:cubicBezTo>
                        <a:pt x="2220" y="155548"/>
                        <a:pt x="3376" y="156334"/>
                        <a:pt x="4532" y="156334"/>
                      </a:cubicBezTo>
                      <a:cubicBezTo>
                        <a:pt x="5688" y="156334"/>
                        <a:pt x="6844" y="155548"/>
                        <a:pt x="6844" y="153976"/>
                      </a:cubicBezTo>
                      <a:lnTo>
                        <a:pt x="6844" y="151386"/>
                      </a:lnTo>
                      <a:lnTo>
                        <a:pt x="6844" y="148057"/>
                      </a:lnTo>
                      <a:lnTo>
                        <a:pt x="6844" y="144913"/>
                      </a:lnTo>
                      <a:lnTo>
                        <a:pt x="6844" y="138810"/>
                      </a:lnTo>
                      <a:lnTo>
                        <a:pt x="6844" y="132151"/>
                      </a:lnTo>
                      <a:lnTo>
                        <a:pt x="6844" y="125493"/>
                      </a:lnTo>
                      <a:cubicBezTo>
                        <a:pt x="6844" y="121054"/>
                        <a:pt x="6659" y="116615"/>
                        <a:pt x="6659" y="112176"/>
                      </a:cubicBezTo>
                      <a:cubicBezTo>
                        <a:pt x="6659" y="109772"/>
                        <a:pt x="6659" y="107553"/>
                        <a:pt x="6844" y="105333"/>
                      </a:cubicBezTo>
                      <a:cubicBezTo>
                        <a:pt x="7029" y="103114"/>
                        <a:pt x="7029" y="100894"/>
                        <a:pt x="7399" y="98675"/>
                      </a:cubicBezTo>
                      <a:cubicBezTo>
                        <a:pt x="7584" y="96456"/>
                        <a:pt x="7584" y="94051"/>
                        <a:pt x="7584" y="91832"/>
                      </a:cubicBezTo>
                      <a:lnTo>
                        <a:pt x="7584" y="85359"/>
                      </a:lnTo>
                      <a:cubicBezTo>
                        <a:pt x="7584" y="80920"/>
                        <a:pt x="7769" y="76481"/>
                        <a:pt x="7399" y="71857"/>
                      </a:cubicBezTo>
                      <a:cubicBezTo>
                        <a:pt x="7214" y="67048"/>
                        <a:pt x="7214" y="62425"/>
                        <a:pt x="7214" y="57801"/>
                      </a:cubicBezTo>
                      <a:lnTo>
                        <a:pt x="7214" y="43929"/>
                      </a:lnTo>
                      <a:cubicBezTo>
                        <a:pt x="7214" y="39491"/>
                        <a:pt x="7399" y="34867"/>
                        <a:pt x="7399" y="30428"/>
                      </a:cubicBezTo>
                      <a:lnTo>
                        <a:pt x="7399" y="17296"/>
                      </a:lnTo>
                      <a:lnTo>
                        <a:pt x="7399" y="11008"/>
                      </a:lnTo>
                      <a:lnTo>
                        <a:pt x="7399" y="6384"/>
                      </a:lnTo>
                      <a:cubicBezTo>
                        <a:pt x="7399" y="5829"/>
                        <a:pt x="7214" y="5090"/>
                        <a:pt x="7214" y="4350"/>
                      </a:cubicBezTo>
                      <a:cubicBezTo>
                        <a:pt x="7029" y="3795"/>
                        <a:pt x="6844" y="3240"/>
                        <a:pt x="6659" y="2685"/>
                      </a:cubicBezTo>
                      <a:cubicBezTo>
                        <a:pt x="6289" y="1945"/>
                        <a:pt x="5919" y="1391"/>
                        <a:pt x="5179" y="1021"/>
                      </a:cubicBezTo>
                      <a:cubicBezTo>
                        <a:pt x="4809" y="836"/>
                        <a:pt x="4440" y="651"/>
                        <a:pt x="3885" y="466"/>
                      </a:cubicBezTo>
                      <a:cubicBezTo>
                        <a:pt x="3700" y="281"/>
                        <a:pt x="3330" y="96"/>
                        <a:pt x="2960" y="96"/>
                      </a:cubicBezTo>
                      <a:cubicBezTo>
                        <a:pt x="2767" y="31"/>
                        <a:pt x="2568" y="1"/>
                        <a:pt x="2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9"/>
                <p:cNvSpPr/>
                <p:nvPr/>
              </p:nvSpPr>
              <p:spPr>
                <a:xfrm>
                  <a:off x="1204475" y="241850"/>
                  <a:ext cx="3803000" cy="19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20" h="76864" extrusionOk="0">
                      <a:moveTo>
                        <a:pt x="10182" y="1"/>
                      </a:moveTo>
                      <a:cubicBezTo>
                        <a:pt x="8086" y="1"/>
                        <a:pt x="6007" y="547"/>
                        <a:pt x="4070" y="1516"/>
                      </a:cubicBezTo>
                      <a:cubicBezTo>
                        <a:pt x="3330" y="1885"/>
                        <a:pt x="2775" y="2440"/>
                        <a:pt x="2220" y="3180"/>
                      </a:cubicBezTo>
                      <a:cubicBezTo>
                        <a:pt x="1850" y="3735"/>
                        <a:pt x="1665" y="4105"/>
                        <a:pt x="1480" y="4660"/>
                      </a:cubicBezTo>
                      <a:cubicBezTo>
                        <a:pt x="1296" y="5769"/>
                        <a:pt x="1111" y="6694"/>
                        <a:pt x="1111" y="7804"/>
                      </a:cubicBezTo>
                      <a:cubicBezTo>
                        <a:pt x="926" y="10023"/>
                        <a:pt x="741" y="12428"/>
                        <a:pt x="556" y="14462"/>
                      </a:cubicBezTo>
                      <a:cubicBezTo>
                        <a:pt x="556" y="15572"/>
                        <a:pt x="556" y="16682"/>
                        <a:pt x="371" y="17791"/>
                      </a:cubicBezTo>
                      <a:cubicBezTo>
                        <a:pt x="186" y="18716"/>
                        <a:pt x="371" y="19826"/>
                        <a:pt x="371" y="20751"/>
                      </a:cubicBezTo>
                      <a:lnTo>
                        <a:pt x="371" y="27409"/>
                      </a:lnTo>
                      <a:lnTo>
                        <a:pt x="371" y="40170"/>
                      </a:lnTo>
                      <a:lnTo>
                        <a:pt x="371" y="46644"/>
                      </a:lnTo>
                      <a:lnTo>
                        <a:pt x="371" y="52747"/>
                      </a:lnTo>
                      <a:cubicBezTo>
                        <a:pt x="371" y="54597"/>
                        <a:pt x="1" y="57186"/>
                        <a:pt x="1" y="59405"/>
                      </a:cubicBezTo>
                      <a:cubicBezTo>
                        <a:pt x="186" y="61625"/>
                        <a:pt x="1" y="63289"/>
                        <a:pt x="186" y="65324"/>
                      </a:cubicBezTo>
                      <a:lnTo>
                        <a:pt x="186" y="68838"/>
                      </a:lnTo>
                      <a:lnTo>
                        <a:pt x="186" y="71982"/>
                      </a:lnTo>
                      <a:lnTo>
                        <a:pt x="186" y="73092"/>
                      </a:lnTo>
                      <a:cubicBezTo>
                        <a:pt x="186" y="73647"/>
                        <a:pt x="371" y="74017"/>
                        <a:pt x="371" y="74386"/>
                      </a:cubicBezTo>
                      <a:cubicBezTo>
                        <a:pt x="556" y="74756"/>
                        <a:pt x="741" y="75126"/>
                        <a:pt x="926" y="75311"/>
                      </a:cubicBezTo>
                      <a:cubicBezTo>
                        <a:pt x="1111" y="75681"/>
                        <a:pt x="1480" y="76051"/>
                        <a:pt x="1850" y="76421"/>
                      </a:cubicBezTo>
                      <a:cubicBezTo>
                        <a:pt x="2392" y="76692"/>
                        <a:pt x="2834" y="76863"/>
                        <a:pt x="3323" y="76863"/>
                      </a:cubicBezTo>
                      <a:cubicBezTo>
                        <a:pt x="3502" y="76863"/>
                        <a:pt x="3687" y="76840"/>
                        <a:pt x="3885" y="76791"/>
                      </a:cubicBezTo>
                      <a:cubicBezTo>
                        <a:pt x="6104" y="76421"/>
                        <a:pt x="6659" y="73462"/>
                        <a:pt x="4625" y="72537"/>
                      </a:cubicBezTo>
                      <a:cubicBezTo>
                        <a:pt x="4625" y="71057"/>
                        <a:pt x="4625" y="69393"/>
                        <a:pt x="4625" y="67913"/>
                      </a:cubicBezTo>
                      <a:cubicBezTo>
                        <a:pt x="4625" y="65879"/>
                        <a:pt x="4440" y="63844"/>
                        <a:pt x="4440" y="61810"/>
                      </a:cubicBezTo>
                      <a:cubicBezTo>
                        <a:pt x="4440" y="59775"/>
                        <a:pt x="4440" y="57556"/>
                        <a:pt x="4440" y="55521"/>
                      </a:cubicBezTo>
                      <a:lnTo>
                        <a:pt x="4440" y="49233"/>
                      </a:lnTo>
                      <a:lnTo>
                        <a:pt x="4440" y="36656"/>
                      </a:lnTo>
                      <a:lnTo>
                        <a:pt x="4440" y="23340"/>
                      </a:lnTo>
                      <a:lnTo>
                        <a:pt x="4440" y="19086"/>
                      </a:lnTo>
                      <a:cubicBezTo>
                        <a:pt x="4440" y="17791"/>
                        <a:pt x="4625" y="16312"/>
                        <a:pt x="4625" y="14832"/>
                      </a:cubicBezTo>
                      <a:cubicBezTo>
                        <a:pt x="4810" y="13537"/>
                        <a:pt x="4810" y="11873"/>
                        <a:pt x="4995" y="10393"/>
                      </a:cubicBezTo>
                      <a:cubicBezTo>
                        <a:pt x="4995" y="9653"/>
                        <a:pt x="4995" y="8914"/>
                        <a:pt x="5179" y="8174"/>
                      </a:cubicBezTo>
                      <a:cubicBezTo>
                        <a:pt x="5364" y="7434"/>
                        <a:pt x="5179" y="7064"/>
                        <a:pt x="5364" y="6509"/>
                      </a:cubicBezTo>
                      <a:cubicBezTo>
                        <a:pt x="5364" y="6324"/>
                        <a:pt x="5364" y="5954"/>
                        <a:pt x="5549" y="5769"/>
                      </a:cubicBezTo>
                      <a:cubicBezTo>
                        <a:pt x="5549" y="5584"/>
                        <a:pt x="5734" y="5400"/>
                        <a:pt x="5919" y="5400"/>
                      </a:cubicBezTo>
                      <a:cubicBezTo>
                        <a:pt x="6104" y="5215"/>
                        <a:pt x="6289" y="5030"/>
                        <a:pt x="6474" y="4845"/>
                      </a:cubicBezTo>
                      <a:cubicBezTo>
                        <a:pt x="7029" y="4845"/>
                        <a:pt x="7399" y="4660"/>
                        <a:pt x="7954" y="4660"/>
                      </a:cubicBezTo>
                      <a:lnTo>
                        <a:pt x="13872" y="4660"/>
                      </a:lnTo>
                      <a:cubicBezTo>
                        <a:pt x="14427" y="4660"/>
                        <a:pt x="14797" y="4845"/>
                        <a:pt x="15167" y="5030"/>
                      </a:cubicBezTo>
                      <a:cubicBezTo>
                        <a:pt x="15907" y="5030"/>
                        <a:pt x="16646" y="5215"/>
                        <a:pt x="17386" y="5215"/>
                      </a:cubicBezTo>
                      <a:lnTo>
                        <a:pt x="20900" y="5584"/>
                      </a:lnTo>
                      <a:cubicBezTo>
                        <a:pt x="22935" y="5584"/>
                        <a:pt x="24969" y="5769"/>
                        <a:pt x="27189" y="5769"/>
                      </a:cubicBezTo>
                      <a:lnTo>
                        <a:pt x="39396" y="5769"/>
                      </a:lnTo>
                      <a:cubicBezTo>
                        <a:pt x="40074" y="5708"/>
                        <a:pt x="40793" y="5687"/>
                        <a:pt x="41533" y="5687"/>
                      </a:cubicBezTo>
                      <a:cubicBezTo>
                        <a:pt x="43012" y="5687"/>
                        <a:pt x="44574" y="5769"/>
                        <a:pt x="46054" y="5769"/>
                      </a:cubicBezTo>
                      <a:lnTo>
                        <a:pt x="53082" y="5769"/>
                      </a:lnTo>
                      <a:lnTo>
                        <a:pt x="59370" y="5400"/>
                      </a:lnTo>
                      <a:lnTo>
                        <a:pt x="66029" y="5400"/>
                      </a:lnTo>
                      <a:cubicBezTo>
                        <a:pt x="70467" y="5400"/>
                        <a:pt x="74721" y="5400"/>
                        <a:pt x="79160" y="5215"/>
                      </a:cubicBezTo>
                      <a:lnTo>
                        <a:pt x="85448" y="5215"/>
                      </a:lnTo>
                      <a:cubicBezTo>
                        <a:pt x="87853" y="5215"/>
                        <a:pt x="89887" y="5030"/>
                        <a:pt x="92107" y="5030"/>
                      </a:cubicBezTo>
                      <a:lnTo>
                        <a:pt x="100799" y="5030"/>
                      </a:lnTo>
                      <a:lnTo>
                        <a:pt x="103944" y="4845"/>
                      </a:lnTo>
                      <a:lnTo>
                        <a:pt x="110602" y="4845"/>
                      </a:lnTo>
                      <a:cubicBezTo>
                        <a:pt x="111958" y="4845"/>
                        <a:pt x="113314" y="4927"/>
                        <a:pt x="114671" y="4927"/>
                      </a:cubicBezTo>
                      <a:cubicBezTo>
                        <a:pt x="115349" y="4927"/>
                        <a:pt x="116027" y="4906"/>
                        <a:pt x="116705" y="4845"/>
                      </a:cubicBezTo>
                      <a:cubicBezTo>
                        <a:pt x="117355" y="4791"/>
                        <a:pt x="117989" y="4768"/>
                        <a:pt x="118612" y="4768"/>
                      </a:cubicBezTo>
                      <a:cubicBezTo>
                        <a:pt x="120116" y="4768"/>
                        <a:pt x="121555" y="4899"/>
                        <a:pt x="122994" y="5030"/>
                      </a:cubicBezTo>
                      <a:cubicBezTo>
                        <a:pt x="124103" y="5030"/>
                        <a:pt x="125028" y="5215"/>
                        <a:pt x="126138" y="5215"/>
                      </a:cubicBezTo>
                      <a:cubicBezTo>
                        <a:pt x="126508" y="5276"/>
                        <a:pt x="126898" y="5297"/>
                        <a:pt x="127289" y="5297"/>
                      </a:cubicBezTo>
                      <a:cubicBezTo>
                        <a:pt x="128069" y="5297"/>
                        <a:pt x="128850" y="5215"/>
                        <a:pt x="129467" y="5215"/>
                      </a:cubicBezTo>
                      <a:lnTo>
                        <a:pt x="148887" y="5215"/>
                      </a:lnTo>
                      <a:cubicBezTo>
                        <a:pt x="149020" y="5239"/>
                        <a:pt x="149149" y="5250"/>
                        <a:pt x="149275" y="5250"/>
                      </a:cubicBezTo>
                      <a:cubicBezTo>
                        <a:pt x="151078" y="5250"/>
                        <a:pt x="152119" y="2886"/>
                        <a:pt x="150736" y="1331"/>
                      </a:cubicBezTo>
                      <a:cubicBezTo>
                        <a:pt x="150366" y="961"/>
                        <a:pt x="149812" y="776"/>
                        <a:pt x="149257" y="776"/>
                      </a:cubicBezTo>
                      <a:cubicBezTo>
                        <a:pt x="148794" y="683"/>
                        <a:pt x="148332" y="637"/>
                        <a:pt x="147870" y="637"/>
                      </a:cubicBezTo>
                      <a:cubicBezTo>
                        <a:pt x="147407" y="637"/>
                        <a:pt x="146945" y="683"/>
                        <a:pt x="146482" y="776"/>
                      </a:cubicBezTo>
                      <a:lnTo>
                        <a:pt x="126323" y="776"/>
                      </a:lnTo>
                      <a:cubicBezTo>
                        <a:pt x="124288" y="776"/>
                        <a:pt x="122254" y="406"/>
                        <a:pt x="120219" y="406"/>
                      </a:cubicBezTo>
                      <a:lnTo>
                        <a:pt x="108382" y="406"/>
                      </a:lnTo>
                      <a:lnTo>
                        <a:pt x="107458" y="36"/>
                      </a:lnTo>
                      <a:lnTo>
                        <a:pt x="104129" y="36"/>
                      </a:lnTo>
                      <a:lnTo>
                        <a:pt x="100984" y="221"/>
                      </a:lnTo>
                      <a:lnTo>
                        <a:pt x="89147" y="221"/>
                      </a:lnTo>
                      <a:cubicBezTo>
                        <a:pt x="84709" y="591"/>
                        <a:pt x="80455" y="591"/>
                        <a:pt x="76016" y="776"/>
                      </a:cubicBezTo>
                      <a:lnTo>
                        <a:pt x="62884" y="776"/>
                      </a:lnTo>
                      <a:cubicBezTo>
                        <a:pt x="60665" y="776"/>
                        <a:pt x="58630" y="961"/>
                        <a:pt x="56411" y="961"/>
                      </a:cubicBezTo>
                      <a:cubicBezTo>
                        <a:pt x="54377" y="1146"/>
                        <a:pt x="52157" y="1146"/>
                        <a:pt x="49938" y="1146"/>
                      </a:cubicBezTo>
                      <a:cubicBezTo>
                        <a:pt x="45314" y="1146"/>
                        <a:pt x="40875" y="1146"/>
                        <a:pt x="36251" y="1331"/>
                      </a:cubicBezTo>
                      <a:cubicBezTo>
                        <a:pt x="34402" y="1331"/>
                        <a:pt x="32552" y="1516"/>
                        <a:pt x="30518" y="1516"/>
                      </a:cubicBezTo>
                      <a:cubicBezTo>
                        <a:pt x="28668" y="1516"/>
                        <a:pt x="26264" y="1331"/>
                        <a:pt x="24045" y="1331"/>
                      </a:cubicBezTo>
                      <a:cubicBezTo>
                        <a:pt x="21825" y="1146"/>
                        <a:pt x="19606" y="961"/>
                        <a:pt x="17201" y="776"/>
                      </a:cubicBezTo>
                      <a:lnTo>
                        <a:pt x="15907" y="406"/>
                      </a:lnTo>
                      <a:cubicBezTo>
                        <a:pt x="15352" y="406"/>
                        <a:pt x="14612" y="221"/>
                        <a:pt x="14057" y="221"/>
                      </a:cubicBezTo>
                      <a:cubicBezTo>
                        <a:pt x="12947" y="36"/>
                        <a:pt x="12023" y="36"/>
                        <a:pt x="11098" y="36"/>
                      </a:cubicBezTo>
                      <a:cubicBezTo>
                        <a:pt x="10793" y="12"/>
                        <a:pt x="10487" y="1"/>
                        <a:pt x="101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9"/>
                <p:cNvSpPr/>
                <p:nvPr/>
              </p:nvSpPr>
              <p:spPr>
                <a:xfrm>
                  <a:off x="4774050" y="238125"/>
                  <a:ext cx="1502750" cy="13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10" h="5384" extrusionOk="0">
                      <a:moveTo>
                        <a:pt x="48643" y="0"/>
                      </a:moveTo>
                      <a:cubicBezTo>
                        <a:pt x="46423" y="0"/>
                        <a:pt x="44204" y="185"/>
                        <a:pt x="41984" y="185"/>
                      </a:cubicBezTo>
                      <a:cubicBezTo>
                        <a:pt x="39580" y="277"/>
                        <a:pt x="37176" y="324"/>
                        <a:pt x="34771" y="324"/>
                      </a:cubicBezTo>
                      <a:cubicBezTo>
                        <a:pt x="32367" y="324"/>
                        <a:pt x="29963" y="277"/>
                        <a:pt x="27558" y="185"/>
                      </a:cubicBezTo>
                      <a:lnTo>
                        <a:pt x="21270" y="185"/>
                      </a:lnTo>
                      <a:cubicBezTo>
                        <a:pt x="19235" y="185"/>
                        <a:pt x="17201" y="370"/>
                        <a:pt x="15166" y="555"/>
                      </a:cubicBezTo>
                      <a:cubicBezTo>
                        <a:pt x="13132" y="555"/>
                        <a:pt x="10543" y="740"/>
                        <a:pt x="8323" y="740"/>
                      </a:cubicBezTo>
                      <a:lnTo>
                        <a:pt x="2590" y="740"/>
                      </a:lnTo>
                      <a:cubicBezTo>
                        <a:pt x="2495" y="726"/>
                        <a:pt x="2400" y="720"/>
                        <a:pt x="2305" y="720"/>
                      </a:cubicBezTo>
                      <a:cubicBezTo>
                        <a:pt x="1112" y="720"/>
                        <a:pt x="0" y="1773"/>
                        <a:pt x="0" y="3144"/>
                      </a:cubicBezTo>
                      <a:cubicBezTo>
                        <a:pt x="0" y="4343"/>
                        <a:pt x="1111" y="5384"/>
                        <a:pt x="2304" y="5384"/>
                      </a:cubicBezTo>
                      <a:cubicBezTo>
                        <a:pt x="2399" y="5384"/>
                        <a:pt x="2494" y="5377"/>
                        <a:pt x="2590" y="5364"/>
                      </a:cubicBezTo>
                      <a:lnTo>
                        <a:pt x="9618" y="5364"/>
                      </a:lnTo>
                      <a:cubicBezTo>
                        <a:pt x="12022" y="5364"/>
                        <a:pt x="14612" y="5179"/>
                        <a:pt x="17016" y="4994"/>
                      </a:cubicBezTo>
                      <a:cubicBezTo>
                        <a:pt x="19420" y="4994"/>
                        <a:pt x="22010" y="4809"/>
                        <a:pt x="24414" y="4809"/>
                      </a:cubicBezTo>
                      <a:lnTo>
                        <a:pt x="32182" y="4809"/>
                      </a:lnTo>
                      <a:cubicBezTo>
                        <a:pt x="35696" y="4809"/>
                        <a:pt x="39210" y="4809"/>
                        <a:pt x="42539" y="4624"/>
                      </a:cubicBezTo>
                      <a:lnTo>
                        <a:pt x="51417" y="4624"/>
                      </a:lnTo>
                      <a:cubicBezTo>
                        <a:pt x="51972" y="4624"/>
                        <a:pt x="52527" y="4809"/>
                        <a:pt x="53081" y="4809"/>
                      </a:cubicBezTo>
                      <a:lnTo>
                        <a:pt x="57335" y="4809"/>
                      </a:lnTo>
                      <a:cubicBezTo>
                        <a:pt x="57890" y="4809"/>
                        <a:pt x="58260" y="4809"/>
                        <a:pt x="58630" y="4624"/>
                      </a:cubicBezTo>
                      <a:cubicBezTo>
                        <a:pt x="59370" y="4439"/>
                        <a:pt x="59740" y="3884"/>
                        <a:pt x="59925" y="3329"/>
                      </a:cubicBezTo>
                      <a:cubicBezTo>
                        <a:pt x="60110" y="2589"/>
                        <a:pt x="60110" y="2034"/>
                        <a:pt x="59740" y="1480"/>
                      </a:cubicBezTo>
                      <a:cubicBezTo>
                        <a:pt x="59370" y="925"/>
                        <a:pt x="58630" y="555"/>
                        <a:pt x="58075" y="555"/>
                      </a:cubicBezTo>
                      <a:cubicBezTo>
                        <a:pt x="57150" y="370"/>
                        <a:pt x="56041" y="370"/>
                        <a:pt x="55116" y="370"/>
                      </a:cubicBezTo>
                      <a:lnTo>
                        <a:pt x="52897" y="370"/>
                      </a:lnTo>
                      <a:cubicBezTo>
                        <a:pt x="52342" y="370"/>
                        <a:pt x="51787" y="185"/>
                        <a:pt x="510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8" name="Google Shape;1068;p39"/>
              <p:cNvGrpSpPr/>
              <p:nvPr/>
            </p:nvGrpSpPr>
            <p:grpSpPr>
              <a:xfrm>
                <a:off x="3450109" y="3358984"/>
                <a:ext cx="643703" cy="654777"/>
                <a:chOff x="1195225" y="238125"/>
                <a:chExt cx="5104700" cy="5192525"/>
              </a:xfrm>
            </p:grpSpPr>
            <p:sp>
              <p:nvSpPr>
                <p:cNvPr id="1069" name="Google Shape;1069;p39"/>
                <p:cNvSpPr/>
                <p:nvPr/>
              </p:nvSpPr>
              <p:spPr>
                <a:xfrm>
                  <a:off x="1227600" y="3641225"/>
                  <a:ext cx="1567500" cy="178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00" h="71577" extrusionOk="0">
                      <a:moveTo>
                        <a:pt x="2590" y="0"/>
                      </a:moveTo>
                      <a:cubicBezTo>
                        <a:pt x="1295" y="0"/>
                        <a:pt x="371" y="1110"/>
                        <a:pt x="371" y="2405"/>
                      </a:cubicBezTo>
                      <a:lnTo>
                        <a:pt x="1" y="2405"/>
                      </a:lnTo>
                      <a:lnTo>
                        <a:pt x="1" y="9618"/>
                      </a:lnTo>
                      <a:cubicBezTo>
                        <a:pt x="1" y="12022"/>
                        <a:pt x="1" y="14242"/>
                        <a:pt x="186" y="16461"/>
                      </a:cubicBezTo>
                      <a:cubicBezTo>
                        <a:pt x="371" y="18495"/>
                        <a:pt x="371" y="20900"/>
                        <a:pt x="371" y="23119"/>
                      </a:cubicBezTo>
                      <a:lnTo>
                        <a:pt x="371" y="29962"/>
                      </a:lnTo>
                      <a:cubicBezTo>
                        <a:pt x="371" y="34586"/>
                        <a:pt x="555" y="39210"/>
                        <a:pt x="555" y="43649"/>
                      </a:cubicBezTo>
                      <a:lnTo>
                        <a:pt x="555" y="56595"/>
                      </a:lnTo>
                      <a:lnTo>
                        <a:pt x="555" y="62514"/>
                      </a:lnTo>
                      <a:cubicBezTo>
                        <a:pt x="555" y="63624"/>
                        <a:pt x="740" y="64733"/>
                        <a:pt x="1110" y="65843"/>
                      </a:cubicBezTo>
                      <a:cubicBezTo>
                        <a:pt x="1295" y="67138"/>
                        <a:pt x="2220" y="68432"/>
                        <a:pt x="3330" y="69542"/>
                      </a:cubicBezTo>
                      <a:cubicBezTo>
                        <a:pt x="4624" y="70467"/>
                        <a:pt x="6104" y="71022"/>
                        <a:pt x="7769" y="71207"/>
                      </a:cubicBezTo>
                      <a:cubicBezTo>
                        <a:pt x="9063" y="71392"/>
                        <a:pt x="10358" y="71576"/>
                        <a:pt x="11468" y="71576"/>
                      </a:cubicBezTo>
                      <a:lnTo>
                        <a:pt x="25154" y="71576"/>
                      </a:lnTo>
                      <a:cubicBezTo>
                        <a:pt x="27373" y="71576"/>
                        <a:pt x="29593" y="71392"/>
                        <a:pt x="31627" y="71392"/>
                      </a:cubicBezTo>
                      <a:lnTo>
                        <a:pt x="44759" y="71392"/>
                      </a:lnTo>
                      <a:cubicBezTo>
                        <a:pt x="46238" y="71392"/>
                        <a:pt x="47348" y="71022"/>
                        <a:pt x="48828" y="70837"/>
                      </a:cubicBezTo>
                      <a:cubicBezTo>
                        <a:pt x="50122" y="70837"/>
                        <a:pt x="51232" y="70652"/>
                        <a:pt x="52527" y="70467"/>
                      </a:cubicBezTo>
                      <a:cubicBezTo>
                        <a:pt x="53821" y="70467"/>
                        <a:pt x="55301" y="70097"/>
                        <a:pt x="56596" y="69912"/>
                      </a:cubicBezTo>
                      <a:lnTo>
                        <a:pt x="59740" y="69357"/>
                      </a:lnTo>
                      <a:lnTo>
                        <a:pt x="60850" y="69357"/>
                      </a:lnTo>
                      <a:cubicBezTo>
                        <a:pt x="61035" y="69357"/>
                        <a:pt x="61404" y="69172"/>
                        <a:pt x="61589" y="69172"/>
                      </a:cubicBezTo>
                      <a:cubicBezTo>
                        <a:pt x="62144" y="68802"/>
                        <a:pt x="62514" y="68247"/>
                        <a:pt x="62699" y="67693"/>
                      </a:cubicBezTo>
                      <a:cubicBezTo>
                        <a:pt x="62699" y="67138"/>
                        <a:pt x="62699" y="66583"/>
                        <a:pt x="62329" y="66028"/>
                      </a:cubicBezTo>
                      <a:cubicBezTo>
                        <a:pt x="62329" y="65658"/>
                        <a:pt x="61959" y="65288"/>
                        <a:pt x="61589" y="65103"/>
                      </a:cubicBezTo>
                      <a:lnTo>
                        <a:pt x="59555" y="65288"/>
                      </a:lnTo>
                      <a:lnTo>
                        <a:pt x="59000" y="65288"/>
                      </a:lnTo>
                      <a:cubicBezTo>
                        <a:pt x="58630" y="65288"/>
                        <a:pt x="58260" y="65288"/>
                        <a:pt x="57890" y="65473"/>
                      </a:cubicBezTo>
                      <a:lnTo>
                        <a:pt x="55486" y="65473"/>
                      </a:lnTo>
                      <a:lnTo>
                        <a:pt x="52712" y="65843"/>
                      </a:lnTo>
                      <a:cubicBezTo>
                        <a:pt x="50677" y="66028"/>
                        <a:pt x="48828" y="66213"/>
                        <a:pt x="46978" y="66398"/>
                      </a:cubicBezTo>
                      <a:cubicBezTo>
                        <a:pt x="46054" y="66583"/>
                        <a:pt x="44944" y="66583"/>
                        <a:pt x="43834" y="66583"/>
                      </a:cubicBezTo>
                      <a:cubicBezTo>
                        <a:pt x="43526" y="66644"/>
                        <a:pt x="43197" y="66665"/>
                        <a:pt x="42855" y="66665"/>
                      </a:cubicBezTo>
                      <a:cubicBezTo>
                        <a:pt x="42170" y="66665"/>
                        <a:pt x="41430" y="66583"/>
                        <a:pt x="40690" y="66583"/>
                      </a:cubicBezTo>
                      <a:cubicBezTo>
                        <a:pt x="36436" y="66583"/>
                        <a:pt x="31997" y="66583"/>
                        <a:pt x="27558" y="66768"/>
                      </a:cubicBezTo>
                      <a:lnTo>
                        <a:pt x="18126" y="66768"/>
                      </a:lnTo>
                      <a:cubicBezTo>
                        <a:pt x="16900" y="66844"/>
                        <a:pt x="15643" y="66889"/>
                        <a:pt x="14367" y="66889"/>
                      </a:cubicBezTo>
                      <a:cubicBezTo>
                        <a:pt x="12562" y="66889"/>
                        <a:pt x="10720" y="66799"/>
                        <a:pt x="8878" y="66583"/>
                      </a:cubicBezTo>
                      <a:cubicBezTo>
                        <a:pt x="8138" y="66583"/>
                        <a:pt x="7399" y="66398"/>
                        <a:pt x="6844" y="66028"/>
                      </a:cubicBezTo>
                      <a:lnTo>
                        <a:pt x="6289" y="65843"/>
                      </a:lnTo>
                      <a:lnTo>
                        <a:pt x="6104" y="65658"/>
                      </a:lnTo>
                      <a:cubicBezTo>
                        <a:pt x="5919" y="65473"/>
                        <a:pt x="5734" y="65103"/>
                        <a:pt x="5734" y="64918"/>
                      </a:cubicBezTo>
                      <a:cubicBezTo>
                        <a:pt x="5549" y="64363"/>
                        <a:pt x="5549" y="63993"/>
                        <a:pt x="5549" y="63439"/>
                      </a:cubicBezTo>
                      <a:cubicBezTo>
                        <a:pt x="5364" y="61589"/>
                        <a:pt x="5364" y="59925"/>
                        <a:pt x="5364" y="58075"/>
                      </a:cubicBezTo>
                      <a:cubicBezTo>
                        <a:pt x="5179" y="56226"/>
                        <a:pt x="5364" y="54006"/>
                        <a:pt x="5364" y="51787"/>
                      </a:cubicBezTo>
                      <a:lnTo>
                        <a:pt x="5364" y="45313"/>
                      </a:lnTo>
                      <a:lnTo>
                        <a:pt x="5364" y="38285"/>
                      </a:lnTo>
                      <a:lnTo>
                        <a:pt x="5364" y="31442"/>
                      </a:lnTo>
                      <a:lnTo>
                        <a:pt x="5364" y="24599"/>
                      </a:lnTo>
                      <a:cubicBezTo>
                        <a:pt x="5364" y="19975"/>
                        <a:pt x="4994" y="15721"/>
                        <a:pt x="4994" y="11097"/>
                      </a:cubicBezTo>
                      <a:lnTo>
                        <a:pt x="4994" y="2405"/>
                      </a:lnTo>
                      <a:cubicBezTo>
                        <a:pt x="4994" y="1110"/>
                        <a:pt x="3885" y="0"/>
                        <a:pt x="2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9"/>
                <p:cNvSpPr/>
                <p:nvPr/>
              </p:nvSpPr>
              <p:spPr>
                <a:xfrm>
                  <a:off x="1195225" y="238125"/>
                  <a:ext cx="5104700" cy="271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88" h="108795" extrusionOk="0">
                      <a:moveTo>
                        <a:pt x="19421" y="0"/>
                      </a:moveTo>
                      <a:cubicBezTo>
                        <a:pt x="17386" y="0"/>
                        <a:pt x="15352" y="0"/>
                        <a:pt x="13317" y="185"/>
                      </a:cubicBezTo>
                      <a:cubicBezTo>
                        <a:pt x="12023" y="185"/>
                        <a:pt x="10913" y="185"/>
                        <a:pt x="9803" y="370"/>
                      </a:cubicBezTo>
                      <a:cubicBezTo>
                        <a:pt x="8509" y="370"/>
                        <a:pt x="7214" y="740"/>
                        <a:pt x="5919" y="925"/>
                      </a:cubicBezTo>
                      <a:cubicBezTo>
                        <a:pt x="4440" y="1110"/>
                        <a:pt x="2960" y="1850"/>
                        <a:pt x="2035" y="2959"/>
                      </a:cubicBezTo>
                      <a:cubicBezTo>
                        <a:pt x="1111" y="4069"/>
                        <a:pt x="556" y="5549"/>
                        <a:pt x="371" y="7028"/>
                      </a:cubicBezTo>
                      <a:cubicBezTo>
                        <a:pt x="186" y="9248"/>
                        <a:pt x="1" y="11652"/>
                        <a:pt x="1" y="14056"/>
                      </a:cubicBezTo>
                      <a:lnTo>
                        <a:pt x="1" y="21084"/>
                      </a:lnTo>
                      <a:cubicBezTo>
                        <a:pt x="1" y="23304"/>
                        <a:pt x="1" y="25708"/>
                        <a:pt x="1" y="28113"/>
                      </a:cubicBezTo>
                      <a:cubicBezTo>
                        <a:pt x="186" y="30517"/>
                        <a:pt x="186" y="32736"/>
                        <a:pt x="186" y="35141"/>
                      </a:cubicBezTo>
                      <a:lnTo>
                        <a:pt x="186" y="42169"/>
                      </a:lnTo>
                      <a:lnTo>
                        <a:pt x="186" y="49012"/>
                      </a:lnTo>
                      <a:lnTo>
                        <a:pt x="186" y="55855"/>
                      </a:lnTo>
                      <a:lnTo>
                        <a:pt x="186" y="63438"/>
                      </a:lnTo>
                      <a:lnTo>
                        <a:pt x="186" y="70282"/>
                      </a:lnTo>
                      <a:lnTo>
                        <a:pt x="186" y="77310"/>
                      </a:lnTo>
                      <a:cubicBezTo>
                        <a:pt x="186" y="79529"/>
                        <a:pt x="371" y="81933"/>
                        <a:pt x="556" y="84153"/>
                      </a:cubicBezTo>
                      <a:cubicBezTo>
                        <a:pt x="556" y="86002"/>
                        <a:pt x="741" y="87852"/>
                        <a:pt x="926" y="89517"/>
                      </a:cubicBezTo>
                      <a:cubicBezTo>
                        <a:pt x="926" y="91366"/>
                        <a:pt x="926" y="93216"/>
                        <a:pt x="926" y="95065"/>
                      </a:cubicBezTo>
                      <a:cubicBezTo>
                        <a:pt x="926" y="98949"/>
                        <a:pt x="1111" y="102833"/>
                        <a:pt x="1296" y="106532"/>
                      </a:cubicBezTo>
                      <a:cubicBezTo>
                        <a:pt x="1296" y="107272"/>
                        <a:pt x="1481" y="107827"/>
                        <a:pt x="1850" y="108197"/>
                      </a:cubicBezTo>
                      <a:cubicBezTo>
                        <a:pt x="2319" y="108607"/>
                        <a:pt x="2881" y="108794"/>
                        <a:pt x="3429" y="108794"/>
                      </a:cubicBezTo>
                      <a:cubicBezTo>
                        <a:pt x="4612" y="108794"/>
                        <a:pt x="5734" y="107922"/>
                        <a:pt x="5734" y="106532"/>
                      </a:cubicBezTo>
                      <a:cubicBezTo>
                        <a:pt x="5549" y="104313"/>
                        <a:pt x="5549" y="101723"/>
                        <a:pt x="5549" y="99319"/>
                      </a:cubicBezTo>
                      <a:cubicBezTo>
                        <a:pt x="5365" y="96915"/>
                        <a:pt x="5549" y="94880"/>
                        <a:pt x="5365" y="92661"/>
                      </a:cubicBezTo>
                      <a:cubicBezTo>
                        <a:pt x="5180" y="90626"/>
                        <a:pt x="5365" y="88222"/>
                        <a:pt x="5180" y="86002"/>
                      </a:cubicBezTo>
                      <a:cubicBezTo>
                        <a:pt x="4810" y="83783"/>
                        <a:pt x="4810" y="81564"/>
                        <a:pt x="4810" y="79344"/>
                      </a:cubicBezTo>
                      <a:cubicBezTo>
                        <a:pt x="4440" y="74720"/>
                        <a:pt x="4440" y="70097"/>
                        <a:pt x="4625" y="65473"/>
                      </a:cubicBezTo>
                      <a:cubicBezTo>
                        <a:pt x="4625" y="60849"/>
                        <a:pt x="4625" y="56040"/>
                        <a:pt x="4625" y="51417"/>
                      </a:cubicBezTo>
                      <a:cubicBezTo>
                        <a:pt x="4625" y="46793"/>
                        <a:pt x="4810" y="42354"/>
                        <a:pt x="4810" y="37730"/>
                      </a:cubicBezTo>
                      <a:lnTo>
                        <a:pt x="4810" y="30332"/>
                      </a:lnTo>
                      <a:cubicBezTo>
                        <a:pt x="4810" y="27928"/>
                        <a:pt x="4625" y="25708"/>
                        <a:pt x="4625" y="23304"/>
                      </a:cubicBezTo>
                      <a:cubicBezTo>
                        <a:pt x="4440" y="20715"/>
                        <a:pt x="4440" y="17940"/>
                        <a:pt x="4440" y="15166"/>
                      </a:cubicBezTo>
                      <a:cubicBezTo>
                        <a:pt x="4440" y="12392"/>
                        <a:pt x="4440" y="10172"/>
                        <a:pt x="4810" y="7768"/>
                      </a:cubicBezTo>
                      <a:cubicBezTo>
                        <a:pt x="4810" y="7213"/>
                        <a:pt x="4995" y="6843"/>
                        <a:pt x="5180" y="6288"/>
                      </a:cubicBezTo>
                      <a:cubicBezTo>
                        <a:pt x="5180" y="6103"/>
                        <a:pt x="5365" y="6103"/>
                        <a:pt x="5365" y="5918"/>
                      </a:cubicBezTo>
                      <a:lnTo>
                        <a:pt x="5734" y="5918"/>
                      </a:lnTo>
                      <a:cubicBezTo>
                        <a:pt x="6844" y="5364"/>
                        <a:pt x="8139" y="5179"/>
                        <a:pt x="9433" y="4994"/>
                      </a:cubicBezTo>
                      <a:cubicBezTo>
                        <a:pt x="11653" y="4809"/>
                        <a:pt x="14057" y="4809"/>
                        <a:pt x="16277" y="4624"/>
                      </a:cubicBezTo>
                      <a:lnTo>
                        <a:pt x="23490" y="4624"/>
                      </a:lnTo>
                      <a:cubicBezTo>
                        <a:pt x="25524" y="4624"/>
                        <a:pt x="27744" y="4809"/>
                        <a:pt x="29963" y="4994"/>
                      </a:cubicBezTo>
                      <a:cubicBezTo>
                        <a:pt x="31073" y="4994"/>
                        <a:pt x="32183" y="4994"/>
                        <a:pt x="33477" y="5179"/>
                      </a:cubicBezTo>
                      <a:lnTo>
                        <a:pt x="36991" y="5364"/>
                      </a:lnTo>
                      <a:cubicBezTo>
                        <a:pt x="41430" y="5549"/>
                        <a:pt x="46054" y="5549"/>
                        <a:pt x="50493" y="5549"/>
                      </a:cubicBezTo>
                      <a:lnTo>
                        <a:pt x="71207" y="5549"/>
                      </a:lnTo>
                      <a:lnTo>
                        <a:pt x="72132" y="5733"/>
                      </a:lnTo>
                      <a:lnTo>
                        <a:pt x="72317" y="5918"/>
                      </a:lnTo>
                      <a:lnTo>
                        <a:pt x="72687" y="6103"/>
                      </a:lnTo>
                      <a:cubicBezTo>
                        <a:pt x="72687" y="6288"/>
                        <a:pt x="72687" y="6658"/>
                        <a:pt x="72687" y="6843"/>
                      </a:cubicBezTo>
                      <a:cubicBezTo>
                        <a:pt x="72502" y="7398"/>
                        <a:pt x="72317" y="7768"/>
                        <a:pt x="72132" y="8138"/>
                      </a:cubicBezTo>
                      <a:cubicBezTo>
                        <a:pt x="71577" y="10172"/>
                        <a:pt x="70283" y="12022"/>
                        <a:pt x="69358" y="13871"/>
                      </a:cubicBezTo>
                      <a:cubicBezTo>
                        <a:pt x="68248" y="15906"/>
                        <a:pt x="67323" y="18125"/>
                        <a:pt x="66583" y="20530"/>
                      </a:cubicBezTo>
                      <a:cubicBezTo>
                        <a:pt x="66029" y="22934"/>
                        <a:pt x="65474" y="25338"/>
                        <a:pt x="65289" y="27928"/>
                      </a:cubicBezTo>
                      <a:cubicBezTo>
                        <a:pt x="65104" y="30147"/>
                        <a:pt x="65104" y="32367"/>
                        <a:pt x="65289" y="34586"/>
                      </a:cubicBezTo>
                      <a:cubicBezTo>
                        <a:pt x="65289" y="36990"/>
                        <a:pt x="65659" y="39395"/>
                        <a:pt x="66399" y="41799"/>
                      </a:cubicBezTo>
                      <a:lnTo>
                        <a:pt x="67138" y="44758"/>
                      </a:lnTo>
                      <a:cubicBezTo>
                        <a:pt x="67323" y="45868"/>
                        <a:pt x="67693" y="46978"/>
                        <a:pt x="68063" y="48087"/>
                      </a:cubicBezTo>
                      <a:cubicBezTo>
                        <a:pt x="68433" y="49197"/>
                        <a:pt x="68988" y="50492"/>
                        <a:pt x="69543" y="51601"/>
                      </a:cubicBezTo>
                      <a:cubicBezTo>
                        <a:pt x="69913" y="52526"/>
                        <a:pt x="70467" y="53451"/>
                        <a:pt x="71022" y="54561"/>
                      </a:cubicBezTo>
                      <a:cubicBezTo>
                        <a:pt x="71577" y="55485"/>
                        <a:pt x="72132" y="56225"/>
                        <a:pt x="72872" y="57150"/>
                      </a:cubicBezTo>
                      <a:cubicBezTo>
                        <a:pt x="73427" y="58075"/>
                        <a:pt x="74351" y="59184"/>
                        <a:pt x="75091" y="60294"/>
                      </a:cubicBezTo>
                      <a:cubicBezTo>
                        <a:pt x="76571" y="61959"/>
                        <a:pt x="78050" y="63623"/>
                        <a:pt x="79715" y="65103"/>
                      </a:cubicBezTo>
                      <a:cubicBezTo>
                        <a:pt x="81565" y="66767"/>
                        <a:pt x="83599" y="68062"/>
                        <a:pt x="85818" y="69172"/>
                      </a:cubicBezTo>
                      <a:cubicBezTo>
                        <a:pt x="87853" y="70282"/>
                        <a:pt x="90257" y="71206"/>
                        <a:pt x="92477" y="71761"/>
                      </a:cubicBezTo>
                      <a:cubicBezTo>
                        <a:pt x="94881" y="72316"/>
                        <a:pt x="97285" y="72501"/>
                        <a:pt x="99875" y="72686"/>
                      </a:cubicBezTo>
                      <a:lnTo>
                        <a:pt x="106718" y="72686"/>
                      </a:lnTo>
                      <a:cubicBezTo>
                        <a:pt x="108013" y="72686"/>
                        <a:pt x="109122" y="72501"/>
                        <a:pt x="110232" y="72316"/>
                      </a:cubicBezTo>
                      <a:cubicBezTo>
                        <a:pt x="111527" y="72316"/>
                        <a:pt x="112821" y="72131"/>
                        <a:pt x="114116" y="71761"/>
                      </a:cubicBezTo>
                      <a:cubicBezTo>
                        <a:pt x="115041" y="71576"/>
                        <a:pt x="116150" y="71391"/>
                        <a:pt x="117260" y="71021"/>
                      </a:cubicBezTo>
                      <a:cubicBezTo>
                        <a:pt x="118370" y="70651"/>
                        <a:pt x="119665" y="70097"/>
                        <a:pt x="120959" y="69542"/>
                      </a:cubicBezTo>
                      <a:cubicBezTo>
                        <a:pt x="121884" y="68987"/>
                        <a:pt x="122994" y="68617"/>
                        <a:pt x="123918" y="67877"/>
                      </a:cubicBezTo>
                      <a:cubicBezTo>
                        <a:pt x="125028" y="67322"/>
                        <a:pt x="126138" y="66398"/>
                        <a:pt x="127063" y="65658"/>
                      </a:cubicBezTo>
                      <a:cubicBezTo>
                        <a:pt x="127987" y="64918"/>
                        <a:pt x="128727" y="64178"/>
                        <a:pt x="129467" y="63253"/>
                      </a:cubicBezTo>
                      <a:cubicBezTo>
                        <a:pt x="130392" y="62514"/>
                        <a:pt x="131132" y="61774"/>
                        <a:pt x="131871" y="61034"/>
                      </a:cubicBezTo>
                      <a:cubicBezTo>
                        <a:pt x="132796" y="59924"/>
                        <a:pt x="133536" y="59000"/>
                        <a:pt x="134276" y="57890"/>
                      </a:cubicBezTo>
                      <a:cubicBezTo>
                        <a:pt x="135016" y="56780"/>
                        <a:pt x="135570" y="55855"/>
                        <a:pt x="136125" y="54931"/>
                      </a:cubicBezTo>
                      <a:cubicBezTo>
                        <a:pt x="136680" y="54006"/>
                        <a:pt x="137235" y="52896"/>
                        <a:pt x="137605" y="51971"/>
                      </a:cubicBezTo>
                      <a:cubicBezTo>
                        <a:pt x="138160" y="50677"/>
                        <a:pt x="138715" y="49567"/>
                        <a:pt x="139084" y="48272"/>
                      </a:cubicBezTo>
                      <a:cubicBezTo>
                        <a:pt x="139824" y="46053"/>
                        <a:pt x="140564" y="43833"/>
                        <a:pt x="141119" y="41614"/>
                      </a:cubicBezTo>
                      <a:cubicBezTo>
                        <a:pt x="141674" y="39210"/>
                        <a:pt x="141859" y="36990"/>
                        <a:pt x="142044" y="34586"/>
                      </a:cubicBezTo>
                      <a:cubicBezTo>
                        <a:pt x="142229" y="32367"/>
                        <a:pt x="142229" y="30147"/>
                        <a:pt x="142044" y="27928"/>
                      </a:cubicBezTo>
                      <a:cubicBezTo>
                        <a:pt x="142044" y="26633"/>
                        <a:pt x="141859" y="25523"/>
                        <a:pt x="141489" y="24229"/>
                      </a:cubicBezTo>
                      <a:cubicBezTo>
                        <a:pt x="141304" y="23119"/>
                        <a:pt x="141119" y="22009"/>
                        <a:pt x="140749" y="20900"/>
                      </a:cubicBezTo>
                      <a:cubicBezTo>
                        <a:pt x="140564" y="19975"/>
                        <a:pt x="140194" y="18865"/>
                        <a:pt x="140009" y="17755"/>
                      </a:cubicBezTo>
                      <a:cubicBezTo>
                        <a:pt x="139639" y="16646"/>
                        <a:pt x="139269" y="15536"/>
                        <a:pt x="138715" y="14426"/>
                      </a:cubicBezTo>
                      <a:cubicBezTo>
                        <a:pt x="137975" y="12392"/>
                        <a:pt x="136865" y="10357"/>
                        <a:pt x="136125" y="8323"/>
                      </a:cubicBezTo>
                      <a:cubicBezTo>
                        <a:pt x="135755" y="7953"/>
                        <a:pt x="135570" y="7398"/>
                        <a:pt x="135570" y="7028"/>
                      </a:cubicBezTo>
                      <a:lnTo>
                        <a:pt x="135570" y="6843"/>
                      </a:lnTo>
                      <a:lnTo>
                        <a:pt x="135570" y="6658"/>
                      </a:lnTo>
                      <a:cubicBezTo>
                        <a:pt x="135940" y="6473"/>
                        <a:pt x="136495" y="6288"/>
                        <a:pt x="136865" y="6288"/>
                      </a:cubicBezTo>
                      <a:cubicBezTo>
                        <a:pt x="138160" y="6103"/>
                        <a:pt x="139454" y="6103"/>
                        <a:pt x="140749" y="5918"/>
                      </a:cubicBezTo>
                      <a:cubicBezTo>
                        <a:pt x="141859" y="5918"/>
                        <a:pt x="143708" y="5549"/>
                        <a:pt x="145373" y="5179"/>
                      </a:cubicBezTo>
                      <a:lnTo>
                        <a:pt x="147592" y="5179"/>
                      </a:lnTo>
                      <a:cubicBezTo>
                        <a:pt x="148517" y="5179"/>
                        <a:pt x="149257" y="5179"/>
                        <a:pt x="150182" y="5364"/>
                      </a:cubicBezTo>
                      <a:cubicBezTo>
                        <a:pt x="151476" y="5549"/>
                        <a:pt x="152586" y="5549"/>
                        <a:pt x="153696" y="5733"/>
                      </a:cubicBezTo>
                      <a:lnTo>
                        <a:pt x="157210" y="5733"/>
                      </a:lnTo>
                      <a:lnTo>
                        <a:pt x="160539" y="5918"/>
                      </a:lnTo>
                      <a:lnTo>
                        <a:pt x="167382" y="6103"/>
                      </a:lnTo>
                      <a:cubicBezTo>
                        <a:pt x="169601" y="6103"/>
                        <a:pt x="172006" y="6288"/>
                        <a:pt x="174410" y="6473"/>
                      </a:cubicBezTo>
                      <a:lnTo>
                        <a:pt x="180329" y="7028"/>
                      </a:lnTo>
                      <a:cubicBezTo>
                        <a:pt x="182363" y="7213"/>
                        <a:pt x="184583" y="7398"/>
                        <a:pt x="186617" y="7398"/>
                      </a:cubicBezTo>
                      <a:lnTo>
                        <a:pt x="189576" y="7398"/>
                      </a:lnTo>
                      <a:cubicBezTo>
                        <a:pt x="190686" y="7398"/>
                        <a:pt x="191611" y="7398"/>
                        <a:pt x="192720" y="7213"/>
                      </a:cubicBezTo>
                      <a:cubicBezTo>
                        <a:pt x="193804" y="6996"/>
                        <a:pt x="194887" y="6907"/>
                        <a:pt x="195971" y="6907"/>
                      </a:cubicBezTo>
                      <a:cubicBezTo>
                        <a:pt x="196737" y="6907"/>
                        <a:pt x="197503" y="6952"/>
                        <a:pt x="198269" y="7028"/>
                      </a:cubicBezTo>
                      <a:cubicBezTo>
                        <a:pt x="198639" y="7028"/>
                        <a:pt x="199194" y="7028"/>
                        <a:pt x="199564" y="7213"/>
                      </a:cubicBezTo>
                      <a:cubicBezTo>
                        <a:pt x="199749" y="8323"/>
                        <a:pt x="199749" y="9433"/>
                        <a:pt x="199564" y="10542"/>
                      </a:cubicBezTo>
                      <a:cubicBezTo>
                        <a:pt x="199564" y="11652"/>
                        <a:pt x="199564" y="12947"/>
                        <a:pt x="199564" y="14056"/>
                      </a:cubicBezTo>
                      <a:cubicBezTo>
                        <a:pt x="199379" y="16276"/>
                        <a:pt x="199194" y="18680"/>
                        <a:pt x="199009" y="20900"/>
                      </a:cubicBezTo>
                      <a:cubicBezTo>
                        <a:pt x="198824" y="25523"/>
                        <a:pt x="198824" y="30332"/>
                        <a:pt x="198824" y="34956"/>
                      </a:cubicBezTo>
                      <a:lnTo>
                        <a:pt x="198824" y="43649"/>
                      </a:lnTo>
                      <a:cubicBezTo>
                        <a:pt x="198824" y="45221"/>
                        <a:pt x="199980" y="46007"/>
                        <a:pt x="201136" y="46007"/>
                      </a:cubicBezTo>
                      <a:cubicBezTo>
                        <a:pt x="202292" y="46007"/>
                        <a:pt x="203448" y="45221"/>
                        <a:pt x="203448" y="43649"/>
                      </a:cubicBezTo>
                      <a:lnTo>
                        <a:pt x="203448" y="29407"/>
                      </a:lnTo>
                      <a:lnTo>
                        <a:pt x="203448" y="22379"/>
                      </a:lnTo>
                      <a:cubicBezTo>
                        <a:pt x="203448" y="19975"/>
                        <a:pt x="203817" y="17755"/>
                        <a:pt x="203817" y="15351"/>
                      </a:cubicBezTo>
                      <a:cubicBezTo>
                        <a:pt x="204002" y="13132"/>
                        <a:pt x="204187" y="10727"/>
                        <a:pt x="204187" y="8508"/>
                      </a:cubicBezTo>
                      <a:cubicBezTo>
                        <a:pt x="204187" y="7583"/>
                        <a:pt x="204187" y="6658"/>
                        <a:pt x="204002" y="5918"/>
                      </a:cubicBezTo>
                      <a:cubicBezTo>
                        <a:pt x="204002" y="5733"/>
                        <a:pt x="204002" y="5549"/>
                        <a:pt x="204002" y="5364"/>
                      </a:cubicBezTo>
                      <a:lnTo>
                        <a:pt x="203633" y="4624"/>
                      </a:lnTo>
                      <a:cubicBezTo>
                        <a:pt x="203448" y="4254"/>
                        <a:pt x="203263" y="4069"/>
                        <a:pt x="203078" y="3699"/>
                      </a:cubicBezTo>
                      <a:cubicBezTo>
                        <a:pt x="202523" y="3329"/>
                        <a:pt x="201968" y="3144"/>
                        <a:pt x="201413" y="2959"/>
                      </a:cubicBezTo>
                      <a:cubicBezTo>
                        <a:pt x="200303" y="2589"/>
                        <a:pt x="199194" y="2404"/>
                        <a:pt x="197899" y="2219"/>
                      </a:cubicBezTo>
                      <a:lnTo>
                        <a:pt x="194940" y="2219"/>
                      </a:lnTo>
                      <a:lnTo>
                        <a:pt x="191611" y="2589"/>
                      </a:lnTo>
                      <a:lnTo>
                        <a:pt x="184583" y="2589"/>
                      </a:lnTo>
                      <a:cubicBezTo>
                        <a:pt x="182363" y="2589"/>
                        <a:pt x="180144" y="2219"/>
                        <a:pt x="177924" y="2034"/>
                      </a:cubicBezTo>
                      <a:lnTo>
                        <a:pt x="174040" y="2034"/>
                      </a:lnTo>
                      <a:cubicBezTo>
                        <a:pt x="172931" y="2034"/>
                        <a:pt x="171821" y="1850"/>
                        <a:pt x="170896" y="1850"/>
                      </a:cubicBezTo>
                      <a:cubicBezTo>
                        <a:pt x="168677" y="1665"/>
                        <a:pt x="166272" y="1665"/>
                        <a:pt x="164053" y="1480"/>
                      </a:cubicBezTo>
                      <a:cubicBezTo>
                        <a:pt x="161649" y="1480"/>
                        <a:pt x="159429" y="1295"/>
                        <a:pt x="157025" y="1295"/>
                      </a:cubicBezTo>
                      <a:lnTo>
                        <a:pt x="153696" y="1295"/>
                      </a:lnTo>
                      <a:cubicBezTo>
                        <a:pt x="152586" y="1295"/>
                        <a:pt x="151291" y="925"/>
                        <a:pt x="150182" y="740"/>
                      </a:cubicBezTo>
                      <a:cubicBezTo>
                        <a:pt x="148887" y="555"/>
                        <a:pt x="147777" y="555"/>
                        <a:pt x="146667" y="555"/>
                      </a:cubicBezTo>
                      <a:cubicBezTo>
                        <a:pt x="145743" y="555"/>
                        <a:pt x="144818" y="740"/>
                        <a:pt x="143893" y="925"/>
                      </a:cubicBezTo>
                      <a:cubicBezTo>
                        <a:pt x="142968" y="1110"/>
                        <a:pt x="141859" y="1295"/>
                        <a:pt x="140749" y="1480"/>
                      </a:cubicBezTo>
                      <a:lnTo>
                        <a:pt x="138715" y="1665"/>
                      </a:lnTo>
                      <a:cubicBezTo>
                        <a:pt x="137790" y="1665"/>
                        <a:pt x="136865" y="1665"/>
                        <a:pt x="135940" y="1850"/>
                      </a:cubicBezTo>
                      <a:cubicBezTo>
                        <a:pt x="135385" y="2034"/>
                        <a:pt x="135016" y="2034"/>
                        <a:pt x="134646" y="2219"/>
                      </a:cubicBezTo>
                      <a:cubicBezTo>
                        <a:pt x="133906" y="2404"/>
                        <a:pt x="132981" y="2774"/>
                        <a:pt x="132426" y="3329"/>
                      </a:cubicBezTo>
                      <a:cubicBezTo>
                        <a:pt x="131316" y="4439"/>
                        <a:pt x="130762" y="5918"/>
                        <a:pt x="130947" y="7213"/>
                      </a:cubicBezTo>
                      <a:cubicBezTo>
                        <a:pt x="131316" y="9063"/>
                        <a:pt x="131871" y="10912"/>
                        <a:pt x="132796" y="12577"/>
                      </a:cubicBezTo>
                      <a:cubicBezTo>
                        <a:pt x="133536" y="13871"/>
                        <a:pt x="134091" y="15166"/>
                        <a:pt x="134646" y="16461"/>
                      </a:cubicBezTo>
                      <a:cubicBezTo>
                        <a:pt x="135200" y="18125"/>
                        <a:pt x="135755" y="19790"/>
                        <a:pt x="136310" y="21454"/>
                      </a:cubicBezTo>
                      <a:cubicBezTo>
                        <a:pt x="136680" y="23119"/>
                        <a:pt x="137050" y="24968"/>
                        <a:pt x="137420" y="26633"/>
                      </a:cubicBezTo>
                      <a:cubicBezTo>
                        <a:pt x="137605" y="28298"/>
                        <a:pt x="137605" y="29962"/>
                        <a:pt x="137605" y="31627"/>
                      </a:cubicBezTo>
                      <a:cubicBezTo>
                        <a:pt x="137605" y="33291"/>
                        <a:pt x="137605" y="35141"/>
                        <a:pt x="137420" y="36990"/>
                      </a:cubicBezTo>
                      <a:cubicBezTo>
                        <a:pt x="137050" y="39025"/>
                        <a:pt x="136680" y="40874"/>
                        <a:pt x="136125" y="42909"/>
                      </a:cubicBezTo>
                      <a:cubicBezTo>
                        <a:pt x="135385" y="45128"/>
                        <a:pt x="134831" y="47163"/>
                        <a:pt x="133906" y="49382"/>
                      </a:cubicBezTo>
                      <a:cubicBezTo>
                        <a:pt x="133721" y="49937"/>
                        <a:pt x="133351" y="50677"/>
                        <a:pt x="132981" y="51232"/>
                      </a:cubicBezTo>
                      <a:cubicBezTo>
                        <a:pt x="132796" y="51971"/>
                        <a:pt x="132241" y="52711"/>
                        <a:pt x="131871" y="53451"/>
                      </a:cubicBezTo>
                      <a:cubicBezTo>
                        <a:pt x="130947" y="54746"/>
                        <a:pt x="130022" y="56225"/>
                        <a:pt x="129097" y="57520"/>
                      </a:cubicBezTo>
                      <a:cubicBezTo>
                        <a:pt x="128172" y="58445"/>
                        <a:pt x="127433" y="59369"/>
                        <a:pt x="126508" y="60294"/>
                      </a:cubicBezTo>
                      <a:cubicBezTo>
                        <a:pt x="125583" y="61219"/>
                        <a:pt x="124658" y="61959"/>
                        <a:pt x="123733" y="62699"/>
                      </a:cubicBezTo>
                      <a:cubicBezTo>
                        <a:pt x="122809" y="63438"/>
                        <a:pt x="121884" y="64178"/>
                        <a:pt x="120774" y="64733"/>
                      </a:cubicBezTo>
                      <a:cubicBezTo>
                        <a:pt x="119665" y="65288"/>
                        <a:pt x="118740" y="65658"/>
                        <a:pt x="117630" y="66213"/>
                      </a:cubicBezTo>
                      <a:cubicBezTo>
                        <a:pt x="116705" y="66583"/>
                        <a:pt x="115596" y="66952"/>
                        <a:pt x="114486" y="67137"/>
                      </a:cubicBezTo>
                      <a:cubicBezTo>
                        <a:pt x="113376" y="67507"/>
                        <a:pt x="112082" y="67692"/>
                        <a:pt x="111157" y="67877"/>
                      </a:cubicBezTo>
                      <a:cubicBezTo>
                        <a:pt x="110047" y="68062"/>
                        <a:pt x="108567" y="68062"/>
                        <a:pt x="107273" y="68247"/>
                      </a:cubicBezTo>
                      <a:lnTo>
                        <a:pt x="103204" y="68247"/>
                      </a:lnTo>
                      <a:cubicBezTo>
                        <a:pt x="100615" y="68247"/>
                        <a:pt x="98025" y="68247"/>
                        <a:pt x="95436" y="67877"/>
                      </a:cubicBezTo>
                      <a:cubicBezTo>
                        <a:pt x="93771" y="67507"/>
                        <a:pt x="92292" y="67137"/>
                        <a:pt x="90812" y="66583"/>
                      </a:cubicBezTo>
                      <a:cubicBezTo>
                        <a:pt x="88223" y="65288"/>
                        <a:pt x="85818" y="63993"/>
                        <a:pt x="83599" y="62514"/>
                      </a:cubicBezTo>
                      <a:cubicBezTo>
                        <a:pt x="82489" y="61589"/>
                        <a:pt x="81565" y="60849"/>
                        <a:pt x="80825" y="59924"/>
                      </a:cubicBezTo>
                      <a:cubicBezTo>
                        <a:pt x="79715" y="58815"/>
                        <a:pt x="78975" y="57890"/>
                        <a:pt x="78050" y="56780"/>
                      </a:cubicBezTo>
                      <a:cubicBezTo>
                        <a:pt x="77126" y="55485"/>
                        <a:pt x="76201" y="54191"/>
                        <a:pt x="75276" y="52711"/>
                      </a:cubicBezTo>
                      <a:cubicBezTo>
                        <a:pt x="74721" y="52156"/>
                        <a:pt x="74351" y="51417"/>
                        <a:pt x="73982" y="50677"/>
                      </a:cubicBezTo>
                      <a:cubicBezTo>
                        <a:pt x="73797" y="50122"/>
                        <a:pt x="73427" y="49567"/>
                        <a:pt x="73242" y="49012"/>
                      </a:cubicBezTo>
                      <a:cubicBezTo>
                        <a:pt x="72317" y="46978"/>
                        <a:pt x="71762" y="44943"/>
                        <a:pt x="71207" y="42724"/>
                      </a:cubicBezTo>
                      <a:cubicBezTo>
                        <a:pt x="70652" y="40689"/>
                        <a:pt x="70283" y="38840"/>
                        <a:pt x="69913" y="36620"/>
                      </a:cubicBezTo>
                      <a:cubicBezTo>
                        <a:pt x="69543" y="33291"/>
                        <a:pt x="69543" y="29962"/>
                        <a:pt x="69913" y="26633"/>
                      </a:cubicBezTo>
                      <a:cubicBezTo>
                        <a:pt x="70098" y="25153"/>
                        <a:pt x="70467" y="23674"/>
                        <a:pt x="70837" y="22194"/>
                      </a:cubicBezTo>
                      <a:cubicBezTo>
                        <a:pt x="71207" y="20715"/>
                        <a:pt x="71577" y="19420"/>
                        <a:pt x="72132" y="17940"/>
                      </a:cubicBezTo>
                      <a:cubicBezTo>
                        <a:pt x="73057" y="16091"/>
                        <a:pt x="74351" y="14241"/>
                        <a:pt x="75276" y="12207"/>
                      </a:cubicBezTo>
                      <a:cubicBezTo>
                        <a:pt x="75461" y="11837"/>
                        <a:pt x="75831" y="11282"/>
                        <a:pt x="76016" y="10727"/>
                      </a:cubicBezTo>
                      <a:cubicBezTo>
                        <a:pt x="76386" y="9987"/>
                        <a:pt x="76756" y="9063"/>
                        <a:pt x="76941" y="8323"/>
                      </a:cubicBezTo>
                      <a:cubicBezTo>
                        <a:pt x="77126" y="7583"/>
                        <a:pt x="77126" y="6843"/>
                        <a:pt x="77126" y="5918"/>
                      </a:cubicBezTo>
                      <a:cubicBezTo>
                        <a:pt x="76941" y="5179"/>
                        <a:pt x="76756" y="4439"/>
                        <a:pt x="76201" y="3699"/>
                      </a:cubicBezTo>
                      <a:cubicBezTo>
                        <a:pt x="75831" y="2959"/>
                        <a:pt x="75091" y="2404"/>
                        <a:pt x="74351" y="1850"/>
                      </a:cubicBezTo>
                      <a:cubicBezTo>
                        <a:pt x="73797" y="1665"/>
                        <a:pt x="73427" y="1480"/>
                        <a:pt x="72872" y="1295"/>
                      </a:cubicBezTo>
                      <a:lnTo>
                        <a:pt x="72317" y="1110"/>
                      </a:lnTo>
                      <a:cubicBezTo>
                        <a:pt x="71762" y="1110"/>
                        <a:pt x="71022" y="925"/>
                        <a:pt x="70283" y="925"/>
                      </a:cubicBezTo>
                      <a:lnTo>
                        <a:pt x="40875" y="925"/>
                      </a:lnTo>
                      <a:cubicBezTo>
                        <a:pt x="38656" y="925"/>
                        <a:pt x="36251" y="740"/>
                        <a:pt x="34032" y="740"/>
                      </a:cubicBezTo>
                      <a:lnTo>
                        <a:pt x="30518" y="370"/>
                      </a:lnTo>
                      <a:lnTo>
                        <a:pt x="27374" y="185"/>
                      </a:lnTo>
                      <a:cubicBezTo>
                        <a:pt x="24969" y="185"/>
                        <a:pt x="22750" y="0"/>
                        <a:pt x="20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9"/>
                <p:cNvSpPr/>
                <p:nvPr/>
              </p:nvSpPr>
              <p:spPr>
                <a:xfrm>
                  <a:off x="4593725" y="1256500"/>
                  <a:ext cx="1687700" cy="40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8" h="162897" extrusionOk="0">
                      <a:moveTo>
                        <a:pt x="65196" y="1"/>
                      </a:moveTo>
                      <a:cubicBezTo>
                        <a:pt x="64040" y="1"/>
                        <a:pt x="62884" y="787"/>
                        <a:pt x="62884" y="2359"/>
                      </a:cubicBezTo>
                      <a:cubicBezTo>
                        <a:pt x="62884" y="6613"/>
                        <a:pt x="62884" y="10866"/>
                        <a:pt x="62884" y="14935"/>
                      </a:cubicBezTo>
                      <a:lnTo>
                        <a:pt x="62884" y="22148"/>
                      </a:lnTo>
                      <a:lnTo>
                        <a:pt x="62884" y="28807"/>
                      </a:lnTo>
                      <a:lnTo>
                        <a:pt x="62884" y="30841"/>
                      </a:lnTo>
                      <a:lnTo>
                        <a:pt x="62329" y="30471"/>
                      </a:lnTo>
                      <a:cubicBezTo>
                        <a:pt x="61404" y="29916"/>
                        <a:pt x="60479" y="29362"/>
                        <a:pt x="59555" y="28992"/>
                      </a:cubicBezTo>
                      <a:cubicBezTo>
                        <a:pt x="58445" y="28437"/>
                        <a:pt x="57335" y="27882"/>
                        <a:pt x="56041" y="27512"/>
                      </a:cubicBezTo>
                      <a:cubicBezTo>
                        <a:pt x="54931" y="27327"/>
                        <a:pt x="53821" y="26957"/>
                        <a:pt x="52711" y="26772"/>
                      </a:cubicBezTo>
                      <a:cubicBezTo>
                        <a:pt x="51602" y="26587"/>
                        <a:pt x="50492" y="26402"/>
                        <a:pt x="49382" y="26217"/>
                      </a:cubicBezTo>
                      <a:cubicBezTo>
                        <a:pt x="48458" y="26032"/>
                        <a:pt x="46793" y="26032"/>
                        <a:pt x="45498" y="25848"/>
                      </a:cubicBezTo>
                      <a:cubicBezTo>
                        <a:pt x="44759" y="25786"/>
                        <a:pt x="43998" y="25765"/>
                        <a:pt x="43231" y="25765"/>
                      </a:cubicBezTo>
                      <a:cubicBezTo>
                        <a:pt x="41697" y="25765"/>
                        <a:pt x="40135" y="25848"/>
                        <a:pt x="38655" y="25848"/>
                      </a:cubicBezTo>
                      <a:lnTo>
                        <a:pt x="35141" y="25848"/>
                      </a:lnTo>
                      <a:cubicBezTo>
                        <a:pt x="33846" y="25848"/>
                        <a:pt x="32552" y="26032"/>
                        <a:pt x="31257" y="26217"/>
                      </a:cubicBezTo>
                      <a:cubicBezTo>
                        <a:pt x="30147" y="26402"/>
                        <a:pt x="28853" y="26772"/>
                        <a:pt x="27743" y="27142"/>
                      </a:cubicBezTo>
                      <a:cubicBezTo>
                        <a:pt x="26818" y="27327"/>
                        <a:pt x="25709" y="27697"/>
                        <a:pt x="24784" y="28067"/>
                      </a:cubicBezTo>
                      <a:cubicBezTo>
                        <a:pt x="23674" y="28437"/>
                        <a:pt x="22194" y="29177"/>
                        <a:pt x="20900" y="29732"/>
                      </a:cubicBezTo>
                      <a:cubicBezTo>
                        <a:pt x="19975" y="30286"/>
                        <a:pt x="18865" y="30656"/>
                        <a:pt x="17941" y="31396"/>
                      </a:cubicBezTo>
                      <a:cubicBezTo>
                        <a:pt x="15721" y="32691"/>
                        <a:pt x="13687" y="34170"/>
                        <a:pt x="11837" y="35835"/>
                      </a:cubicBezTo>
                      <a:cubicBezTo>
                        <a:pt x="8138" y="39349"/>
                        <a:pt x="5179" y="43418"/>
                        <a:pt x="3329" y="48227"/>
                      </a:cubicBezTo>
                      <a:cubicBezTo>
                        <a:pt x="2405" y="50261"/>
                        <a:pt x="1665" y="52481"/>
                        <a:pt x="1110" y="54700"/>
                      </a:cubicBezTo>
                      <a:cubicBezTo>
                        <a:pt x="555" y="57104"/>
                        <a:pt x="185" y="59694"/>
                        <a:pt x="185" y="62098"/>
                      </a:cubicBezTo>
                      <a:cubicBezTo>
                        <a:pt x="0" y="64502"/>
                        <a:pt x="0" y="67092"/>
                        <a:pt x="185" y="69496"/>
                      </a:cubicBezTo>
                      <a:cubicBezTo>
                        <a:pt x="370" y="71900"/>
                        <a:pt x="925" y="74490"/>
                        <a:pt x="1665" y="76894"/>
                      </a:cubicBezTo>
                      <a:cubicBezTo>
                        <a:pt x="2220" y="79114"/>
                        <a:pt x="3144" y="81333"/>
                        <a:pt x="4254" y="83552"/>
                      </a:cubicBezTo>
                      <a:cubicBezTo>
                        <a:pt x="4809" y="84477"/>
                        <a:pt x="5364" y="85402"/>
                        <a:pt x="6104" y="86512"/>
                      </a:cubicBezTo>
                      <a:cubicBezTo>
                        <a:pt x="6659" y="87436"/>
                        <a:pt x="7398" y="88361"/>
                        <a:pt x="8323" y="89286"/>
                      </a:cubicBezTo>
                      <a:cubicBezTo>
                        <a:pt x="9803" y="90950"/>
                        <a:pt x="11467" y="92430"/>
                        <a:pt x="13317" y="93910"/>
                      </a:cubicBezTo>
                      <a:cubicBezTo>
                        <a:pt x="14242" y="94649"/>
                        <a:pt x="15351" y="95389"/>
                        <a:pt x="16461" y="95944"/>
                      </a:cubicBezTo>
                      <a:cubicBezTo>
                        <a:pt x="17386" y="96499"/>
                        <a:pt x="18495" y="97054"/>
                        <a:pt x="19420" y="97424"/>
                      </a:cubicBezTo>
                      <a:cubicBezTo>
                        <a:pt x="20530" y="97979"/>
                        <a:pt x="21825" y="98349"/>
                        <a:pt x="22934" y="98903"/>
                      </a:cubicBezTo>
                      <a:cubicBezTo>
                        <a:pt x="24044" y="99273"/>
                        <a:pt x="24969" y="99458"/>
                        <a:pt x="26078" y="99828"/>
                      </a:cubicBezTo>
                      <a:cubicBezTo>
                        <a:pt x="28483" y="100383"/>
                        <a:pt x="30887" y="100938"/>
                        <a:pt x="33292" y="101123"/>
                      </a:cubicBezTo>
                      <a:cubicBezTo>
                        <a:pt x="35511" y="101308"/>
                        <a:pt x="37730" y="101493"/>
                        <a:pt x="40135" y="101493"/>
                      </a:cubicBezTo>
                      <a:cubicBezTo>
                        <a:pt x="41244" y="101493"/>
                        <a:pt x="42354" y="101308"/>
                        <a:pt x="43464" y="101308"/>
                      </a:cubicBezTo>
                      <a:cubicBezTo>
                        <a:pt x="44759" y="101308"/>
                        <a:pt x="46053" y="100938"/>
                        <a:pt x="47348" y="100753"/>
                      </a:cubicBezTo>
                      <a:cubicBezTo>
                        <a:pt x="49567" y="100383"/>
                        <a:pt x="51787" y="99828"/>
                        <a:pt x="53821" y="98903"/>
                      </a:cubicBezTo>
                      <a:cubicBezTo>
                        <a:pt x="56041" y="98164"/>
                        <a:pt x="58075" y="97054"/>
                        <a:pt x="60110" y="95759"/>
                      </a:cubicBezTo>
                      <a:cubicBezTo>
                        <a:pt x="61034" y="95019"/>
                        <a:pt x="62144" y="94095"/>
                        <a:pt x="63069" y="93355"/>
                      </a:cubicBezTo>
                      <a:lnTo>
                        <a:pt x="63069" y="96129"/>
                      </a:lnTo>
                      <a:cubicBezTo>
                        <a:pt x="63069" y="98349"/>
                        <a:pt x="62884" y="100568"/>
                        <a:pt x="62699" y="102787"/>
                      </a:cubicBezTo>
                      <a:cubicBezTo>
                        <a:pt x="62699" y="105007"/>
                        <a:pt x="62514" y="107226"/>
                        <a:pt x="62514" y="109631"/>
                      </a:cubicBezTo>
                      <a:cubicBezTo>
                        <a:pt x="62329" y="111850"/>
                        <a:pt x="62514" y="114439"/>
                        <a:pt x="62514" y="117029"/>
                      </a:cubicBezTo>
                      <a:lnTo>
                        <a:pt x="62514" y="130900"/>
                      </a:lnTo>
                      <a:cubicBezTo>
                        <a:pt x="62514" y="133119"/>
                        <a:pt x="62514" y="135709"/>
                        <a:pt x="62514" y="137928"/>
                      </a:cubicBezTo>
                      <a:cubicBezTo>
                        <a:pt x="62699" y="140332"/>
                        <a:pt x="62514" y="142552"/>
                        <a:pt x="62514" y="144956"/>
                      </a:cubicBezTo>
                      <a:lnTo>
                        <a:pt x="62514" y="152909"/>
                      </a:lnTo>
                      <a:lnTo>
                        <a:pt x="62514" y="156608"/>
                      </a:lnTo>
                      <a:lnTo>
                        <a:pt x="62514" y="160677"/>
                      </a:lnTo>
                      <a:cubicBezTo>
                        <a:pt x="62514" y="161232"/>
                        <a:pt x="62884" y="161787"/>
                        <a:pt x="63254" y="162342"/>
                      </a:cubicBezTo>
                      <a:cubicBezTo>
                        <a:pt x="63624" y="162712"/>
                        <a:pt x="64178" y="162897"/>
                        <a:pt x="64918" y="162897"/>
                      </a:cubicBezTo>
                      <a:cubicBezTo>
                        <a:pt x="66028" y="162897"/>
                        <a:pt x="67138" y="161972"/>
                        <a:pt x="67138" y="160677"/>
                      </a:cubicBezTo>
                      <a:lnTo>
                        <a:pt x="67138" y="157348"/>
                      </a:lnTo>
                      <a:lnTo>
                        <a:pt x="67138" y="154204"/>
                      </a:lnTo>
                      <a:lnTo>
                        <a:pt x="67138" y="147731"/>
                      </a:lnTo>
                      <a:cubicBezTo>
                        <a:pt x="67138" y="143107"/>
                        <a:pt x="67138" y="138483"/>
                        <a:pt x="66953" y="134044"/>
                      </a:cubicBezTo>
                      <a:cubicBezTo>
                        <a:pt x="66768" y="129420"/>
                        <a:pt x="66768" y="124797"/>
                        <a:pt x="66768" y="119988"/>
                      </a:cubicBezTo>
                      <a:cubicBezTo>
                        <a:pt x="66768" y="115179"/>
                        <a:pt x="66768" y="110555"/>
                        <a:pt x="66953" y="105932"/>
                      </a:cubicBezTo>
                      <a:cubicBezTo>
                        <a:pt x="66953" y="103897"/>
                        <a:pt x="67138" y="101678"/>
                        <a:pt x="67323" y="99643"/>
                      </a:cubicBezTo>
                      <a:cubicBezTo>
                        <a:pt x="67323" y="97609"/>
                        <a:pt x="67508" y="95759"/>
                        <a:pt x="67508" y="93725"/>
                      </a:cubicBezTo>
                      <a:lnTo>
                        <a:pt x="67508" y="90950"/>
                      </a:lnTo>
                      <a:cubicBezTo>
                        <a:pt x="67508" y="90211"/>
                        <a:pt x="67508" y="89656"/>
                        <a:pt x="67508" y="89101"/>
                      </a:cubicBezTo>
                      <a:cubicBezTo>
                        <a:pt x="67323" y="88546"/>
                        <a:pt x="67138" y="87806"/>
                        <a:pt x="66583" y="87436"/>
                      </a:cubicBezTo>
                      <a:cubicBezTo>
                        <a:pt x="66183" y="87036"/>
                        <a:pt x="65591" y="86733"/>
                        <a:pt x="65014" y="86733"/>
                      </a:cubicBezTo>
                      <a:cubicBezTo>
                        <a:pt x="64791" y="86733"/>
                        <a:pt x="64570" y="86778"/>
                        <a:pt x="64363" y="86882"/>
                      </a:cubicBezTo>
                      <a:cubicBezTo>
                        <a:pt x="63809" y="87066"/>
                        <a:pt x="63254" y="87251"/>
                        <a:pt x="62699" y="87806"/>
                      </a:cubicBezTo>
                      <a:lnTo>
                        <a:pt x="61774" y="88731"/>
                      </a:lnTo>
                      <a:cubicBezTo>
                        <a:pt x="61034" y="89286"/>
                        <a:pt x="60294" y="90026"/>
                        <a:pt x="59740" y="90581"/>
                      </a:cubicBezTo>
                      <a:cubicBezTo>
                        <a:pt x="57705" y="92060"/>
                        <a:pt x="55671" y="93170"/>
                        <a:pt x="53451" y="94280"/>
                      </a:cubicBezTo>
                      <a:cubicBezTo>
                        <a:pt x="52157" y="94834"/>
                        <a:pt x="50862" y="95204"/>
                        <a:pt x="49567" y="95574"/>
                      </a:cubicBezTo>
                      <a:cubicBezTo>
                        <a:pt x="48088" y="95944"/>
                        <a:pt x="46608" y="96314"/>
                        <a:pt x="45128" y="96499"/>
                      </a:cubicBezTo>
                      <a:cubicBezTo>
                        <a:pt x="44204" y="96499"/>
                        <a:pt x="43279" y="96684"/>
                        <a:pt x="42354" y="96869"/>
                      </a:cubicBezTo>
                      <a:lnTo>
                        <a:pt x="38840" y="96869"/>
                      </a:lnTo>
                      <a:cubicBezTo>
                        <a:pt x="36621" y="96869"/>
                        <a:pt x="34401" y="96684"/>
                        <a:pt x="32367" y="96499"/>
                      </a:cubicBezTo>
                      <a:cubicBezTo>
                        <a:pt x="28853" y="95944"/>
                        <a:pt x="25524" y="95019"/>
                        <a:pt x="22379" y="93725"/>
                      </a:cubicBezTo>
                      <a:cubicBezTo>
                        <a:pt x="21270" y="93170"/>
                        <a:pt x="20345" y="92800"/>
                        <a:pt x="19235" y="92245"/>
                      </a:cubicBezTo>
                      <a:cubicBezTo>
                        <a:pt x="18310" y="91690"/>
                        <a:pt x="17201" y="90950"/>
                        <a:pt x="16276" y="90211"/>
                      </a:cubicBezTo>
                      <a:cubicBezTo>
                        <a:pt x="14242" y="88731"/>
                        <a:pt x="12392" y="87066"/>
                        <a:pt x="10912" y="85217"/>
                      </a:cubicBezTo>
                      <a:cubicBezTo>
                        <a:pt x="9433" y="83182"/>
                        <a:pt x="8138" y="80963"/>
                        <a:pt x="7213" y="78559"/>
                      </a:cubicBezTo>
                      <a:cubicBezTo>
                        <a:pt x="6843" y="78004"/>
                        <a:pt x="6659" y="77264"/>
                        <a:pt x="6474" y="76524"/>
                      </a:cubicBezTo>
                      <a:cubicBezTo>
                        <a:pt x="6104" y="75969"/>
                        <a:pt x="5919" y="75045"/>
                        <a:pt x="5734" y="74305"/>
                      </a:cubicBezTo>
                      <a:cubicBezTo>
                        <a:pt x="5364" y="72825"/>
                        <a:pt x="4994" y="71346"/>
                        <a:pt x="4809" y="69681"/>
                      </a:cubicBezTo>
                      <a:cubicBezTo>
                        <a:pt x="4809" y="68941"/>
                        <a:pt x="4624" y="68016"/>
                        <a:pt x="4624" y="67277"/>
                      </a:cubicBezTo>
                      <a:cubicBezTo>
                        <a:pt x="4624" y="66352"/>
                        <a:pt x="4624" y="65242"/>
                        <a:pt x="4624" y="64132"/>
                      </a:cubicBezTo>
                      <a:cubicBezTo>
                        <a:pt x="4624" y="62283"/>
                        <a:pt x="4809" y="60618"/>
                        <a:pt x="4994" y="58769"/>
                      </a:cubicBezTo>
                      <a:cubicBezTo>
                        <a:pt x="5179" y="58029"/>
                        <a:pt x="5179" y="57289"/>
                        <a:pt x="5364" y="56734"/>
                      </a:cubicBezTo>
                      <a:cubicBezTo>
                        <a:pt x="5549" y="55995"/>
                        <a:pt x="5919" y="54885"/>
                        <a:pt x="6104" y="53960"/>
                      </a:cubicBezTo>
                      <a:cubicBezTo>
                        <a:pt x="6474" y="52481"/>
                        <a:pt x="7028" y="51001"/>
                        <a:pt x="7583" y="49521"/>
                      </a:cubicBezTo>
                      <a:cubicBezTo>
                        <a:pt x="8138" y="48227"/>
                        <a:pt x="8878" y="46932"/>
                        <a:pt x="9618" y="45822"/>
                      </a:cubicBezTo>
                      <a:cubicBezTo>
                        <a:pt x="10173" y="44713"/>
                        <a:pt x="10912" y="43603"/>
                        <a:pt x="11837" y="42493"/>
                      </a:cubicBezTo>
                      <a:cubicBezTo>
                        <a:pt x="12762" y="41383"/>
                        <a:pt x="13687" y="40459"/>
                        <a:pt x="14611" y="39534"/>
                      </a:cubicBezTo>
                      <a:cubicBezTo>
                        <a:pt x="15536" y="38609"/>
                        <a:pt x="16461" y="37869"/>
                        <a:pt x="17571" y="36945"/>
                      </a:cubicBezTo>
                      <a:cubicBezTo>
                        <a:pt x="22194" y="33615"/>
                        <a:pt x="27373" y="31396"/>
                        <a:pt x="32922" y="30471"/>
                      </a:cubicBezTo>
                      <a:cubicBezTo>
                        <a:pt x="35511" y="30286"/>
                        <a:pt x="38285" y="30286"/>
                        <a:pt x="40875" y="30286"/>
                      </a:cubicBezTo>
                      <a:lnTo>
                        <a:pt x="44759" y="30286"/>
                      </a:lnTo>
                      <a:cubicBezTo>
                        <a:pt x="46053" y="30286"/>
                        <a:pt x="47163" y="30286"/>
                        <a:pt x="48458" y="30471"/>
                      </a:cubicBezTo>
                      <a:cubicBezTo>
                        <a:pt x="49752" y="30656"/>
                        <a:pt x="51232" y="31026"/>
                        <a:pt x="52526" y="31211"/>
                      </a:cubicBezTo>
                      <a:cubicBezTo>
                        <a:pt x="54006" y="31396"/>
                        <a:pt x="55301" y="31951"/>
                        <a:pt x="56595" y="32506"/>
                      </a:cubicBezTo>
                      <a:cubicBezTo>
                        <a:pt x="57520" y="32876"/>
                        <a:pt x="58445" y="33246"/>
                        <a:pt x="59185" y="33615"/>
                      </a:cubicBezTo>
                      <a:lnTo>
                        <a:pt x="61959" y="35280"/>
                      </a:lnTo>
                      <a:cubicBezTo>
                        <a:pt x="62514" y="35650"/>
                        <a:pt x="63069" y="35835"/>
                        <a:pt x="63809" y="36020"/>
                      </a:cubicBezTo>
                      <a:cubicBezTo>
                        <a:pt x="64025" y="36074"/>
                        <a:pt x="64242" y="36096"/>
                        <a:pt x="64454" y="36096"/>
                      </a:cubicBezTo>
                      <a:cubicBezTo>
                        <a:pt x="64966" y="36096"/>
                        <a:pt x="65451" y="35966"/>
                        <a:pt x="65843" y="35835"/>
                      </a:cubicBezTo>
                      <a:cubicBezTo>
                        <a:pt x="66583" y="35280"/>
                        <a:pt x="67138" y="34540"/>
                        <a:pt x="67323" y="33800"/>
                      </a:cubicBezTo>
                      <a:cubicBezTo>
                        <a:pt x="67323" y="33061"/>
                        <a:pt x="67508" y="32506"/>
                        <a:pt x="67508" y="31766"/>
                      </a:cubicBezTo>
                      <a:lnTo>
                        <a:pt x="67508" y="30101"/>
                      </a:lnTo>
                      <a:lnTo>
                        <a:pt x="67508" y="16230"/>
                      </a:lnTo>
                      <a:lnTo>
                        <a:pt x="67508" y="2359"/>
                      </a:lnTo>
                      <a:cubicBezTo>
                        <a:pt x="67508" y="787"/>
                        <a:pt x="66352" y="1"/>
                        <a:pt x="651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9"/>
                <p:cNvSpPr/>
                <p:nvPr/>
              </p:nvSpPr>
              <p:spPr>
                <a:xfrm>
                  <a:off x="2587000" y="5239000"/>
                  <a:ext cx="3685175" cy="1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7" h="5816" extrusionOk="0">
                      <a:moveTo>
                        <a:pt x="69590" y="0"/>
                      </a:moveTo>
                      <a:cubicBezTo>
                        <a:pt x="68042" y="0"/>
                        <a:pt x="66521" y="82"/>
                        <a:pt x="64918" y="82"/>
                      </a:cubicBezTo>
                      <a:lnTo>
                        <a:pt x="50492" y="82"/>
                      </a:lnTo>
                      <a:cubicBezTo>
                        <a:pt x="48088" y="82"/>
                        <a:pt x="45683" y="82"/>
                        <a:pt x="43279" y="267"/>
                      </a:cubicBezTo>
                      <a:cubicBezTo>
                        <a:pt x="42478" y="329"/>
                        <a:pt x="41676" y="350"/>
                        <a:pt x="40875" y="350"/>
                      </a:cubicBezTo>
                      <a:cubicBezTo>
                        <a:pt x="39272" y="350"/>
                        <a:pt x="37669" y="267"/>
                        <a:pt x="36066" y="267"/>
                      </a:cubicBezTo>
                      <a:cubicBezTo>
                        <a:pt x="33662" y="267"/>
                        <a:pt x="31442" y="82"/>
                        <a:pt x="29223" y="82"/>
                      </a:cubicBezTo>
                      <a:lnTo>
                        <a:pt x="22195" y="82"/>
                      </a:lnTo>
                      <a:cubicBezTo>
                        <a:pt x="19790" y="82"/>
                        <a:pt x="17571" y="267"/>
                        <a:pt x="15351" y="452"/>
                      </a:cubicBezTo>
                      <a:cubicBezTo>
                        <a:pt x="13132" y="452"/>
                        <a:pt x="11097" y="637"/>
                        <a:pt x="9063" y="822"/>
                      </a:cubicBezTo>
                      <a:lnTo>
                        <a:pt x="5919" y="1192"/>
                      </a:lnTo>
                      <a:lnTo>
                        <a:pt x="3514" y="1192"/>
                      </a:lnTo>
                      <a:cubicBezTo>
                        <a:pt x="3329" y="1285"/>
                        <a:pt x="3145" y="1331"/>
                        <a:pt x="2983" y="1331"/>
                      </a:cubicBezTo>
                      <a:cubicBezTo>
                        <a:pt x="2821" y="1331"/>
                        <a:pt x="2682" y="1285"/>
                        <a:pt x="2590" y="1192"/>
                      </a:cubicBezTo>
                      <a:lnTo>
                        <a:pt x="1665" y="1192"/>
                      </a:lnTo>
                      <a:cubicBezTo>
                        <a:pt x="740" y="1562"/>
                        <a:pt x="185" y="2487"/>
                        <a:pt x="0" y="3412"/>
                      </a:cubicBezTo>
                      <a:cubicBezTo>
                        <a:pt x="0" y="4706"/>
                        <a:pt x="1110" y="5631"/>
                        <a:pt x="2405" y="5631"/>
                      </a:cubicBezTo>
                      <a:cubicBezTo>
                        <a:pt x="4624" y="5631"/>
                        <a:pt x="7028" y="5446"/>
                        <a:pt x="9248" y="5261"/>
                      </a:cubicBezTo>
                      <a:cubicBezTo>
                        <a:pt x="10358" y="5076"/>
                        <a:pt x="11467" y="5076"/>
                        <a:pt x="12577" y="4891"/>
                      </a:cubicBezTo>
                      <a:cubicBezTo>
                        <a:pt x="13687" y="4891"/>
                        <a:pt x="14612" y="4891"/>
                        <a:pt x="15721" y="4706"/>
                      </a:cubicBezTo>
                      <a:cubicBezTo>
                        <a:pt x="17941" y="4706"/>
                        <a:pt x="20160" y="4521"/>
                        <a:pt x="22379" y="4521"/>
                      </a:cubicBezTo>
                      <a:lnTo>
                        <a:pt x="50862" y="4521"/>
                      </a:lnTo>
                      <a:cubicBezTo>
                        <a:pt x="53081" y="4521"/>
                        <a:pt x="55671" y="4521"/>
                        <a:pt x="58075" y="4336"/>
                      </a:cubicBezTo>
                      <a:lnTo>
                        <a:pt x="72131" y="4336"/>
                      </a:lnTo>
                      <a:cubicBezTo>
                        <a:pt x="74536" y="4336"/>
                        <a:pt x="76755" y="4336"/>
                        <a:pt x="79160" y="4521"/>
                      </a:cubicBezTo>
                      <a:cubicBezTo>
                        <a:pt x="81379" y="4706"/>
                        <a:pt x="83783" y="4891"/>
                        <a:pt x="86188" y="4891"/>
                      </a:cubicBezTo>
                      <a:lnTo>
                        <a:pt x="89887" y="4891"/>
                      </a:lnTo>
                      <a:cubicBezTo>
                        <a:pt x="90996" y="4891"/>
                        <a:pt x="92106" y="4891"/>
                        <a:pt x="93216" y="5076"/>
                      </a:cubicBezTo>
                      <a:cubicBezTo>
                        <a:pt x="95620" y="5076"/>
                        <a:pt x="97840" y="5446"/>
                        <a:pt x="100244" y="5446"/>
                      </a:cubicBezTo>
                      <a:lnTo>
                        <a:pt x="107272" y="5631"/>
                      </a:lnTo>
                      <a:cubicBezTo>
                        <a:pt x="109492" y="5631"/>
                        <a:pt x="111896" y="5816"/>
                        <a:pt x="114115" y="5816"/>
                      </a:cubicBezTo>
                      <a:lnTo>
                        <a:pt x="128357" y="5816"/>
                      </a:lnTo>
                      <a:cubicBezTo>
                        <a:pt x="132426" y="5816"/>
                        <a:pt x="136679" y="5261"/>
                        <a:pt x="140933" y="5076"/>
                      </a:cubicBezTo>
                      <a:lnTo>
                        <a:pt x="145187" y="4891"/>
                      </a:lnTo>
                      <a:cubicBezTo>
                        <a:pt x="145742" y="4891"/>
                        <a:pt x="146297" y="4521"/>
                        <a:pt x="146667" y="4151"/>
                      </a:cubicBezTo>
                      <a:cubicBezTo>
                        <a:pt x="147222" y="3782"/>
                        <a:pt x="147407" y="3227"/>
                        <a:pt x="147407" y="2672"/>
                      </a:cubicBezTo>
                      <a:cubicBezTo>
                        <a:pt x="147407" y="1377"/>
                        <a:pt x="146297" y="267"/>
                        <a:pt x="145187" y="267"/>
                      </a:cubicBezTo>
                      <a:lnTo>
                        <a:pt x="134460" y="1192"/>
                      </a:lnTo>
                      <a:cubicBezTo>
                        <a:pt x="132056" y="1192"/>
                        <a:pt x="130021" y="1377"/>
                        <a:pt x="127802" y="1377"/>
                      </a:cubicBezTo>
                      <a:lnTo>
                        <a:pt x="113930" y="1377"/>
                      </a:lnTo>
                      <a:cubicBezTo>
                        <a:pt x="111526" y="1377"/>
                        <a:pt x="109307" y="1192"/>
                        <a:pt x="106902" y="1192"/>
                      </a:cubicBezTo>
                      <a:lnTo>
                        <a:pt x="100059" y="1007"/>
                      </a:lnTo>
                      <a:cubicBezTo>
                        <a:pt x="97655" y="1007"/>
                        <a:pt x="95435" y="822"/>
                        <a:pt x="93031" y="637"/>
                      </a:cubicBezTo>
                      <a:lnTo>
                        <a:pt x="89702" y="452"/>
                      </a:lnTo>
                      <a:lnTo>
                        <a:pt x="86003" y="452"/>
                      </a:lnTo>
                      <a:lnTo>
                        <a:pt x="78790" y="267"/>
                      </a:lnTo>
                      <a:cubicBezTo>
                        <a:pt x="76570" y="267"/>
                        <a:pt x="74166" y="267"/>
                        <a:pt x="71946" y="82"/>
                      </a:cubicBezTo>
                      <a:cubicBezTo>
                        <a:pt x="71145" y="21"/>
                        <a:pt x="70364" y="0"/>
                        <a:pt x="69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9"/>
                <p:cNvSpPr/>
                <p:nvPr/>
              </p:nvSpPr>
              <p:spPr>
                <a:xfrm>
                  <a:off x="1213725" y="2753450"/>
                  <a:ext cx="138750" cy="100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0" h="40072" extrusionOk="0">
                      <a:moveTo>
                        <a:pt x="2405" y="1"/>
                      </a:moveTo>
                      <a:cubicBezTo>
                        <a:pt x="1295" y="1"/>
                        <a:pt x="186" y="740"/>
                        <a:pt x="1" y="1850"/>
                      </a:cubicBezTo>
                      <a:lnTo>
                        <a:pt x="1" y="6474"/>
                      </a:lnTo>
                      <a:cubicBezTo>
                        <a:pt x="1" y="8138"/>
                        <a:pt x="371" y="9803"/>
                        <a:pt x="371" y="11468"/>
                      </a:cubicBezTo>
                      <a:cubicBezTo>
                        <a:pt x="556" y="13132"/>
                        <a:pt x="556" y="14797"/>
                        <a:pt x="556" y="16461"/>
                      </a:cubicBezTo>
                      <a:cubicBezTo>
                        <a:pt x="556" y="17941"/>
                        <a:pt x="556" y="19790"/>
                        <a:pt x="556" y="21640"/>
                      </a:cubicBezTo>
                      <a:cubicBezTo>
                        <a:pt x="556" y="23859"/>
                        <a:pt x="556" y="26264"/>
                        <a:pt x="741" y="28483"/>
                      </a:cubicBezTo>
                      <a:cubicBezTo>
                        <a:pt x="741" y="29778"/>
                        <a:pt x="926" y="30887"/>
                        <a:pt x="926" y="31997"/>
                      </a:cubicBezTo>
                      <a:cubicBezTo>
                        <a:pt x="926" y="32737"/>
                        <a:pt x="926" y="33477"/>
                        <a:pt x="926" y="34402"/>
                      </a:cubicBezTo>
                      <a:cubicBezTo>
                        <a:pt x="741" y="34771"/>
                        <a:pt x="741" y="35141"/>
                        <a:pt x="741" y="35511"/>
                      </a:cubicBezTo>
                      <a:cubicBezTo>
                        <a:pt x="741" y="35881"/>
                        <a:pt x="741" y="36066"/>
                        <a:pt x="741" y="36436"/>
                      </a:cubicBezTo>
                      <a:cubicBezTo>
                        <a:pt x="741" y="36991"/>
                        <a:pt x="741" y="37546"/>
                        <a:pt x="741" y="38286"/>
                      </a:cubicBezTo>
                      <a:cubicBezTo>
                        <a:pt x="741" y="38471"/>
                        <a:pt x="741" y="38840"/>
                        <a:pt x="926" y="39210"/>
                      </a:cubicBezTo>
                      <a:cubicBezTo>
                        <a:pt x="1295" y="39580"/>
                        <a:pt x="1850" y="39950"/>
                        <a:pt x="2405" y="39950"/>
                      </a:cubicBezTo>
                      <a:cubicBezTo>
                        <a:pt x="2635" y="40027"/>
                        <a:pt x="2865" y="40072"/>
                        <a:pt x="3095" y="40072"/>
                      </a:cubicBezTo>
                      <a:cubicBezTo>
                        <a:pt x="3420" y="40072"/>
                        <a:pt x="3745" y="39982"/>
                        <a:pt x="4070" y="39765"/>
                      </a:cubicBezTo>
                      <a:cubicBezTo>
                        <a:pt x="4625" y="39580"/>
                        <a:pt x="4994" y="39210"/>
                        <a:pt x="5179" y="38655"/>
                      </a:cubicBezTo>
                      <a:cubicBezTo>
                        <a:pt x="5179" y="38101"/>
                        <a:pt x="5179" y="37361"/>
                        <a:pt x="5179" y="36806"/>
                      </a:cubicBezTo>
                      <a:cubicBezTo>
                        <a:pt x="5179" y="36251"/>
                        <a:pt x="5179" y="35696"/>
                        <a:pt x="5179" y="35326"/>
                      </a:cubicBezTo>
                      <a:cubicBezTo>
                        <a:pt x="5179" y="34956"/>
                        <a:pt x="5364" y="34402"/>
                        <a:pt x="5549" y="34032"/>
                      </a:cubicBezTo>
                      <a:cubicBezTo>
                        <a:pt x="5549" y="33847"/>
                        <a:pt x="5549" y="33477"/>
                        <a:pt x="5549" y="33107"/>
                      </a:cubicBezTo>
                      <a:lnTo>
                        <a:pt x="5549" y="32737"/>
                      </a:lnTo>
                      <a:cubicBezTo>
                        <a:pt x="5549" y="31257"/>
                        <a:pt x="5549" y="29778"/>
                        <a:pt x="5364" y="28298"/>
                      </a:cubicBezTo>
                      <a:cubicBezTo>
                        <a:pt x="5179" y="24969"/>
                        <a:pt x="5179" y="21825"/>
                        <a:pt x="5364" y="18496"/>
                      </a:cubicBezTo>
                      <a:lnTo>
                        <a:pt x="5364" y="14427"/>
                      </a:lnTo>
                      <a:cubicBezTo>
                        <a:pt x="5364" y="12947"/>
                        <a:pt x="4994" y="11653"/>
                        <a:pt x="4994" y="10358"/>
                      </a:cubicBezTo>
                      <a:cubicBezTo>
                        <a:pt x="4809" y="9063"/>
                        <a:pt x="4809" y="7399"/>
                        <a:pt x="4809" y="5734"/>
                      </a:cubicBezTo>
                      <a:cubicBezTo>
                        <a:pt x="4625" y="4070"/>
                        <a:pt x="4809" y="3145"/>
                        <a:pt x="4809" y="1850"/>
                      </a:cubicBezTo>
                      <a:cubicBezTo>
                        <a:pt x="4625" y="740"/>
                        <a:pt x="3515" y="1"/>
                        <a:pt x="24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4" name="Google Shape;1074;p39"/>
              <p:cNvGrpSpPr/>
              <p:nvPr/>
            </p:nvGrpSpPr>
            <p:grpSpPr>
              <a:xfrm>
                <a:off x="3391483" y="1772486"/>
                <a:ext cx="784264" cy="786830"/>
                <a:chOff x="1265150" y="238125"/>
                <a:chExt cx="5082725" cy="5099350"/>
              </a:xfrm>
            </p:grpSpPr>
            <p:sp>
              <p:nvSpPr>
                <p:cNvPr id="1075" name="Google Shape;1075;p39"/>
                <p:cNvSpPr/>
                <p:nvPr/>
              </p:nvSpPr>
              <p:spPr>
                <a:xfrm>
                  <a:off x="1265150" y="709625"/>
                  <a:ext cx="1619150" cy="35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6" h="140511" extrusionOk="0">
                      <a:moveTo>
                        <a:pt x="2774" y="1"/>
                      </a:moveTo>
                      <a:cubicBezTo>
                        <a:pt x="2497" y="1"/>
                        <a:pt x="2220" y="140"/>
                        <a:pt x="1942" y="278"/>
                      </a:cubicBezTo>
                      <a:lnTo>
                        <a:pt x="1942" y="2636"/>
                      </a:lnTo>
                      <a:cubicBezTo>
                        <a:pt x="1942" y="6103"/>
                        <a:pt x="1804" y="9570"/>
                        <a:pt x="1804" y="13037"/>
                      </a:cubicBezTo>
                      <a:lnTo>
                        <a:pt x="1804" y="18030"/>
                      </a:lnTo>
                      <a:lnTo>
                        <a:pt x="1804" y="19417"/>
                      </a:lnTo>
                      <a:lnTo>
                        <a:pt x="1804" y="23022"/>
                      </a:lnTo>
                      <a:lnTo>
                        <a:pt x="1804" y="26212"/>
                      </a:lnTo>
                      <a:lnTo>
                        <a:pt x="1804" y="29679"/>
                      </a:lnTo>
                      <a:cubicBezTo>
                        <a:pt x="1804" y="31898"/>
                        <a:pt x="1665" y="33978"/>
                        <a:pt x="1387" y="36197"/>
                      </a:cubicBezTo>
                      <a:cubicBezTo>
                        <a:pt x="1387" y="36613"/>
                        <a:pt x="1387" y="36891"/>
                        <a:pt x="1249" y="37307"/>
                      </a:cubicBezTo>
                      <a:lnTo>
                        <a:pt x="971" y="40080"/>
                      </a:lnTo>
                      <a:lnTo>
                        <a:pt x="971" y="44241"/>
                      </a:lnTo>
                      <a:cubicBezTo>
                        <a:pt x="1387" y="43963"/>
                        <a:pt x="1804" y="43547"/>
                        <a:pt x="2220" y="43131"/>
                      </a:cubicBezTo>
                      <a:cubicBezTo>
                        <a:pt x="2774" y="42299"/>
                        <a:pt x="3329" y="41328"/>
                        <a:pt x="3745" y="40219"/>
                      </a:cubicBezTo>
                      <a:cubicBezTo>
                        <a:pt x="4022" y="39526"/>
                        <a:pt x="4300" y="38693"/>
                        <a:pt x="4438" y="37861"/>
                      </a:cubicBezTo>
                      <a:cubicBezTo>
                        <a:pt x="4577" y="36891"/>
                        <a:pt x="4716" y="35920"/>
                        <a:pt x="4855" y="34949"/>
                      </a:cubicBezTo>
                      <a:cubicBezTo>
                        <a:pt x="4855" y="34810"/>
                        <a:pt x="4855" y="34672"/>
                        <a:pt x="4855" y="34533"/>
                      </a:cubicBezTo>
                      <a:cubicBezTo>
                        <a:pt x="4993" y="32869"/>
                        <a:pt x="4993" y="31343"/>
                        <a:pt x="4993" y="29679"/>
                      </a:cubicBezTo>
                      <a:lnTo>
                        <a:pt x="4993" y="27321"/>
                      </a:lnTo>
                      <a:lnTo>
                        <a:pt x="4993" y="27044"/>
                      </a:lnTo>
                      <a:lnTo>
                        <a:pt x="4993" y="25241"/>
                      </a:lnTo>
                      <a:lnTo>
                        <a:pt x="4993" y="20249"/>
                      </a:lnTo>
                      <a:lnTo>
                        <a:pt x="4993" y="19139"/>
                      </a:lnTo>
                      <a:cubicBezTo>
                        <a:pt x="4993" y="16227"/>
                        <a:pt x="4993" y="13453"/>
                        <a:pt x="4855" y="10679"/>
                      </a:cubicBezTo>
                      <a:cubicBezTo>
                        <a:pt x="4716" y="7906"/>
                        <a:pt x="4577" y="4716"/>
                        <a:pt x="4577" y="1804"/>
                      </a:cubicBezTo>
                      <a:cubicBezTo>
                        <a:pt x="4577" y="833"/>
                        <a:pt x="3745" y="1"/>
                        <a:pt x="2774" y="1"/>
                      </a:cubicBezTo>
                      <a:close/>
                      <a:moveTo>
                        <a:pt x="694" y="73364"/>
                      </a:moveTo>
                      <a:lnTo>
                        <a:pt x="694" y="79744"/>
                      </a:lnTo>
                      <a:lnTo>
                        <a:pt x="694" y="84459"/>
                      </a:lnTo>
                      <a:lnTo>
                        <a:pt x="694" y="88342"/>
                      </a:lnTo>
                      <a:cubicBezTo>
                        <a:pt x="694" y="88481"/>
                        <a:pt x="694" y="88481"/>
                        <a:pt x="694" y="88619"/>
                      </a:cubicBezTo>
                      <a:lnTo>
                        <a:pt x="694" y="91116"/>
                      </a:lnTo>
                      <a:cubicBezTo>
                        <a:pt x="694" y="94583"/>
                        <a:pt x="833" y="98050"/>
                        <a:pt x="833" y="101656"/>
                      </a:cubicBezTo>
                      <a:cubicBezTo>
                        <a:pt x="833" y="103042"/>
                        <a:pt x="833" y="104429"/>
                        <a:pt x="694" y="105816"/>
                      </a:cubicBezTo>
                      <a:lnTo>
                        <a:pt x="694" y="106925"/>
                      </a:lnTo>
                      <a:cubicBezTo>
                        <a:pt x="694" y="108590"/>
                        <a:pt x="694" y="110393"/>
                        <a:pt x="555" y="112057"/>
                      </a:cubicBezTo>
                      <a:cubicBezTo>
                        <a:pt x="417" y="113860"/>
                        <a:pt x="278" y="115524"/>
                        <a:pt x="278" y="117327"/>
                      </a:cubicBezTo>
                      <a:cubicBezTo>
                        <a:pt x="139" y="118991"/>
                        <a:pt x="139" y="120794"/>
                        <a:pt x="1" y="122458"/>
                      </a:cubicBezTo>
                      <a:cubicBezTo>
                        <a:pt x="1" y="124261"/>
                        <a:pt x="1" y="125786"/>
                        <a:pt x="1" y="127589"/>
                      </a:cubicBezTo>
                      <a:cubicBezTo>
                        <a:pt x="139" y="128421"/>
                        <a:pt x="139" y="129253"/>
                        <a:pt x="278" y="130086"/>
                      </a:cubicBezTo>
                      <a:cubicBezTo>
                        <a:pt x="278" y="131056"/>
                        <a:pt x="694" y="132027"/>
                        <a:pt x="1387" y="132859"/>
                      </a:cubicBezTo>
                      <a:cubicBezTo>
                        <a:pt x="2081" y="133691"/>
                        <a:pt x="3052" y="134246"/>
                        <a:pt x="4022" y="134385"/>
                      </a:cubicBezTo>
                      <a:cubicBezTo>
                        <a:pt x="4438" y="134523"/>
                        <a:pt x="4716" y="134662"/>
                        <a:pt x="5132" y="134662"/>
                      </a:cubicBezTo>
                      <a:cubicBezTo>
                        <a:pt x="5687" y="134662"/>
                        <a:pt x="6241" y="134939"/>
                        <a:pt x="6657" y="134939"/>
                      </a:cubicBezTo>
                      <a:cubicBezTo>
                        <a:pt x="7834" y="135038"/>
                        <a:pt x="9011" y="135136"/>
                        <a:pt x="10188" y="135136"/>
                      </a:cubicBezTo>
                      <a:cubicBezTo>
                        <a:pt x="10675" y="135136"/>
                        <a:pt x="11163" y="135119"/>
                        <a:pt x="11650" y="135078"/>
                      </a:cubicBezTo>
                      <a:lnTo>
                        <a:pt x="16920" y="135078"/>
                      </a:lnTo>
                      <a:lnTo>
                        <a:pt x="22051" y="134939"/>
                      </a:lnTo>
                      <a:cubicBezTo>
                        <a:pt x="23854" y="134939"/>
                        <a:pt x="25518" y="134801"/>
                        <a:pt x="27321" y="134662"/>
                      </a:cubicBezTo>
                      <a:cubicBezTo>
                        <a:pt x="28985" y="134523"/>
                        <a:pt x="30649" y="134523"/>
                        <a:pt x="32314" y="134385"/>
                      </a:cubicBezTo>
                      <a:lnTo>
                        <a:pt x="37306" y="134385"/>
                      </a:lnTo>
                      <a:cubicBezTo>
                        <a:pt x="38138" y="134385"/>
                        <a:pt x="38970" y="134246"/>
                        <a:pt x="39664" y="134246"/>
                      </a:cubicBezTo>
                      <a:lnTo>
                        <a:pt x="52423" y="134246"/>
                      </a:lnTo>
                      <a:lnTo>
                        <a:pt x="54919" y="134385"/>
                      </a:lnTo>
                      <a:cubicBezTo>
                        <a:pt x="55890" y="134385"/>
                        <a:pt x="56722" y="134523"/>
                        <a:pt x="57693" y="134662"/>
                      </a:cubicBezTo>
                      <a:cubicBezTo>
                        <a:pt x="58247" y="134662"/>
                        <a:pt x="58663" y="134801"/>
                        <a:pt x="59218" y="134939"/>
                      </a:cubicBezTo>
                      <a:cubicBezTo>
                        <a:pt x="59495" y="135217"/>
                        <a:pt x="59773" y="135633"/>
                        <a:pt x="60050" y="135910"/>
                      </a:cubicBezTo>
                      <a:cubicBezTo>
                        <a:pt x="60327" y="136326"/>
                        <a:pt x="60605" y="136604"/>
                        <a:pt x="60744" y="137020"/>
                      </a:cubicBezTo>
                      <a:cubicBezTo>
                        <a:pt x="60882" y="137713"/>
                        <a:pt x="61021" y="138268"/>
                        <a:pt x="61160" y="138823"/>
                      </a:cubicBezTo>
                      <a:cubicBezTo>
                        <a:pt x="61241" y="139882"/>
                        <a:pt x="62137" y="140511"/>
                        <a:pt x="63003" y="140511"/>
                      </a:cubicBezTo>
                      <a:cubicBezTo>
                        <a:pt x="63610" y="140511"/>
                        <a:pt x="64202" y="140202"/>
                        <a:pt x="64488" y="139516"/>
                      </a:cubicBezTo>
                      <a:cubicBezTo>
                        <a:pt x="64765" y="138961"/>
                        <a:pt x="64765" y="138268"/>
                        <a:pt x="64765" y="137713"/>
                      </a:cubicBezTo>
                      <a:cubicBezTo>
                        <a:pt x="64765" y="137297"/>
                        <a:pt x="64627" y="137020"/>
                        <a:pt x="64627" y="136742"/>
                      </a:cubicBezTo>
                      <a:cubicBezTo>
                        <a:pt x="64349" y="135910"/>
                        <a:pt x="64072" y="135078"/>
                        <a:pt x="63517" y="134385"/>
                      </a:cubicBezTo>
                      <a:cubicBezTo>
                        <a:pt x="63378" y="133969"/>
                        <a:pt x="62962" y="133553"/>
                        <a:pt x="62685" y="133275"/>
                      </a:cubicBezTo>
                      <a:lnTo>
                        <a:pt x="62269" y="132859"/>
                      </a:lnTo>
                      <a:cubicBezTo>
                        <a:pt x="61992" y="132443"/>
                        <a:pt x="61714" y="132166"/>
                        <a:pt x="61298" y="131888"/>
                      </a:cubicBezTo>
                      <a:cubicBezTo>
                        <a:pt x="60744" y="131611"/>
                        <a:pt x="60189" y="131472"/>
                        <a:pt x="59634" y="131334"/>
                      </a:cubicBezTo>
                      <a:cubicBezTo>
                        <a:pt x="59218" y="131334"/>
                        <a:pt x="58663" y="131195"/>
                        <a:pt x="58109" y="131195"/>
                      </a:cubicBezTo>
                      <a:cubicBezTo>
                        <a:pt x="57276" y="131056"/>
                        <a:pt x="56444" y="130918"/>
                        <a:pt x="55612" y="130918"/>
                      </a:cubicBezTo>
                      <a:cubicBezTo>
                        <a:pt x="54919" y="130918"/>
                        <a:pt x="54225" y="130779"/>
                        <a:pt x="53393" y="130779"/>
                      </a:cubicBezTo>
                      <a:lnTo>
                        <a:pt x="43408" y="130779"/>
                      </a:lnTo>
                      <a:cubicBezTo>
                        <a:pt x="41744" y="130779"/>
                        <a:pt x="40080" y="130779"/>
                        <a:pt x="38416" y="130918"/>
                      </a:cubicBezTo>
                      <a:cubicBezTo>
                        <a:pt x="37584" y="130918"/>
                        <a:pt x="36751" y="131056"/>
                        <a:pt x="35919" y="131056"/>
                      </a:cubicBezTo>
                      <a:lnTo>
                        <a:pt x="33284" y="131056"/>
                      </a:lnTo>
                      <a:cubicBezTo>
                        <a:pt x="31482" y="131056"/>
                        <a:pt x="29956" y="131195"/>
                        <a:pt x="28292" y="131195"/>
                      </a:cubicBezTo>
                      <a:lnTo>
                        <a:pt x="25796" y="131472"/>
                      </a:lnTo>
                      <a:cubicBezTo>
                        <a:pt x="24825" y="131472"/>
                        <a:pt x="23993" y="131611"/>
                        <a:pt x="23161" y="131611"/>
                      </a:cubicBezTo>
                      <a:lnTo>
                        <a:pt x="17891" y="131750"/>
                      </a:lnTo>
                      <a:lnTo>
                        <a:pt x="12759" y="131750"/>
                      </a:lnTo>
                      <a:cubicBezTo>
                        <a:pt x="10957" y="131750"/>
                        <a:pt x="9292" y="131750"/>
                        <a:pt x="7628" y="131611"/>
                      </a:cubicBezTo>
                      <a:lnTo>
                        <a:pt x="6935" y="131611"/>
                      </a:lnTo>
                      <a:cubicBezTo>
                        <a:pt x="6241" y="131472"/>
                        <a:pt x="5409" y="131334"/>
                        <a:pt x="4716" y="131056"/>
                      </a:cubicBezTo>
                      <a:lnTo>
                        <a:pt x="4161" y="130779"/>
                      </a:lnTo>
                      <a:cubicBezTo>
                        <a:pt x="4022" y="130363"/>
                        <a:pt x="3884" y="129947"/>
                        <a:pt x="3884" y="129531"/>
                      </a:cubicBezTo>
                      <a:cubicBezTo>
                        <a:pt x="3745" y="128005"/>
                        <a:pt x="3745" y="126480"/>
                        <a:pt x="3745" y="125093"/>
                      </a:cubicBezTo>
                      <a:cubicBezTo>
                        <a:pt x="3745" y="123290"/>
                        <a:pt x="3745" y="121626"/>
                        <a:pt x="3884" y="119823"/>
                      </a:cubicBezTo>
                      <a:cubicBezTo>
                        <a:pt x="3884" y="118159"/>
                        <a:pt x="4022" y="116356"/>
                        <a:pt x="4022" y="114692"/>
                      </a:cubicBezTo>
                      <a:cubicBezTo>
                        <a:pt x="4161" y="112889"/>
                        <a:pt x="4300" y="111225"/>
                        <a:pt x="4300" y="109560"/>
                      </a:cubicBezTo>
                      <a:cubicBezTo>
                        <a:pt x="4438" y="107896"/>
                        <a:pt x="4438" y="105955"/>
                        <a:pt x="4577" y="104152"/>
                      </a:cubicBezTo>
                      <a:cubicBezTo>
                        <a:pt x="4577" y="102349"/>
                        <a:pt x="4577" y="100685"/>
                        <a:pt x="4577" y="98882"/>
                      </a:cubicBezTo>
                      <a:cubicBezTo>
                        <a:pt x="4577" y="97218"/>
                        <a:pt x="4577" y="95415"/>
                        <a:pt x="4438" y="93751"/>
                      </a:cubicBezTo>
                      <a:cubicBezTo>
                        <a:pt x="4300" y="91948"/>
                        <a:pt x="4438" y="90284"/>
                        <a:pt x="4438" y="88481"/>
                      </a:cubicBezTo>
                      <a:cubicBezTo>
                        <a:pt x="4438" y="86678"/>
                        <a:pt x="4300" y="85014"/>
                        <a:pt x="4161" y="83349"/>
                      </a:cubicBezTo>
                      <a:cubicBezTo>
                        <a:pt x="4161" y="81408"/>
                        <a:pt x="3884" y="79605"/>
                        <a:pt x="3329" y="77802"/>
                      </a:cubicBezTo>
                      <a:cubicBezTo>
                        <a:pt x="2913" y="76138"/>
                        <a:pt x="1942" y="74612"/>
                        <a:pt x="694" y="733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9"/>
                <p:cNvSpPr/>
                <p:nvPr/>
              </p:nvSpPr>
              <p:spPr>
                <a:xfrm>
                  <a:off x="2638100" y="2779475"/>
                  <a:ext cx="2478975" cy="25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59" h="102320" extrusionOk="0">
                      <a:moveTo>
                        <a:pt x="95276" y="1"/>
                      </a:moveTo>
                      <a:lnTo>
                        <a:pt x="95276" y="1110"/>
                      </a:lnTo>
                      <a:lnTo>
                        <a:pt x="95414" y="971"/>
                      </a:lnTo>
                      <a:lnTo>
                        <a:pt x="95414" y="3468"/>
                      </a:lnTo>
                      <a:cubicBezTo>
                        <a:pt x="95414" y="5271"/>
                        <a:pt x="95414" y="6935"/>
                        <a:pt x="95553" y="8738"/>
                      </a:cubicBezTo>
                      <a:cubicBezTo>
                        <a:pt x="95692" y="10402"/>
                        <a:pt x="95830" y="12205"/>
                        <a:pt x="95830" y="13869"/>
                      </a:cubicBezTo>
                      <a:cubicBezTo>
                        <a:pt x="95969" y="17336"/>
                        <a:pt x="95830" y="20803"/>
                        <a:pt x="95830" y="24270"/>
                      </a:cubicBezTo>
                      <a:lnTo>
                        <a:pt x="95830" y="34394"/>
                      </a:lnTo>
                      <a:cubicBezTo>
                        <a:pt x="95830" y="35642"/>
                        <a:pt x="95830" y="37029"/>
                        <a:pt x="95692" y="38277"/>
                      </a:cubicBezTo>
                      <a:cubicBezTo>
                        <a:pt x="95692" y="39525"/>
                        <a:pt x="95692" y="40773"/>
                        <a:pt x="95553" y="41883"/>
                      </a:cubicBezTo>
                      <a:cubicBezTo>
                        <a:pt x="95553" y="43131"/>
                        <a:pt x="95553" y="44518"/>
                        <a:pt x="95553" y="45766"/>
                      </a:cubicBezTo>
                      <a:lnTo>
                        <a:pt x="95553" y="47430"/>
                      </a:lnTo>
                      <a:lnTo>
                        <a:pt x="95553" y="48817"/>
                      </a:lnTo>
                      <a:cubicBezTo>
                        <a:pt x="95276" y="48956"/>
                        <a:pt x="94998" y="48956"/>
                        <a:pt x="94860" y="48956"/>
                      </a:cubicBezTo>
                      <a:cubicBezTo>
                        <a:pt x="93473" y="49233"/>
                        <a:pt x="91947" y="49233"/>
                        <a:pt x="90560" y="49372"/>
                      </a:cubicBezTo>
                      <a:cubicBezTo>
                        <a:pt x="89174" y="49372"/>
                        <a:pt x="87509" y="49510"/>
                        <a:pt x="85845" y="49510"/>
                      </a:cubicBezTo>
                      <a:lnTo>
                        <a:pt x="75444" y="49510"/>
                      </a:lnTo>
                      <a:cubicBezTo>
                        <a:pt x="71977" y="49510"/>
                        <a:pt x="68649" y="49510"/>
                        <a:pt x="65320" y="49649"/>
                      </a:cubicBezTo>
                      <a:lnTo>
                        <a:pt x="55058" y="49649"/>
                      </a:lnTo>
                      <a:cubicBezTo>
                        <a:pt x="52746" y="49649"/>
                        <a:pt x="50497" y="49588"/>
                        <a:pt x="48267" y="49588"/>
                      </a:cubicBezTo>
                      <a:cubicBezTo>
                        <a:pt x="47153" y="49588"/>
                        <a:pt x="46043" y="49603"/>
                        <a:pt x="44934" y="49649"/>
                      </a:cubicBezTo>
                      <a:cubicBezTo>
                        <a:pt x="43963" y="49649"/>
                        <a:pt x="42992" y="49788"/>
                        <a:pt x="42160" y="49927"/>
                      </a:cubicBezTo>
                      <a:cubicBezTo>
                        <a:pt x="41190" y="50065"/>
                        <a:pt x="40219" y="50620"/>
                        <a:pt x="39387" y="51313"/>
                      </a:cubicBezTo>
                      <a:cubicBezTo>
                        <a:pt x="38971" y="51591"/>
                        <a:pt x="38693" y="52007"/>
                        <a:pt x="38416" y="52284"/>
                      </a:cubicBezTo>
                      <a:cubicBezTo>
                        <a:pt x="38139" y="52839"/>
                        <a:pt x="37861" y="53532"/>
                        <a:pt x="37584" y="54087"/>
                      </a:cubicBezTo>
                      <a:cubicBezTo>
                        <a:pt x="37306" y="54919"/>
                        <a:pt x="37168" y="55613"/>
                        <a:pt x="37029" y="56445"/>
                      </a:cubicBezTo>
                      <a:cubicBezTo>
                        <a:pt x="36890" y="57831"/>
                        <a:pt x="36890" y="59218"/>
                        <a:pt x="37029" y="60605"/>
                      </a:cubicBezTo>
                      <a:cubicBezTo>
                        <a:pt x="37168" y="61299"/>
                        <a:pt x="37306" y="62131"/>
                        <a:pt x="37445" y="62824"/>
                      </a:cubicBezTo>
                      <a:cubicBezTo>
                        <a:pt x="37584" y="63517"/>
                        <a:pt x="37861" y="64350"/>
                        <a:pt x="38139" y="65043"/>
                      </a:cubicBezTo>
                      <a:cubicBezTo>
                        <a:pt x="38416" y="65598"/>
                        <a:pt x="38693" y="66152"/>
                        <a:pt x="39109" y="66707"/>
                      </a:cubicBezTo>
                      <a:cubicBezTo>
                        <a:pt x="39387" y="67262"/>
                        <a:pt x="39803" y="67817"/>
                        <a:pt x="40080" y="68371"/>
                      </a:cubicBezTo>
                      <a:cubicBezTo>
                        <a:pt x="40773" y="69342"/>
                        <a:pt x="41328" y="70452"/>
                        <a:pt x="41883" y="71561"/>
                      </a:cubicBezTo>
                      <a:cubicBezTo>
                        <a:pt x="42160" y="72254"/>
                        <a:pt x="42299" y="72948"/>
                        <a:pt x="42576" y="73503"/>
                      </a:cubicBezTo>
                      <a:cubicBezTo>
                        <a:pt x="42715" y="74196"/>
                        <a:pt x="42854" y="74751"/>
                        <a:pt x="42854" y="75444"/>
                      </a:cubicBezTo>
                      <a:cubicBezTo>
                        <a:pt x="42992" y="76554"/>
                        <a:pt x="42992" y="77663"/>
                        <a:pt x="42992" y="78911"/>
                      </a:cubicBezTo>
                      <a:cubicBezTo>
                        <a:pt x="42992" y="80021"/>
                        <a:pt x="42992" y="81130"/>
                        <a:pt x="42854" y="82378"/>
                      </a:cubicBezTo>
                      <a:cubicBezTo>
                        <a:pt x="42854" y="82656"/>
                        <a:pt x="42715" y="83072"/>
                        <a:pt x="42576" y="83488"/>
                      </a:cubicBezTo>
                      <a:cubicBezTo>
                        <a:pt x="42576" y="83765"/>
                        <a:pt x="42299" y="84181"/>
                        <a:pt x="42299" y="84459"/>
                      </a:cubicBezTo>
                      <a:cubicBezTo>
                        <a:pt x="41328" y="86539"/>
                        <a:pt x="40219" y="88480"/>
                        <a:pt x="38971" y="90283"/>
                      </a:cubicBezTo>
                      <a:cubicBezTo>
                        <a:pt x="37584" y="91947"/>
                        <a:pt x="36058" y="93612"/>
                        <a:pt x="34394" y="94998"/>
                      </a:cubicBezTo>
                      <a:cubicBezTo>
                        <a:pt x="33701" y="95553"/>
                        <a:pt x="33007" y="95969"/>
                        <a:pt x="32175" y="96524"/>
                      </a:cubicBezTo>
                      <a:cubicBezTo>
                        <a:pt x="31482" y="96940"/>
                        <a:pt x="30650" y="97356"/>
                        <a:pt x="29818" y="97633"/>
                      </a:cubicBezTo>
                      <a:cubicBezTo>
                        <a:pt x="28431" y="98188"/>
                        <a:pt x="26905" y="98466"/>
                        <a:pt x="25380" y="98743"/>
                      </a:cubicBezTo>
                      <a:cubicBezTo>
                        <a:pt x="24340" y="98882"/>
                        <a:pt x="23299" y="98951"/>
                        <a:pt x="22259" y="98951"/>
                      </a:cubicBezTo>
                      <a:cubicBezTo>
                        <a:pt x="21219" y="98951"/>
                        <a:pt x="20179" y="98882"/>
                        <a:pt x="19139" y="98743"/>
                      </a:cubicBezTo>
                      <a:cubicBezTo>
                        <a:pt x="17614" y="98466"/>
                        <a:pt x="15949" y="98188"/>
                        <a:pt x="14563" y="97495"/>
                      </a:cubicBezTo>
                      <a:cubicBezTo>
                        <a:pt x="13592" y="97217"/>
                        <a:pt x="12760" y="96663"/>
                        <a:pt x="11928" y="96247"/>
                      </a:cubicBezTo>
                      <a:cubicBezTo>
                        <a:pt x="10957" y="95692"/>
                        <a:pt x="10125" y="95137"/>
                        <a:pt x="9293" y="94582"/>
                      </a:cubicBezTo>
                      <a:cubicBezTo>
                        <a:pt x="9015" y="94305"/>
                        <a:pt x="8738" y="94028"/>
                        <a:pt x="8460" y="93750"/>
                      </a:cubicBezTo>
                      <a:cubicBezTo>
                        <a:pt x="8183" y="93473"/>
                        <a:pt x="7906" y="93196"/>
                        <a:pt x="7628" y="92918"/>
                      </a:cubicBezTo>
                      <a:cubicBezTo>
                        <a:pt x="7074" y="92086"/>
                        <a:pt x="6519" y="91254"/>
                        <a:pt x="6103" y="90422"/>
                      </a:cubicBezTo>
                      <a:cubicBezTo>
                        <a:pt x="5548" y="89590"/>
                        <a:pt x="5132" y="88758"/>
                        <a:pt x="4716" y="87926"/>
                      </a:cubicBezTo>
                      <a:cubicBezTo>
                        <a:pt x="4439" y="87232"/>
                        <a:pt x="4161" y="86539"/>
                        <a:pt x="4023" y="85845"/>
                      </a:cubicBezTo>
                      <a:cubicBezTo>
                        <a:pt x="3884" y="85152"/>
                        <a:pt x="3745" y="84320"/>
                        <a:pt x="3607" y="83626"/>
                      </a:cubicBezTo>
                      <a:cubicBezTo>
                        <a:pt x="3329" y="81130"/>
                        <a:pt x="3329" y="78634"/>
                        <a:pt x="3745" y="76138"/>
                      </a:cubicBezTo>
                      <a:cubicBezTo>
                        <a:pt x="3884" y="74473"/>
                        <a:pt x="4300" y="72809"/>
                        <a:pt x="4855" y="71284"/>
                      </a:cubicBezTo>
                      <a:cubicBezTo>
                        <a:pt x="5409" y="69620"/>
                        <a:pt x="5964" y="68094"/>
                        <a:pt x="6658" y="66568"/>
                      </a:cubicBezTo>
                      <a:lnTo>
                        <a:pt x="6796" y="66291"/>
                      </a:lnTo>
                      <a:cubicBezTo>
                        <a:pt x="6796" y="66430"/>
                        <a:pt x="6796" y="66430"/>
                        <a:pt x="6796" y="66568"/>
                      </a:cubicBezTo>
                      <a:cubicBezTo>
                        <a:pt x="7490" y="64766"/>
                        <a:pt x="8183" y="63240"/>
                        <a:pt x="8738" y="61576"/>
                      </a:cubicBezTo>
                      <a:cubicBezTo>
                        <a:pt x="9015" y="60744"/>
                        <a:pt x="9293" y="59912"/>
                        <a:pt x="9570" y="59080"/>
                      </a:cubicBezTo>
                      <a:cubicBezTo>
                        <a:pt x="9847" y="58109"/>
                        <a:pt x="9986" y="57138"/>
                        <a:pt x="9986" y="56167"/>
                      </a:cubicBezTo>
                      <a:cubicBezTo>
                        <a:pt x="9891" y="55125"/>
                        <a:pt x="9084" y="54471"/>
                        <a:pt x="8229" y="54471"/>
                      </a:cubicBezTo>
                      <a:cubicBezTo>
                        <a:pt x="7832" y="54471"/>
                        <a:pt x="7425" y="54612"/>
                        <a:pt x="7074" y="54919"/>
                      </a:cubicBezTo>
                      <a:cubicBezTo>
                        <a:pt x="6796" y="55196"/>
                        <a:pt x="6658" y="55613"/>
                        <a:pt x="6658" y="56167"/>
                      </a:cubicBezTo>
                      <a:lnTo>
                        <a:pt x="6658" y="57277"/>
                      </a:lnTo>
                      <a:cubicBezTo>
                        <a:pt x="6380" y="58109"/>
                        <a:pt x="6242" y="58941"/>
                        <a:pt x="5964" y="59773"/>
                      </a:cubicBezTo>
                      <a:cubicBezTo>
                        <a:pt x="5687" y="60605"/>
                        <a:pt x="5409" y="61437"/>
                        <a:pt x="4993" y="62131"/>
                      </a:cubicBezTo>
                      <a:cubicBezTo>
                        <a:pt x="4439" y="63795"/>
                        <a:pt x="3745" y="65320"/>
                        <a:pt x="3052" y="66985"/>
                      </a:cubicBezTo>
                      <a:cubicBezTo>
                        <a:pt x="2358" y="68510"/>
                        <a:pt x="1804" y="70174"/>
                        <a:pt x="1249" y="71838"/>
                      </a:cubicBezTo>
                      <a:cubicBezTo>
                        <a:pt x="278" y="75306"/>
                        <a:pt x="1" y="78911"/>
                        <a:pt x="278" y="82517"/>
                      </a:cubicBezTo>
                      <a:cubicBezTo>
                        <a:pt x="278" y="84320"/>
                        <a:pt x="694" y="86123"/>
                        <a:pt x="1249" y="87787"/>
                      </a:cubicBezTo>
                      <a:cubicBezTo>
                        <a:pt x="1804" y="89451"/>
                        <a:pt x="2636" y="91115"/>
                        <a:pt x="3607" y="92641"/>
                      </a:cubicBezTo>
                      <a:cubicBezTo>
                        <a:pt x="4023" y="93473"/>
                        <a:pt x="4577" y="94305"/>
                        <a:pt x="5271" y="94998"/>
                      </a:cubicBezTo>
                      <a:cubicBezTo>
                        <a:pt x="5687" y="95692"/>
                        <a:pt x="6242" y="96247"/>
                        <a:pt x="6935" y="96801"/>
                      </a:cubicBezTo>
                      <a:cubicBezTo>
                        <a:pt x="8322" y="97911"/>
                        <a:pt x="9709" y="98882"/>
                        <a:pt x="11234" y="99714"/>
                      </a:cubicBezTo>
                      <a:cubicBezTo>
                        <a:pt x="12760" y="100546"/>
                        <a:pt x="14424" y="101101"/>
                        <a:pt x="16227" y="101655"/>
                      </a:cubicBezTo>
                      <a:cubicBezTo>
                        <a:pt x="18212" y="102113"/>
                        <a:pt x="20239" y="102319"/>
                        <a:pt x="22262" y="102319"/>
                      </a:cubicBezTo>
                      <a:cubicBezTo>
                        <a:pt x="23913" y="102319"/>
                        <a:pt x="25562" y="102182"/>
                        <a:pt x="27183" y="101933"/>
                      </a:cubicBezTo>
                      <a:cubicBezTo>
                        <a:pt x="28015" y="101794"/>
                        <a:pt x="28847" y="101517"/>
                        <a:pt x="29679" y="101239"/>
                      </a:cubicBezTo>
                      <a:cubicBezTo>
                        <a:pt x="30650" y="100962"/>
                        <a:pt x="31482" y="100684"/>
                        <a:pt x="32453" y="100268"/>
                      </a:cubicBezTo>
                      <a:cubicBezTo>
                        <a:pt x="34117" y="99436"/>
                        <a:pt x="35642" y="98466"/>
                        <a:pt x="37029" y="97356"/>
                      </a:cubicBezTo>
                      <a:cubicBezTo>
                        <a:pt x="37722" y="96801"/>
                        <a:pt x="38277" y="96247"/>
                        <a:pt x="38971" y="95553"/>
                      </a:cubicBezTo>
                      <a:cubicBezTo>
                        <a:pt x="39525" y="94998"/>
                        <a:pt x="40080" y="94444"/>
                        <a:pt x="40635" y="93889"/>
                      </a:cubicBezTo>
                      <a:cubicBezTo>
                        <a:pt x="41051" y="93334"/>
                        <a:pt x="41883" y="92225"/>
                        <a:pt x="42438" y="91393"/>
                      </a:cubicBezTo>
                      <a:cubicBezTo>
                        <a:pt x="42992" y="90561"/>
                        <a:pt x="43408" y="90006"/>
                        <a:pt x="43824" y="89174"/>
                      </a:cubicBezTo>
                      <a:cubicBezTo>
                        <a:pt x="44241" y="88480"/>
                        <a:pt x="44657" y="87787"/>
                        <a:pt x="44934" y="86955"/>
                      </a:cubicBezTo>
                      <a:cubicBezTo>
                        <a:pt x="45350" y="86123"/>
                        <a:pt x="45766" y="85291"/>
                        <a:pt x="46043" y="84459"/>
                      </a:cubicBezTo>
                      <a:cubicBezTo>
                        <a:pt x="46321" y="82656"/>
                        <a:pt x="46459" y="80853"/>
                        <a:pt x="46459" y="79050"/>
                      </a:cubicBezTo>
                      <a:cubicBezTo>
                        <a:pt x="46459" y="77247"/>
                        <a:pt x="46321" y="75444"/>
                        <a:pt x="46043" y="73780"/>
                      </a:cubicBezTo>
                      <a:cubicBezTo>
                        <a:pt x="45905" y="72809"/>
                        <a:pt x="45627" y="71977"/>
                        <a:pt x="45350" y="71145"/>
                      </a:cubicBezTo>
                      <a:cubicBezTo>
                        <a:pt x="45073" y="70313"/>
                        <a:pt x="44657" y="69342"/>
                        <a:pt x="44241" y="68510"/>
                      </a:cubicBezTo>
                      <a:cubicBezTo>
                        <a:pt x="43824" y="67678"/>
                        <a:pt x="43408" y="66985"/>
                        <a:pt x="42854" y="66291"/>
                      </a:cubicBezTo>
                      <a:cubicBezTo>
                        <a:pt x="42438" y="65598"/>
                        <a:pt x="42022" y="64904"/>
                        <a:pt x="41606" y="64211"/>
                      </a:cubicBezTo>
                      <a:cubicBezTo>
                        <a:pt x="41467" y="63933"/>
                        <a:pt x="41328" y="63656"/>
                        <a:pt x="41190" y="63379"/>
                      </a:cubicBezTo>
                      <a:cubicBezTo>
                        <a:pt x="41051" y="62963"/>
                        <a:pt x="40912" y="62547"/>
                        <a:pt x="40773" y="62131"/>
                      </a:cubicBezTo>
                      <a:cubicBezTo>
                        <a:pt x="40773" y="61715"/>
                        <a:pt x="40635" y="61299"/>
                        <a:pt x="40635" y="61021"/>
                      </a:cubicBezTo>
                      <a:cubicBezTo>
                        <a:pt x="40496" y="59634"/>
                        <a:pt x="40357" y="58386"/>
                        <a:pt x="40496" y="57138"/>
                      </a:cubicBezTo>
                      <a:cubicBezTo>
                        <a:pt x="40496" y="56306"/>
                        <a:pt x="40773" y="55613"/>
                        <a:pt x="41051" y="54919"/>
                      </a:cubicBezTo>
                      <a:cubicBezTo>
                        <a:pt x="41051" y="54780"/>
                        <a:pt x="41190" y="54503"/>
                        <a:pt x="41328" y="54364"/>
                      </a:cubicBezTo>
                      <a:cubicBezTo>
                        <a:pt x="41467" y="54087"/>
                        <a:pt x="41606" y="53948"/>
                        <a:pt x="41883" y="53810"/>
                      </a:cubicBezTo>
                      <a:lnTo>
                        <a:pt x="42438" y="53532"/>
                      </a:lnTo>
                      <a:cubicBezTo>
                        <a:pt x="42715" y="53394"/>
                        <a:pt x="42992" y="53255"/>
                        <a:pt x="43408" y="53255"/>
                      </a:cubicBezTo>
                      <a:cubicBezTo>
                        <a:pt x="45073" y="53116"/>
                        <a:pt x="46598" y="53116"/>
                        <a:pt x="48262" y="53116"/>
                      </a:cubicBezTo>
                      <a:lnTo>
                        <a:pt x="58386" y="53116"/>
                      </a:lnTo>
                      <a:cubicBezTo>
                        <a:pt x="60189" y="53116"/>
                        <a:pt x="61853" y="53116"/>
                        <a:pt x="63517" y="52978"/>
                      </a:cubicBezTo>
                      <a:lnTo>
                        <a:pt x="78772" y="52978"/>
                      </a:lnTo>
                      <a:cubicBezTo>
                        <a:pt x="80437" y="52978"/>
                        <a:pt x="82240" y="52978"/>
                        <a:pt x="83904" y="52839"/>
                      </a:cubicBezTo>
                      <a:cubicBezTo>
                        <a:pt x="84505" y="52793"/>
                        <a:pt x="85075" y="52777"/>
                        <a:pt x="85630" y="52777"/>
                      </a:cubicBezTo>
                      <a:cubicBezTo>
                        <a:pt x="86739" y="52777"/>
                        <a:pt x="87787" y="52839"/>
                        <a:pt x="88896" y="52839"/>
                      </a:cubicBezTo>
                      <a:lnTo>
                        <a:pt x="93334" y="52561"/>
                      </a:lnTo>
                      <a:cubicBezTo>
                        <a:pt x="94166" y="52561"/>
                        <a:pt x="94998" y="52423"/>
                        <a:pt x="95830" y="52284"/>
                      </a:cubicBezTo>
                      <a:cubicBezTo>
                        <a:pt x="96662" y="52145"/>
                        <a:pt x="97356" y="51868"/>
                        <a:pt x="97911" y="51313"/>
                      </a:cubicBezTo>
                      <a:cubicBezTo>
                        <a:pt x="98743" y="50620"/>
                        <a:pt x="99020" y="49510"/>
                        <a:pt x="98881" y="48540"/>
                      </a:cubicBezTo>
                      <a:lnTo>
                        <a:pt x="98881" y="46182"/>
                      </a:lnTo>
                      <a:lnTo>
                        <a:pt x="98881" y="40912"/>
                      </a:lnTo>
                      <a:cubicBezTo>
                        <a:pt x="98881" y="39248"/>
                        <a:pt x="99020" y="37445"/>
                        <a:pt x="99159" y="35781"/>
                      </a:cubicBezTo>
                      <a:cubicBezTo>
                        <a:pt x="99159" y="33978"/>
                        <a:pt x="99159" y="32452"/>
                        <a:pt x="99159" y="30788"/>
                      </a:cubicBezTo>
                      <a:lnTo>
                        <a:pt x="99159" y="25657"/>
                      </a:lnTo>
                      <a:lnTo>
                        <a:pt x="99159" y="15256"/>
                      </a:lnTo>
                      <a:cubicBezTo>
                        <a:pt x="99159" y="11789"/>
                        <a:pt x="98604" y="8322"/>
                        <a:pt x="98604" y="4993"/>
                      </a:cubicBezTo>
                      <a:lnTo>
                        <a:pt x="98604" y="2081"/>
                      </a:lnTo>
                      <a:cubicBezTo>
                        <a:pt x="98604" y="1110"/>
                        <a:pt x="98604" y="694"/>
                        <a:pt x="986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9"/>
                <p:cNvSpPr/>
                <p:nvPr/>
              </p:nvSpPr>
              <p:spPr>
                <a:xfrm>
                  <a:off x="3515275" y="238125"/>
                  <a:ext cx="2832600" cy="26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04" h="105920" extrusionOk="0">
                      <a:moveTo>
                        <a:pt x="1" y="0"/>
                      </a:moveTo>
                      <a:cubicBezTo>
                        <a:pt x="1" y="277"/>
                        <a:pt x="278" y="555"/>
                        <a:pt x="417" y="971"/>
                      </a:cubicBezTo>
                      <a:cubicBezTo>
                        <a:pt x="555" y="1109"/>
                        <a:pt x="833" y="1387"/>
                        <a:pt x="971" y="1664"/>
                      </a:cubicBezTo>
                      <a:cubicBezTo>
                        <a:pt x="1249" y="1803"/>
                        <a:pt x="1526" y="2080"/>
                        <a:pt x="1803" y="2219"/>
                      </a:cubicBezTo>
                      <a:cubicBezTo>
                        <a:pt x="2774" y="2912"/>
                        <a:pt x="3745" y="3328"/>
                        <a:pt x="4854" y="3467"/>
                      </a:cubicBezTo>
                      <a:cubicBezTo>
                        <a:pt x="5686" y="3606"/>
                        <a:pt x="6657" y="3744"/>
                        <a:pt x="7489" y="3744"/>
                      </a:cubicBezTo>
                      <a:cubicBezTo>
                        <a:pt x="8090" y="3791"/>
                        <a:pt x="8691" y="3806"/>
                        <a:pt x="9292" y="3806"/>
                      </a:cubicBezTo>
                      <a:cubicBezTo>
                        <a:pt x="10494" y="3806"/>
                        <a:pt x="11696" y="3744"/>
                        <a:pt x="12898" y="3744"/>
                      </a:cubicBezTo>
                      <a:lnTo>
                        <a:pt x="18029" y="3744"/>
                      </a:lnTo>
                      <a:cubicBezTo>
                        <a:pt x="19693" y="3744"/>
                        <a:pt x="21496" y="3744"/>
                        <a:pt x="23299" y="3883"/>
                      </a:cubicBezTo>
                      <a:lnTo>
                        <a:pt x="25241" y="4022"/>
                      </a:lnTo>
                      <a:lnTo>
                        <a:pt x="28708" y="4022"/>
                      </a:lnTo>
                      <a:cubicBezTo>
                        <a:pt x="30441" y="3952"/>
                        <a:pt x="32175" y="3918"/>
                        <a:pt x="33926" y="3918"/>
                      </a:cubicBezTo>
                      <a:cubicBezTo>
                        <a:pt x="35677" y="3918"/>
                        <a:pt x="37445" y="3952"/>
                        <a:pt x="39248" y="4022"/>
                      </a:cubicBezTo>
                      <a:cubicBezTo>
                        <a:pt x="40912" y="4022"/>
                        <a:pt x="42715" y="4022"/>
                        <a:pt x="44379" y="4160"/>
                      </a:cubicBezTo>
                      <a:cubicBezTo>
                        <a:pt x="45280" y="4230"/>
                        <a:pt x="46112" y="4230"/>
                        <a:pt x="46944" y="4230"/>
                      </a:cubicBezTo>
                      <a:cubicBezTo>
                        <a:pt x="47777" y="4230"/>
                        <a:pt x="48609" y="4230"/>
                        <a:pt x="49510" y="4299"/>
                      </a:cubicBezTo>
                      <a:lnTo>
                        <a:pt x="54225" y="4577"/>
                      </a:lnTo>
                      <a:cubicBezTo>
                        <a:pt x="55751" y="4577"/>
                        <a:pt x="57415" y="4715"/>
                        <a:pt x="58941" y="4854"/>
                      </a:cubicBezTo>
                      <a:lnTo>
                        <a:pt x="60327" y="5131"/>
                      </a:lnTo>
                      <a:lnTo>
                        <a:pt x="61575" y="5270"/>
                      </a:lnTo>
                      <a:lnTo>
                        <a:pt x="61575" y="6795"/>
                      </a:lnTo>
                      <a:lnTo>
                        <a:pt x="61575" y="9153"/>
                      </a:lnTo>
                      <a:cubicBezTo>
                        <a:pt x="61575" y="10817"/>
                        <a:pt x="61575" y="12481"/>
                        <a:pt x="61437" y="14146"/>
                      </a:cubicBezTo>
                      <a:cubicBezTo>
                        <a:pt x="61298" y="15671"/>
                        <a:pt x="61298" y="17613"/>
                        <a:pt x="61298" y="19138"/>
                      </a:cubicBezTo>
                      <a:cubicBezTo>
                        <a:pt x="61298" y="20802"/>
                        <a:pt x="61298" y="22605"/>
                        <a:pt x="61159" y="24408"/>
                      </a:cubicBezTo>
                      <a:cubicBezTo>
                        <a:pt x="61021" y="26072"/>
                        <a:pt x="61159" y="27875"/>
                        <a:pt x="61021" y="29401"/>
                      </a:cubicBezTo>
                      <a:cubicBezTo>
                        <a:pt x="61021" y="30372"/>
                        <a:pt x="61021" y="31204"/>
                        <a:pt x="61021" y="32036"/>
                      </a:cubicBezTo>
                      <a:cubicBezTo>
                        <a:pt x="61021" y="33007"/>
                        <a:pt x="61021" y="33839"/>
                        <a:pt x="61021" y="34671"/>
                      </a:cubicBezTo>
                      <a:lnTo>
                        <a:pt x="60882" y="39802"/>
                      </a:lnTo>
                      <a:lnTo>
                        <a:pt x="60882" y="44933"/>
                      </a:lnTo>
                      <a:lnTo>
                        <a:pt x="60882" y="47568"/>
                      </a:lnTo>
                      <a:lnTo>
                        <a:pt x="60882" y="50065"/>
                      </a:lnTo>
                      <a:cubicBezTo>
                        <a:pt x="60882" y="51729"/>
                        <a:pt x="61021" y="53393"/>
                        <a:pt x="61021" y="55057"/>
                      </a:cubicBezTo>
                      <a:lnTo>
                        <a:pt x="61021" y="56305"/>
                      </a:lnTo>
                      <a:cubicBezTo>
                        <a:pt x="61021" y="56721"/>
                        <a:pt x="61021" y="56999"/>
                        <a:pt x="61298" y="57415"/>
                      </a:cubicBezTo>
                      <a:cubicBezTo>
                        <a:pt x="61298" y="58108"/>
                        <a:pt x="61575" y="58802"/>
                        <a:pt x="61853" y="59495"/>
                      </a:cubicBezTo>
                      <a:cubicBezTo>
                        <a:pt x="62269" y="60466"/>
                        <a:pt x="62824" y="61298"/>
                        <a:pt x="63517" y="62130"/>
                      </a:cubicBezTo>
                      <a:cubicBezTo>
                        <a:pt x="64349" y="62962"/>
                        <a:pt x="65459" y="63517"/>
                        <a:pt x="66568" y="63794"/>
                      </a:cubicBezTo>
                      <a:cubicBezTo>
                        <a:pt x="67192" y="63933"/>
                        <a:pt x="67816" y="64002"/>
                        <a:pt x="68423" y="64002"/>
                      </a:cubicBezTo>
                      <a:cubicBezTo>
                        <a:pt x="69030" y="64002"/>
                        <a:pt x="69619" y="63933"/>
                        <a:pt x="70174" y="63794"/>
                      </a:cubicBezTo>
                      <a:cubicBezTo>
                        <a:pt x="71283" y="63655"/>
                        <a:pt x="72254" y="63517"/>
                        <a:pt x="73225" y="63239"/>
                      </a:cubicBezTo>
                      <a:cubicBezTo>
                        <a:pt x="74750" y="62962"/>
                        <a:pt x="76137" y="62546"/>
                        <a:pt x="77524" y="61991"/>
                      </a:cubicBezTo>
                      <a:lnTo>
                        <a:pt x="79466" y="61437"/>
                      </a:lnTo>
                      <a:lnTo>
                        <a:pt x="81407" y="60743"/>
                      </a:lnTo>
                      <a:cubicBezTo>
                        <a:pt x="81962" y="60466"/>
                        <a:pt x="82655" y="60188"/>
                        <a:pt x="83210" y="60050"/>
                      </a:cubicBezTo>
                      <a:cubicBezTo>
                        <a:pt x="83903" y="59772"/>
                        <a:pt x="84597" y="59634"/>
                        <a:pt x="85290" y="59495"/>
                      </a:cubicBezTo>
                      <a:cubicBezTo>
                        <a:pt x="85984" y="59356"/>
                        <a:pt x="86538" y="59218"/>
                        <a:pt x="87232" y="59079"/>
                      </a:cubicBezTo>
                      <a:lnTo>
                        <a:pt x="89035" y="58802"/>
                      </a:lnTo>
                      <a:lnTo>
                        <a:pt x="91392" y="58802"/>
                      </a:lnTo>
                      <a:cubicBezTo>
                        <a:pt x="92224" y="58802"/>
                        <a:pt x="93056" y="58802"/>
                        <a:pt x="93888" y="58940"/>
                      </a:cubicBezTo>
                      <a:cubicBezTo>
                        <a:pt x="95414" y="59218"/>
                        <a:pt x="96939" y="59634"/>
                        <a:pt x="98326" y="60188"/>
                      </a:cubicBezTo>
                      <a:cubicBezTo>
                        <a:pt x="99158" y="60604"/>
                        <a:pt x="99852" y="60882"/>
                        <a:pt x="100407" y="61298"/>
                      </a:cubicBezTo>
                      <a:cubicBezTo>
                        <a:pt x="101239" y="61714"/>
                        <a:pt x="101793" y="62130"/>
                        <a:pt x="102487" y="62685"/>
                      </a:cubicBezTo>
                      <a:cubicBezTo>
                        <a:pt x="103319" y="63378"/>
                        <a:pt x="104151" y="64210"/>
                        <a:pt x="104844" y="65181"/>
                      </a:cubicBezTo>
                      <a:lnTo>
                        <a:pt x="106370" y="67261"/>
                      </a:lnTo>
                      <a:cubicBezTo>
                        <a:pt x="106925" y="67955"/>
                        <a:pt x="107479" y="68787"/>
                        <a:pt x="107757" y="69480"/>
                      </a:cubicBezTo>
                      <a:cubicBezTo>
                        <a:pt x="108589" y="71560"/>
                        <a:pt x="109144" y="73641"/>
                        <a:pt x="109421" y="75721"/>
                      </a:cubicBezTo>
                      <a:cubicBezTo>
                        <a:pt x="109421" y="76553"/>
                        <a:pt x="109560" y="77246"/>
                        <a:pt x="109560" y="78079"/>
                      </a:cubicBezTo>
                      <a:cubicBezTo>
                        <a:pt x="109560" y="78911"/>
                        <a:pt x="109560" y="79743"/>
                        <a:pt x="109421" y="80714"/>
                      </a:cubicBezTo>
                      <a:cubicBezTo>
                        <a:pt x="109421" y="81268"/>
                        <a:pt x="109282" y="81823"/>
                        <a:pt x="109144" y="82378"/>
                      </a:cubicBezTo>
                      <a:cubicBezTo>
                        <a:pt x="108866" y="83071"/>
                        <a:pt x="108727" y="83626"/>
                        <a:pt x="108450" y="84319"/>
                      </a:cubicBezTo>
                      <a:cubicBezTo>
                        <a:pt x="107757" y="85706"/>
                        <a:pt x="107063" y="87093"/>
                        <a:pt x="106231" y="88480"/>
                      </a:cubicBezTo>
                      <a:cubicBezTo>
                        <a:pt x="105815" y="89173"/>
                        <a:pt x="105399" y="90005"/>
                        <a:pt x="104983" y="90699"/>
                      </a:cubicBezTo>
                      <a:cubicBezTo>
                        <a:pt x="104567" y="91392"/>
                        <a:pt x="104151" y="91808"/>
                        <a:pt x="103735" y="92363"/>
                      </a:cubicBezTo>
                      <a:cubicBezTo>
                        <a:pt x="103319" y="92918"/>
                        <a:pt x="102764" y="93611"/>
                        <a:pt x="102209" y="94166"/>
                      </a:cubicBezTo>
                      <a:cubicBezTo>
                        <a:pt x="101655" y="94582"/>
                        <a:pt x="101100" y="95137"/>
                        <a:pt x="100407" y="95553"/>
                      </a:cubicBezTo>
                      <a:cubicBezTo>
                        <a:pt x="99990" y="95969"/>
                        <a:pt x="99574" y="96246"/>
                        <a:pt x="99020" y="96523"/>
                      </a:cubicBezTo>
                      <a:cubicBezTo>
                        <a:pt x="98604" y="96801"/>
                        <a:pt x="98188" y="97078"/>
                        <a:pt x="97633" y="97217"/>
                      </a:cubicBezTo>
                      <a:cubicBezTo>
                        <a:pt x="96523" y="97633"/>
                        <a:pt x="95414" y="97910"/>
                        <a:pt x="94166" y="98188"/>
                      </a:cubicBezTo>
                      <a:lnTo>
                        <a:pt x="91254" y="98188"/>
                      </a:lnTo>
                      <a:cubicBezTo>
                        <a:pt x="90283" y="98188"/>
                        <a:pt x="89312" y="98188"/>
                        <a:pt x="88341" y="98049"/>
                      </a:cubicBezTo>
                      <a:cubicBezTo>
                        <a:pt x="86816" y="97772"/>
                        <a:pt x="85290" y="97494"/>
                        <a:pt x="83765" y="97078"/>
                      </a:cubicBezTo>
                      <a:cubicBezTo>
                        <a:pt x="83071" y="96801"/>
                        <a:pt x="82239" y="96662"/>
                        <a:pt x="81546" y="96385"/>
                      </a:cubicBezTo>
                      <a:cubicBezTo>
                        <a:pt x="80852" y="96246"/>
                        <a:pt x="80298" y="95969"/>
                        <a:pt x="79604" y="95691"/>
                      </a:cubicBezTo>
                      <a:cubicBezTo>
                        <a:pt x="78911" y="95414"/>
                        <a:pt x="78217" y="94998"/>
                        <a:pt x="77524" y="94720"/>
                      </a:cubicBezTo>
                      <a:cubicBezTo>
                        <a:pt x="76831" y="94304"/>
                        <a:pt x="76137" y="93750"/>
                        <a:pt x="75444" y="93334"/>
                      </a:cubicBezTo>
                      <a:lnTo>
                        <a:pt x="73502" y="91947"/>
                      </a:lnTo>
                      <a:cubicBezTo>
                        <a:pt x="72947" y="91392"/>
                        <a:pt x="72393" y="90976"/>
                        <a:pt x="71699" y="90699"/>
                      </a:cubicBezTo>
                      <a:cubicBezTo>
                        <a:pt x="70632" y="90165"/>
                        <a:pt x="69451" y="89917"/>
                        <a:pt x="68266" y="89917"/>
                      </a:cubicBezTo>
                      <a:cubicBezTo>
                        <a:pt x="67603" y="89917"/>
                        <a:pt x="66938" y="89995"/>
                        <a:pt x="66291" y="90144"/>
                      </a:cubicBezTo>
                      <a:cubicBezTo>
                        <a:pt x="65875" y="90144"/>
                        <a:pt x="65597" y="90283"/>
                        <a:pt x="65320" y="90421"/>
                      </a:cubicBezTo>
                      <a:lnTo>
                        <a:pt x="64349" y="90837"/>
                      </a:lnTo>
                      <a:cubicBezTo>
                        <a:pt x="64072" y="90976"/>
                        <a:pt x="63656" y="91253"/>
                        <a:pt x="63378" y="91531"/>
                      </a:cubicBezTo>
                      <a:cubicBezTo>
                        <a:pt x="63101" y="91808"/>
                        <a:pt x="62685" y="92224"/>
                        <a:pt x="62546" y="92640"/>
                      </a:cubicBezTo>
                      <a:cubicBezTo>
                        <a:pt x="62269" y="92918"/>
                        <a:pt x="61992" y="93334"/>
                        <a:pt x="61853" y="93611"/>
                      </a:cubicBezTo>
                      <a:cubicBezTo>
                        <a:pt x="61575" y="94582"/>
                        <a:pt x="61298" y="95414"/>
                        <a:pt x="61159" y="96385"/>
                      </a:cubicBezTo>
                      <a:cubicBezTo>
                        <a:pt x="60882" y="97355"/>
                        <a:pt x="60882" y="98326"/>
                        <a:pt x="60743" y="99297"/>
                      </a:cubicBezTo>
                      <a:cubicBezTo>
                        <a:pt x="60605" y="100406"/>
                        <a:pt x="60466" y="101100"/>
                        <a:pt x="60466" y="101793"/>
                      </a:cubicBezTo>
                      <a:cubicBezTo>
                        <a:pt x="60327" y="102625"/>
                        <a:pt x="60466" y="103596"/>
                        <a:pt x="60327" y="104567"/>
                      </a:cubicBezTo>
                      <a:cubicBezTo>
                        <a:pt x="60535" y="105468"/>
                        <a:pt x="61263" y="105919"/>
                        <a:pt x="61992" y="105919"/>
                      </a:cubicBezTo>
                      <a:cubicBezTo>
                        <a:pt x="62720" y="105919"/>
                        <a:pt x="63448" y="105468"/>
                        <a:pt x="63656" y="104567"/>
                      </a:cubicBezTo>
                      <a:cubicBezTo>
                        <a:pt x="63656" y="103458"/>
                        <a:pt x="63656" y="102209"/>
                        <a:pt x="63933" y="101100"/>
                      </a:cubicBezTo>
                      <a:cubicBezTo>
                        <a:pt x="64072" y="99852"/>
                        <a:pt x="64072" y="98881"/>
                        <a:pt x="64210" y="97772"/>
                      </a:cubicBezTo>
                      <a:cubicBezTo>
                        <a:pt x="64210" y="97355"/>
                        <a:pt x="64349" y="96801"/>
                        <a:pt x="64488" y="96385"/>
                      </a:cubicBezTo>
                      <a:cubicBezTo>
                        <a:pt x="64626" y="95969"/>
                        <a:pt x="64765" y="95553"/>
                        <a:pt x="64904" y="95137"/>
                      </a:cubicBezTo>
                      <a:cubicBezTo>
                        <a:pt x="65043" y="94720"/>
                        <a:pt x="65320" y="94443"/>
                        <a:pt x="65459" y="94166"/>
                      </a:cubicBezTo>
                      <a:cubicBezTo>
                        <a:pt x="65597" y="94027"/>
                        <a:pt x="65736" y="93888"/>
                        <a:pt x="65875" y="93750"/>
                      </a:cubicBezTo>
                      <a:lnTo>
                        <a:pt x="66291" y="93611"/>
                      </a:lnTo>
                      <a:cubicBezTo>
                        <a:pt x="66568" y="93472"/>
                        <a:pt x="66845" y="93472"/>
                        <a:pt x="67123" y="93472"/>
                      </a:cubicBezTo>
                      <a:cubicBezTo>
                        <a:pt x="67469" y="93403"/>
                        <a:pt x="67816" y="93368"/>
                        <a:pt x="68163" y="93368"/>
                      </a:cubicBezTo>
                      <a:cubicBezTo>
                        <a:pt x="68510" y="93368"/>
                        <a:pt x="68856" y="93403"/>
                        <a:pt x="69203" y="93472"/>
                      </a:cubicBezTo>
                      <a:cubicBezTo>
                        <a:pt x="69480" y="93472"/>
                        <a:pt x="69758" y="93472"/>
                        <a:pt x="70035" y="93611"/>
                      </a:cubicBezTo>
                      <a:cubicBezTo>
                        <a:pt x="70729" y="94027"/>
                        <a:pt x="71283" y="94304"/>
                        <a:pt x="71838" y="94859"/>
                      </a:cubicBezTo>
                      <a:lnTo>
                        <a:pt x="73780" y="96246"/>
                      </a:lnTo>
                      <a:cubicBezTo>
                        <a:pt x="74473" y="96662"/>
                        <a:pt x="75028" y="97217"/>
                        <a:pt x="75721" y="97633"/>
                      </a:cubicBezTo>
                      <a:cubicBezTo>
                        <a:pt x="76553" y="98049"/>
                        <a:pt x="77247" y="98465"/>
                        <a:pt x="77940" y="98742"/>
                      </a:cubicBezTo>
                      <a:cubicBezTo>
                        <a:pt x="78911" y="99158"/>
                        <a:pt x="79743" y="99436"/>
                        <a:pt x="80575" y="99713"/>
                      </a:cubicBezTo>
                      <a:cubicBezTo>
                        <a:pt x="81407" y="99990"/>
                        <a:pt x="82239" y="100268"/>
                        <a:pt x="83071" y="100545"/>
                      </a:cubicBezTo>
                      <a:cubicBezTo>
                        <a:pt x="84874" y="100961"/>
                        <a:pt x="86816" y="101377"/>
                        <a:pt x="88757" y="101655"/>
                      </a:cubicBezTo>
                      <a:cubicBezTo>
                        <a:pt x="89589" y="101655"/>
                        <a:pt x="90421" y="101655"/>
                        <a:pt x="91254" y="101793"/>
                      </a:cubicBezTo>
                      <a:lnTo>
                        <a:pt x="93888" y="101793"/>
                      </a:lnTo>
                      <a:cubicBezTo>
                        <a:pt x="95830" y="101655"/>
                        <a:pt x="97633" y="101100"/>
                        <a:pt x="99436" y="100268"/>
                      </a:cubicBezTo>
                      <a:cubicBezTo>
                        <a:pt x="101100" y="99574"/>
                        <a:pt x="102625" y="98465"/>
                        <a:pt x="104012" y="97217"/>
                      </a:cubicBezTo>
                      <a:cubicBezTo>
                        <a:pt x="105260" y="95969"/>
                        <a:pt x="106509" y="94582"/>
                        <a:pt x="107479" y="93056"/>
                      </a:cubicBezTo>
                      <a:cubicBezTo>
                        <a:pt x="108034" y="92363"/>
                        <a:pt x="108450" y="91669"/>
                        <a:pt x="108866" y="90837"/>
                      </a:cubicBezTo>
                      <a:cubicBezTo>
                        <a:pt x="109282" y="90144"/>
                        <a:pt x="109837" y="89312"/>
                        <a:pt x="110253" y="88618"/>
                      </a:cubicBezTo>
                      <a:cubicBezTo>
                        <a:pt x="110530" y="87786"/>
                        <a:pt x="110946" y="87093"/>
                        <a:pt x="111362" y="86261"/>
                      </a:cubicBezTo>
                      <a:cubicBezTo>
                        <a:pt x="111779" y="85429"/>
                        <a:pt x="112056" y="84458"/>
                        <a:pt x="112333" y="83626"/>
                      </a:cubicBezTo>
                      <a:cubicBezTo>
                        <a:pt x="113304" y="80020"/>
                        <a:pt x="113304" y="76276"/>
                        <a:pt x="112333" y="72670"/>
                      </a:cubicBezTo>
                      <a:cubicBezTo>
                        <a:pt x="112195" y="71976"/>
                        <a:pt x="112056" y="71144"/>
                        <a:pt x="111779" y="70451"/>
                      </a:cubicBezTo>
                      <a:cubicBezTo>
                        <a:pt x="111501" y="69619"/>
                        <a:pt x="111224" y="68648"/>
                        <a:pt x="110808" y="67816"/>
                      </a:cubicBezTo>
                      <a:cubicBezTo>
                        <a:pt x="110530" y="67261"/>
                        <a:pt x="110253" y="66568"/>
                        <a:pt x="109837" y="66013"/>
                      </a:cubicBezTo>
                      <a:cubicBezTo>
                        <a:pt x="109282" y="65181"/>
                        <a:pt x="108727" y="64488"/>
                        <a:pt x="108173" y="63794"/>
                      </a:cubicBezTo>
                      <a:cubicBezTo>
                        <a:pt x="107618" y="63101"/>
                        <a:pt x="107202" y="62407"/>
                        <a:pt x="106509" y="61714"/>
                      </a:cubicBezTo>
                      <a:cubicBezTo>
                        <a:pt x="105954" y="61021"/>
                        <a:pt x="105260" y="60466"/>
                        <a:pt x="104567" y="59772"/>
                      </a:cubicBezTo>
                      <a:cubicBezTo>
                        <a:pt x="103874" y="59356"/>
                        <a:pt x="103180" y="58802"/>
                        <a:pt x="102348" y="58386"/>
                      </a:cubicBezTo>
                      <a:cubicBezTo>
                        <a:pt x="100129" y="56999"/>
                        <a:pt x="97633" y="56167"/>
                        <a:pt x="95137" y="55612"/>
                      </a:cubicBezTo>
                      <a:cubicBezTo>
                        <a:pt x="93918" y="55409"/>
                        <a:pt x="92700" y="55280"/>
                        <a:pt x="91536" y="55280"/>
                      </a:cubicBezTo>
                      <a:cubicBezTo>
                        <a:pt x="91110" y="55280"/>
                        <a:pt x="90691" y="55297"/>
                        <a:pt x="90283" y="55335"/>
                      </a:cubicBezTo>
                      <a:cubicBezTo>
                        <a:pt x="89312" y="55335"/>
                        <a:pt x="88480" y="55473"/>
                        <a:pt x="87509" y="55612"/>
                      </a:cubicBezTo>
                      <a:cubicBezTo>
                        <a:pt x="86816" y="55751"/>
                        <a:pt x="86122" y="55889"/>
                        <a:pt x="85429" y="56028"/>
                      </a:cubicBezTo>
                      <a:lnTo>
                        <a:pt x="83071" y="56583"/>
                      </a:lnTo>
                      <a:cubicBezTo>
                        <a:pt x="82378" y="56721"/>
                        <a:pt x="81546" y="56999"/>
                        <a:pt x="80852" y="57276"/>
                      </a:cubicBezTo>
                      <a:lnTo>
                        <a:pt x="78772" y="58108"/>
                      </a:lnTo>
                      <a:lnTo>
                        <a:pt x="76692" y="58802"/>
                      </a:lnTo>
                      <a:cubicBezTo>
                        <a:pt x="75028" y="59356"/>
                        <a:pt x="73363" y="59772"/>
                        <a:pt x="71699" y="60188"/>
                      </a:cubicBezTo>
                      <a:lnTo>
                        <a:pt x="70312" y="60466"/>
                      </a:lnTo>
                      <a:cubicBezTo>
                        <a:pt x="69480" y="60604"/>
                        <a:pt x="68648" y="60604"/>
                        <a:pt x="67678" y="60604"/>
                      </a:cubicBezTo>
                      <a:lnTo>
                        <a:pt x="67123" y="60466"/>
                      </a:lnTo>
                      <a:lnTo>
                        <a:pt x="66568" y="60188"/>
                      </a:lnTo>
                      <a:cubicBezTo>
                        <a:pt x="66291" y="59911"/>
                        <a:pt x="66013" y="59772"/>
                        <a:pt x="65875" y="59495"/>
                      </a:cubicBezTo>
                      <a:cubicBezTo>
                        <a:pt x="65597" y="58940"/>
                        <a:pt x="65320" y="58524"/>
                        <a:pt x="65043" y="58108"/>
                      </a:cubicBezTo>
                      <a:cubicBezTo>
                        <a:pt x="64904" y="57692"/>
                        <a:pt x="64765" y="57137"/>
                        <a:pt x="64765" y="56721"/>
                      </a:cubicBezTo>
                      <a:cubicBezTo>
                        <a:pt x="64488" y="55196"/>
                        <a:pt x="64488" y="53532"/>
                        <a:pt x="64349" y="51867"/>
                      </a:cubicBezTo>
                      <a:cubicBezTo>
                        <a:pt x="64349" y="50203"/>
                        <a:pt x="64349" y="48539"/>
                        <a:pt x="64349" y="46875"/>
                      </a:cubicBezTo>
                      <a:cubicBezTo>
                        <a:pt x="64349" y="45211"/>
                        <a:pt x="64349" y="43408"/>
                        <a:pt x="64349" y="41605"/>
                      </a:cubicBezTo>
                      <a:cubicBezTo>
                        <a:pt x="64210" y="39941"/>
                        <a:pt x="64349" y="38138"/>
                        <a:pt x="64349" y="36612"/>
                      </a:cubicBezTo>
                      <a:cubicBezTo>
                        <a:pt x="64349" y="34948"/>
                        <a:pt x="64349" y="33145"/>
                        <a:pt x="64488" y="31342"/>
                      </a:cubicBezTo>
                      <a:cubicBezTo>
                        <a:pt x="64626" y="29678"/>
                        <a:pt x="64626" y="27875"/>
                        <a:pt x="64626" y="26211"/>
                      </a:cubicBezTo>
                      <a:lnTo>
                        <a:pt x="64626" y="23576"/>
                      </a:lnTo>
                      <a:lnTo>
                        <a:pt x="64626" y="20941"/>
                      </a:lnTo>
                      <a:lnTo>
                        <a:pt x="64626" y="15810"/>
                      </a:lnTo>
                      <a:cubicBezTo>
                        <a:pt x="64626" y="14007"/>
                        <a:pt x="64765" y="12481"/>
                        <a:pt x="64765" y="10817"/>
                      </a:cubicBezTo>
                      <a:cubicBezTo>
                        <a:pt x="64765" y="9153"/>
                        <a:pt x="64765" y="7628"/>
                        <a:pt x="64765" y="6102"/>
                      </a:cubicBezTo>
                      <a:cubicBezTo>
                        <a:pt x="64904" y="4854"/>
                        <a:pt x="64626" y="3606"/>
                        <a:pt x="63933" y="2774"/>
                      </a:cubicBezTo>
                      <a:cubicBezTo>
                        <a:pt x="63378" y="2358"/>
                        <a:pt x="62685" y="2080"/>
                        <a:pt x="61992" y="1942"/>
                      </a:cubicBezTo>
                      <a:lnTo>
                        <a:pt x="61159" y="1803"/>
                      </a:lnTo>
                      <a:cubicBezTo>
                        <a:pt x="60189" y="1803"/>
                        <a:pt x="59218" y="1526"/>
                        <a:pt x="58247" y="1387"/>
                      </a:cubicBezTo>
                      <a:cubicBezTo>
                        <a:pt x="57276" y="1387"/>
                        <a:pt x="56583" y="1387"/>
                        <a:pt x="55751" y="1248"/>
                      </a:cubicBezTo>
                      <a:cubicBezTo>
                        <a:pt x="54087" y="1248"/>
                        <a:pt x="52284" y="1109"/>
                        <a:pt x="50620" y="971"/>
                      </a:cubicBezTo>
                      <a:cubicBezTo>
                        <a:pt x="48817" y="971"/>
                        <a:pt x="47291" y="832"/>
                        <a:pt x="45488" y="832"/>
                      </a:cubicBezTo>
                      <a:cubicBezTo>
                        <a:pt x="42160" y="693"/>
                        <a:pt x="38693" y="555"/>
                        <a:pt x="35365" y="555"/>
                      </a:cubicBezTo>
                      <a:lnTo>
                        <a:pt x="24825" y="555"/>
                      </a:lnTo>
                      <a:cubicBezTo>
                        <a:pt x="23022" y="416"/>
                        <a:pt x="21219" y="277"/>
                        <a:pt x="19555" y="277"/>
                      </a:cubicBezTo>
                      <a:lnTo>
                        <a:pt x="14146" y="277"/>
                      </a:lnTo>
                      <a:cubicBezTo>
                        <a:pt x="12829" y="347"/>
                        <a:pt x="11476" y="381"/>
                        <a:pt x="10124" y="381"/>
                      </a:cubicBezTo>
                      <a:cubicBezTo>
                        <a:pt x="8772" y="381"/>
                        <a:pt x="7420" y="347"/>
                        <a:pt x="6103" y="277"/>
                      </a:cubicBezTo>
                      <a:lnTo>
                        <a:pt x="51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9"/>
                <p:cNvSpPr/>
                <p:nvPr/>
              </p:nvSpPr>
              <p:spPr>
                <a:xfrm>
                  <a:off x="1920425" y="238125"/>
                  <a:ext cx="2291750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70" h="4300" extrusionOk="0">
                      <a:moveTo>
                        <a:pt x="57554" y="0"/>
                      </a:moveTo>
                      <a:cubicBezTo>
                        <a:pt x="48123" y="0"/>
                        <a:pt x="38693" y="139"/>
                        <a:pt x="29263" y="416"/>
                      </a:cubicBezTo>
                      <a:lnTo>
                        <a:pt x="24547" y="555"/>
                      </a:lnTo>
                      <a:cubicBezTo>
                        <a:pt x="21358" y="693"/>
                        <a:pt x="18168" y="693"/>
                        <a:pt x="14978" y="693"/>
                      </a:cubicBezTo>
                      <a:lnTo>
                        <a:pt x="5687" y="693"/>
                      </a:lnTo>
                      <a:cubicBezTo>
                        <a:pt x="2636" y="693"/>
                        <a:pt x="139" y="1803"/>
                        <a:pt x="1" y="2774"/>
                      </a:cubicBezTo>
                      <a:cubicBezTo>
                        <a:pt x="1" y="3328"/>
                        <a:pt x="555" y="3744"/>
                        <a:pt x="1526" y="4160"/>
                      </a:cubicBezTo>
                      <a:lnTo>
                        <a:pt x="26350" y="4160"/>
                      </a:lnTo>
                      <a:cubicBezTo>
                        <a:pt x="28569" y="4160"/>
                        <a:pt x="30788" y="4160"/>
                        <a:pt x="33146" y="4299"/>
                      </a:cubicBezTo>
                      <a:lnTo>
                        <a:pt x="36197" y="4299"/>
                      </a:lnTo>
                      <a:cubicBezTo>
                        <a:pt x="38970" y="4299"/>
                        <a:pt x="41328" y="4160"/>
                        <a:pt x="44240" y="4160"/>
                      </a:cubicBezTo>
                      <a:lnTo>
                        <a:pt x="77940" y="4160"/>
                      </a:lnTo>
                      <a:cubicBezTo>
                        <a:pt x="80575" y="4160"/>
                        <a:pt x="83210" y="4299"/>
                        <a:pt x="85984" y="4299"/>
                      </a:cubicBezTo>
                      <a:cubicBezTo>
                        <a:pt x="86954" y="4299"/>
                        <a:pt x="87925" y="4160"/>
                        <a:pt x="89035" y="4022"/>
                      </a:cubicBezTo>
                      <a:cubicBezTo>
                        <a:pt x="90560" y="3606"/>
                        <a:pt x="91670" y="2912"/>
                        <a:pt x="91670" y="2219"/>
                      </a:cubicBezTo>
                      <a:cubicBezTo>
                        <a:pt x="91670" y="1526"/>
                        <a:pt x="90560" y="971"/>
                        <a:pt x="89173" y="416"/>
                      </a:cubicBezTo>
                      <a:cubicBezTo>
                        <a:pt x="88064" y="277"/>
                        <a:pt x="87093" y="139"/>
                        <a:pt x="85984" y="139"/>
                      </a:cubicBezTo>
                      <a:cubicBezTo>
                        <a:pt x="84042" y="139"/>
                        <a:pt x="81962" y="0"/>
                        <a:pt x="800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9"/>
                <p:cNvSpPr/>
                <p:nvPr/>
              </p:nvSpPr>
              <p:spPr>
                <a:xfrm>
                  <a:off x="1310225" y="255450"/>
                  <a:ext cx="1171900" cy="13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6" h="53671" extrusionOk="0">
                      <a:moveTo>
                        <a:pt x="8460" y="0"/>
                      </a:moveTo>
                      <a:cubicBezTo>
                        <a:pt x="7628" y="0"/>
                        <a:pt x="6657" y="139"/>
                        <a:pt x="5686" y="278"/>
                      </a:cubicBezTo>
                      <a:cubicBezTo>
                        <a:pt x="4438" y="278"/>
                        <a:pt x="3329" y="833"/>
                        <a:pt x="2497" y="1526"/>
                      </a:cubicBezTo>
                      <a:cubicBezTo>
                        <a:pt x="1526" y="2219"/>
                        <a:pt x="971" y="3190"/>
                        <a:pt x="694" y="4300"/>
                      </a:cubicBezTo>
                      <a:cubicBezTo>
                        <a:pt x="555" y="5132"/>
                        <a:pt x="417" y="5964"/>
                        <a:pt x="417" y="6657"/>
                      </a:cubicBezTo>
                      <a:cubicBezTo>
                        <a:pt x="278" y="8183"/>
                        <a:pt x="278" y="9708"/>
                        <a:pt x="278" y="11095"/>
                      </a:cubicBezTo>
                      <a:lnTo>
                        <a:pt x="278" y="18584"/>
                      </a:lnTo>
                      <a:lnTo>
                        <a:pt x="278" y="20942"/>
                      </a:lnTo>
                      <a:cubicBezTo>
                        <a:pt x="278" y="24409"/>
                        <a:pt x="139" y="27876"/>
                        <a:pt x="139" y="31204"/>
                      </a:cubicBezTo>
                      <a:lnTo>
                        <a:pt x="139" y="36335"/>
                      </a:lnTo>
                      <a:cubicBezTo>
                        <a:pt x="139" y="38000"/>
                        <a:pt x="139" y="39664"/>
                        <a:pt x="1" y="41328"/>
                      </a:cubicBezTo>
                      <a:lnTo>
                        <a:pt x="1" y="44518"/>
                      </a:lnTo>
                      <a:lnTo>
                        <a:pt x="1" y="46321"/>
                      </a:lnTo>
                      <a:lnTo>
                        <a:pt x="1" y="51868"/>
                      </a:lnTo>
                      <a:cubicBezTo>
                        <a:pt x="1" y="52839"/>
                        <a:pt x="694" y="53671"/>
                        <a:pt x="1665" y="53671"/>
                      </a:cubicBezTo>
                      <a:cubicBezTo>
                        <a:pt x="2358" y="53671"/>
                        <a:pt x="2774" y="53255"/>
                        <a:pt x="3190" y="52839"/>
                      </a:cubicBezTo>
                      <a:cubicBezTo>
                        <a:pt x="3329" y="52561"/>
                        <a:pt x="3329" y="52145"/>
                        <a:pt x="3329" y="51868"/>
                      </a:cubicBezTo>
                      <a:lnTo>
                        <a:pt x="3329" y="45488"/>
                      </a:lnTo>
                      <a:lnTo>
                        <a:pt x="3329" y="45350"/>
                      </a:lnTo>
                      <a:lnTo>
                        <a:pt x="3329" y="43547"/>
                      </a:lnTo>
                      <a:cubicBezTo>
                        <a:pt x="3329" y="40773"/>
                        <a:pt x="3606" y="38000"/>
                        <a:pt x="3606" y="35226"/>
                      </a:cubicBezTo>
                      <a:lnTo>
                        <a:pt x="3606" y="30233"/>
                      </a:lnTo>
                      <a:cubicBezTo>
                        <a:pt x="3606" y="28569"/>
                        <a:pt x="3606" y="26766"/>
                        <a:pt x="3606" y="24963"/>
                      </a:cubicBezTo>
                      <a:cubicBezTo>
                        <a:pt x="3745" y="23299"/>
                        <a:pt x="3606" y="21496"/>
                        <a:pt x="3606" y="19832"/>
                      </a:cubicBezTo>
                      <a:lnTo>
                        <a:pt x="3606" y="14839"/>
                      </a:lnTo>
                      <a:lnTo>
                        <a:pt x="3606" y="10124"/>
                      </a:lnTo>
                      <a:cubicBezTo>
                        <a:pt x="3606" y="8876"/>
                        <a:pt x="3745" y="7489"/>
                        <a:pt x="3745" y="6241"/>
                      </a:cubicBezTo>
                      <a:cubicBezTo>
                        <a:pt x="3884" y="5686"/>
                        <a:pt x="4022" y="5270"/>
                        <a:pt x="4161" y="4854"/>
                      </a:cubicBezTo>
                      <a:cubicBezTo>
                        <a:pt x="4161" y="4716"/>
                        <a:pt x="4300" y="4577"/>
                        <a:pt x="4438" y="4438"/>
                      </a:cubicBezTo>
                      <a:cubicBezTo>
                        <a:pt x="4438" y="4300"/>
                        <a:pt x="4577" y="4161"/>
                        <a:pt x="4577" y="4161"/>
                      </a:cubicBezTo>
                      <a:lnTo>
                        <a:pt x="4854" y="4022"/>
                      </a:lnTo>
                      <a:cubicBezTo>
                        <a:pt x="5409" y="3745"/>
                        <a:pt x="5964" y="3606"/>
                        <a:pt x="6657" y="3606"/>
                      </a:cubicBezTo>
                      <a:cubicBezTo>
                        <a:pt x="7767" y="3467"/>
                        <a:pt x="8911" y="3433"/>
                        <a:pt x="10072" y="3433"/>
                      </a:cubicBezTo>
                      <a:cubicBezTo>
                        <a:pt x="11234" y="3433"/>
                        <a:pt x="12413" y="3467"/>
                        <a:pt x="13591" y="3467"/>
                      </a:cubicBezTo>
                      <a:lnTo>
                        <a:pt x="20526" y="3467"/>
                      </a:lnTo>
                      <a:cubicBezTo>
                        <a:pt x="22051" y="3467"/>
                        <a:pt x="23577" y="3606"/>
                        <a:pt x="24963" y="3606"/>
                      </a:cubicBezTo>
                      <a:lnTo>
                        <a:pt x="32868" y="3606"/>
                      </a:lnTo>
                      <a:cubicBezTo>
                        <a:pt x="33562" y="3606"/>
                        <a:pt x="34255" y="3606"/>
                        <a:pt x="34948" y="3745"/>
                      </a:cubicBezTo>
                      <a:lnTo>
                        <a:pt x="36058" y="3745"/>
                      </a:lnTo>
                      <a:cubicBezTo>
                        <a:pt x="36890" y="3745"/>
                        <a:pt x="37722" y="3606"/>
                        <a:pt x="38554" y="3606"/>
                      </a:cubicBezTo>
                      <a:lnTo>
                        <a:pt x="46875" y="3606"/>
                      </a:lnTo>
                      <a:cubicBezTo>
                        <a:pt x="46875" y="3467"/>
                        <a:pt x="46875" y="3190"/>
                        <a:pt x="46875" y="3051"/>
                      </a:cubicBezTo>
                      <a:cubicBezTo>
                        <a:pt x="46736" y="2497"/>
                        <a:pt x="46459" y="2219"/>
                        <a:pt x="46043" y="1942"/>
                      </a:cubicBezTo>
                      <a:cubicBezTo>
                        <a:pt x="45904" y="1803"/>
                        <a:pt x="45627" y="1803"/>
                        <a:pt x="45488" y="1803"/>
                      </a:cubicBezTo>
                      <a:lnTo>
                        <a:pt x="44518" y="1803"/>
                      </a:lnTo>
                      <a:lnTo>
                        <a:pt x="42299" y="1249"/>
                      </a:lnTo>
                      <a:cubicBezTo>
                        <a:pt x="41328" y="1110"/>
                        <a:pt x="40357" y="971"/>
                        <a:pt x="39248" y="833"/>
                      </a:cubicBezTo>
                      <a:cubicBezTo>
                        <a:pt x="38277" y="694"/>
                        <a:pt x="37306" y="694"/>
                        <a:pt x="36474" y="555"/>
                      </a:cubicBezTo>
                      <a:cubicBezTo>
                        <a:pt x="35503" y="416"/>
                        <a:pt x="34671" y="278"/>
                        <a:pt x="33700" y="278"/>
                      </a:cubicBezTo>
                      <a:lnTo>
                        <a:pt x="33423" y="278"/>
                      </a:lnTo>
                      <a:cubicBezTo>
                        <a:pt x="32914" y="232"/>
                        <a:pt x="32391" y="216"/>
                        <a:pt x="31856" y="216"/>
                      </a:cubicBezTo>
                      <a:cubicBezTo>
                        <a:pt x="30788" y="216"/>
                        <a:pt x="29679" y="278"/>
                        <a:pt x="28569" y="278"/>
                      </a:cubicBezTo>
                      <a:lnTo>
                        <a:pt x="23577" y="278"/>
                      </a:lnTo>
                      <a:cubicBezTo>
                        <a:pt x="21912" y="278"/>
                        <a:pt x="20387" y="0"/>
                        <a:pt x="187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9"/>
                <p:cNvSpPr/>
                <p:nvPr/>
              </p:nvSpPr>
              <p:spPr>
                <a:xfrm>
                  <a:off x="1285950" y="1143025"/>
                  <a:ext cx="114450" cy="22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" h="91532" extrusionOk="0">
                      <a:moveTo>
                        <a:pt x="2497" y="0"/>
                      </a:moveTo>
                      <a:cubicBezTo>
                        <a:pt x="1804" y="0"/>
                        <a:pt x="1249" y="832"/>
                        <a:pt x="972" y="2219"/>
                      </a:cubicBezTo>
                      <a:cubicBezTo>
                        <a:pt x="833" y="2358"/>
                        <a:pt x="833" y="2497"/>
                        <a:pt x="833" y="2635"/>
                      </a:cubicBezTo>
                      <a:cubicBezTo>
                        <a:pt x="555" y="3606"/>
                        <a:pt x="417" y="4715"/>
                        <a:pt x="417" y="5686"/>
                      </a:cubicBezTo>
                      <a:cubicBezTo>
                        <a:pt x="417" y="7767"/>
                        <a:pt x="278" y="9708"/>
                        <a:pt x="278" y="11650"/>
                      </a:cubicBezTo>
                      <a:cubicBezTo>
                        <a:pt x="139" y="14007"/>
                        <a:pt x="139" y="16226"/>
                        <a:pt x="139" y="18584"/>
                      </a:cubicBezTo>
                      <a:lnTo>
                        <a:pt x="139" y="20109"/>
                      </a:lnTo>
                      <a:lnTo>
                        <a:pt x="139" y="22744"/>
                      </a:lnTo>
                      <a:lnTo>
                        <a:pt x="139" y="26905"/>
                      </a:lnTo>
                      <a:lnTo>
                        <a:pt x="139" y="27876"/>
                      </a:lnTo>
                      <a:lnTo>
                        <a:pt x="139" y="32036"/>
                      </a:lnTo>
                      <a:lnTo>
                        <a:pt x="139" y="34116"/>
                      </a:lnTo>
                      <a:lnTo>
                        <a:pt x="139" y="56028"/>
                      </a:lnTo>
                      <a:lnTo>
                        <a:pt x="139" y="62408"/>
                      </a:lnTo>
                      <a:lnTo>
                        <a:pt x="139" y="67123"/>
                      </a:lnTo>
                      <a:lnTo>
                        <a:pt x="139" y="71006"/>
                      </a:lnTo>
                      <a:cubicBezTo>
                        <a:pt x="139" y="71145"/>
                        <a:pt x="139" y="71145"/>
                        <a:pt x="139" y="71283"/>
                      </a:cubicBezTo>
                      <a:lnTo>
                        <a:pt x="139" y="76692"/>
                      </a:lnTo>
                      <a:lnTo>
                        <a:pt x="1" y="85984"/>
                      </a:lnTo>
                      <a:cubicBezTo>
                        <a:pt x="1" y="86955"/>
                        <a:pt x="1" y="87787"/>
                        <a:pt x="139" y="88619"/>
                      </a:cubicBezTo>
                      <a:cubicBezTo>
                        <a:pt x="417" y="90422"/>
                        <a:pt x="1388" y="91531"/>
                        <a:pt x="1942" y="91531"/>
                      </a:cubicBezTo>
                      <a:cubicBezTo>
                        <a:pt x="2497" y="91531"/>
                        <a:pt x="2913" y="91115"/>
                        <a:pt x="3329" y="90144"/>
                      </a:cubicBezTo>
                      <a:cubicBezTo>
                        <a:pt x="3468" y="84320"/>
                        <a:pt x="3468" y="78495"/>
                        <a:pt x="3468" y="72809"/>
                      </a:cubicBezTo>
                      <a:lnTo>
                        <a:pt x="3468" y="71006"/>
                      </a:lnTo>
                      <a:lnTo>
                        <a:pt x="3468" y="70867"/>
                      </a:lnTo>
                      <a:cubicBezTo>
                        <a:pt x="3606" y="69064"/>
                        <a:pt x="3606" y="67262"/>
                        <a:pt x="3606" y="65459"/>
                      </a:cubicBezTo>
                      <a:cubicBezTo>
                        <a:pt x="3745" y="63101"/>
                        <a:pt x="3745" y="60882"/>
                        <a:pt x="3884" y="58663"/>
                      </a:cubicBezTo>
                      <a:lnTo>
                        <a:pt x="3884" y="55473"/>
                      </a:lnTo>
                      <a:lnTo>
                        <a:pt x="3884" y="47569"/>
                      </a:lnTo>
                      <a:lnTo>
                        <a:pt x="3884" y="38970"/>
                      </a:lnTo>
                      <a:cubicBezTo>
                        <a:pt x="4023" y="33700"/>
                        <a:pt x="4023" y="28430"/>
                        <a:pt x="4161" y="23160"/>
                      </a:cubicBezTo>
                      <a:lnTo>
                        <a:pt x="4161" y="21080"/>
                      </a:lnTo>
                      <a:cubicBezTo>
                        <a:pt x="4161" y="18584"/>
                        <a:pt x="4300" y="16226"/>
                        <a:pt x="4300" y="13730"/>
                      </a:cubicBezTo>
                      <a:cubicBezTo>
                        <a:pt x="4439" y="11095"/>
                        <a:pt x="4577" y="8460"/>
                        <a:pt x="4577" y="5825"/>
                      </a:cubicBezTo>
                      <a:cubicBezTo>
                        <a:pt x="4577" y="4854"/>
                        <a:pt x="4439" y="3883"/>
                        <a:pt x="4161" y="2913"/>
                      </a:cubicBezTo>
                      <a:lnTo>
                        <a:pt x="4161" y="2774"/>
                      </a:lnTo>
                      <a:cubicBezTo>
                        <a:pt x="3745" y="1110"/>
                        <a:pt x="3052" y="0"/>
                        <a:pt x="2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1" name="Google Shape;1081;p39"/>
              <p:cNvGrpSpPr/>
              <p:nvPr/>
            </p:nvGrpSpPr>
            <p:grpSpPr>
              <a:xfrm rot="10800000">
                <a:off x="4949997" y="3294502"/>
                <a:ext cx="784264" cy="786830"/>
                <a:chOff x="1265150" y="238125"/>
                <a:chExt cx="5082725" cy="5099350"/>
              </a:xfrm>
            </p:grpSpPr>
            <p:sp>
              <p:nvSpPr>
                <p:cNvPr id="1082" name="Google Shape;1082;p39"/>
                <p:cNvSpPr/>
                <p:nvPr/>
              </p:nvSpPr>
              <p:spPr>
                <a:xfrm>
                  <a:off x="1265150" y="709625"/>
                  <a:ext cx="1619150" cy="35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6" h="140511" extrusionOk="0">
                      <a:moveTo>
                        <a:pt x="2774" y="1"/>
                      </a:moveTo>
                      <a:cubicBezTo>
                        <a:pt x="2497" y="1"/>
                        <a:pt x="2220" y="140"/>
                        <a:pt x="1942" y="278"/>
                      </a:cubicBezTo>
                      <a:lnTo>
                        <a:pt x="1942" y="2636"/>
                      </a:lnTo>
                      <a:cubicBezTo>
                        <a:pt x="1942" y="6103"/>
                        <a:pt x="1804" y="9570"/>
                        <a:pt x="1804" y="13037"/>
                      </a:cubicBezTo>
                      <a:lnTo>
                        <a:pt x="1804" y="18030"/>
                      </a:lnTo>
                      <a:lnTo>
                        <a:pt x="1804" y="19417"/>
                      </a:lnTo>
                      <a:lnTo>
                        <a:pt x="1804" y="23022"/>
                      </a:lnTo>
                      <a:lnTo>
                        <a:pt x="1804" y="26212"/>
                      </a:lnTo>
                      <a:lnTo>
                        <a:pt x="1804" y="29679"/>
                      </a:lnTo>
                      <a:cubicBezTo>
                        <a:pt x="1804" y="31898"/>
                        <a:pt x="1665" y="33978"/>
                        <a:pt x="1387" y="36197"/>
                      </a:cubicBezTo>
                      <a:cubicBezTo>
                        <a:pt x="1387" y="36613"/>
                        <a:pt x="1387" y="36891"/>
                        <a:pt x="1249" y="37307"/>
                      </a:cubicBezTo>
                      <a:lnTo>
                        <a:pt x="971" y="40080"/>
                      </a:lnTo>
                      <a:lnTo>
                        <a:pt x="971" y="44241"/>
                      </a:lnTo>
                      <a:cubicBezTo>
                        <a:pt x="1387" y="43963"/>
                        <a:pt x="1804" y="43547"/>
                        <a:pt x="2220" y="43131"/>
                      </a:cubicBezTo>
                      <a:cubicBezTo>
                        <a:pt x="2774" y="42299"/>
                        <a:pt x="3329" y="41328"/>
                        <a:pt x="3745" y="40219"/>
                      </a:cubicBezTo>
                      <a:cubicBezTo>
                        <a:pt x="4022" y="39526"/>
                        <a:pt x="4300" y="38693"/>
                        <a:pt x="4438" y="37861"/>
                      </a:cubicBezTo>
                      <a:cubicBezTo>
                        <a:pt x="4577" y="36891"/>
                        <a:pt x="4716" y="35920"/>
                        <a:pt x="4855" y="34949"/>
                      </a:cubicBezTo>
                      <a:cubicBezTo>
                        <a:pt x="4855" y="34810"/>
                        <a:pt x="4855" y="34672"/>
                        <a:pt x="4855" y="34533"/>
                      </a:cubicBezTo>
                      <a:cubicBezTo>
                        <a:pt x="4993" y="32869"/>
                        <a:pt x="4993" y="31343"/>
                        <a:pt x="4993" y="29679"/>
                      </a:cubicBezTo>
                      <a:lnTo>
                        <a:pt x="4993" y="27321"/>
                      </a:lnTo>
                      <a:lnTo>
                        <a:pt x="4993" y="27044"/>
                      </a:lnTo>
                      <a:lnTo>
                        <a:pt x="4993" y="25241"/>
                      </a:lnTo>
                      <a:lnTo>
                        <a:pt x="4993" y="20249"/>
                      </a:lnTo>
                      <a:lnTo>
                        <a:pt x="4993" y="19139"/>
                      </a:lnTo>
                      <a:cubicBezTo>
                        <a:pt x="4993" y="16227"/>
                        <a:pt x="4993" y="13453"/>
                        <a:pt x="4855" y="10679"/>
                      </a:cubicBezTo>
                      <a:cubicBezTo>
                        <a:pt x="4716" y="7906"/>
                        <a:pt x="4577" y="4716"/>
                        <a:pt x="4577" y="1804"/>
                      </a:cubicBezTo>
                      <a:cubicBezTo>
                        <a:pt x="4577" y="833"/>
                        <a:pt x="3745" y="1"/>
                        <a:pt x="2774" y="1"/>
                      </a:cubicBezTo>
                      <a:close/>
                      <a:moveTo>
                        <a:pt x="694" y="73364"/>
                      </a:moveTo>
                      <a:lnTo>
                        <a:pt x="694" y="79744"/>
                      </a:lnTo>
                      <a:lnTo>
                        <a:pt x="694" y="84459"/>
                      </a:lnTo>
                      <a:lnTo>
                        <a:pt x="694" y="88342"/>
                      </a:lnTo>
                      <a:cubicBezTo>
                        <a:pt x="694" y="88481"/>
                        <a:pt x="694" y="88481"/>
                        <a:pt x="694" y="88619"/>
                      </a:cubicBezTo>
                      <a:lnTo>
                        <a:pt x="694" y="91116"/>
                      </a:lnTo>
                      <a:cubicBezTo>
                        <a:pt x="694" y="94583"/>
                        <a:pt x="833" y="98050"/>
                        <a:pt x="833" y="101656"/>
                      </a:cubicBezTo>
                      <a:cubicBezTo>
                        <a:pt x="833" y="103042"/>
                        <a:pt x="833" y="104429"/>
                        <a:pt x="694" y="105816"/>
                      </a:cubicBezTo>
                      <a:lnTo>
                        <a:pt x="694" y="106925"/>
                      </a:lnTo>
                      <a:cubicBezTo>
                        <a:pt x="694" y="108590"/>
                        <a:pt x="694" y="110393"/>
                        <a:pt x="555" y="112057"/>
                      </a:cubicBezTo>
                      <a:cubicBezTo>
                        <a:pt x="417" y="113860"/>
                        <a:pt x="278" y="115524"/>
                        <a:pt x="278" y="117327"/>
                      </a:cubicBezTo>
                      <a:cubicBezTo>
                        <a:pt x="139" y="118991"/>
                        <a:pt x="139" y="120794"/>
                        <a:pt x="1" y="122458"/>
                      </a:cubicBezTo>
                      <a:cubicBezTo>
                        <a:pt x="1" y="124261"/>
                        <a:pt x="1" y="125786"/>
                        <a:pt x="1" y="127589"/>
                      </a:cubicBezTo>
                      <a:cubicBezTo>
                        <a:pt x="139" y="128421"/>
                        <a:pt x="139" y="129253"/>
                        <a:pt x="278" y="130086"/>
                      </a:cubicBezTo>
                      <a:cubicBezTo>
                        <a:pt x="278" y="131056"/>
                        <a:pt x="694" y="132027"/>
                        <a:pt x="1387" y="132859"/>
                      </a:cubicBezTo>
                      <a:cubicBezTo>
                        <a:pt x="2081" y="133691"/>
                        <a:pt x="3052" y="134246"/>
                        <a:pt x="4022" y="134385"/>
                      </a:cubicBezTo>
                      <a:cubicBezTo>
                        <a:pt x="4438" y="134523"/>
                        <a:pt x="4716" y="134662"/>
                        <a:pt x="5132" y="134662"/>
                      </a:cubicBezTo>
                      <a:cubicBezTo>
                        <a:pt x="5687" y="134662"/>
                        <a:pt x="6241" y="134939"/>
                        <a:pt x="6657" y="134939"/>
                      </a:cubicBezTo>
                      <a:cubicBezTo>
                        <a:pt x="7834" y="135038"/>
                        <a:pt x="9011" y="135136"/>
                        <a:pt x="10188" y="135136"/>
                      </a:cubicBezTo>
                      <a:cubicBezTo>
                        <a:pt x="10675" y="135136"/>
                        <a:pt x="11163" y="135119"/>
                        <a:pt x="11650" y="135078"/>
                      </a:cubicBezTo>
                      <a:lnTo>
                        <a:pt x="16920" y="135078"/>
                      </a:lnTo>
                      <a:lnTo>
                        <a:pt x="22051" y="134939"/>
                      </a:lnTo>
                      <a:cubicBezTo>
                        <a:pt x="23854" y="134939"/>
                        <a:pt x="25518" y="134801"/>
                        <a:pt x="27321" y="134662"/>
                      </a:cubicBezTo>
                      <a:cubicBezTo>
                        <a:pt x="28985" y="134523"/>
                        <a:pt x="30649" y="134523"/>
                        <a:pt x="32314" y="134385"/>
                      </a:cubicBezTo>
                      <a:lnTo>
                        <a:pt x="37306" y="134385"/>
                      </a:lnTo>
                      <a:cubicBezTo>
                        <a:pt x="38138" y="134385"/>
                        <a:pt x="38970" y="134246"/>
                        <a:pt x="39664" y="134246"/>
                      </a:cubicBezTo>
                      <a:lnTo>
                        <a:pt x="52423" y="134246"/>
                      </a:lnTo>
                      <a:lnTo>
                        <a:pt x="54919" y="134385"/>
                      </a:lnTo>
                      <a:cubicBezTo>
                        <a:pt x="55890" y="134385"/>
                        <a:pt x="56722" y="134523"/>
                        <a:pt x="57693" y="134662"/>
                      </a:cubicBezTo>
                      <a:cubicBezTo>
                        <a:pt x="58247" y="134662"/>
                        <a:pt x="58663" y="134801"/>
                        <a:pt x="59218" y="134939"/>
                      </a:cubicBezTo>
                      <a:cubicBezTo>
                        <a:pt x="59495" y="135217"/>
                        <a:pt x="59773" y="135633"/>
                        <a:pt x="60050" y="135910"/>
                      </a:cubicBezTo>
                      <a:cubicBezTo>
                        <a:pt x="60327" y="136326"/>
                        <a:pt x="60605" y="136604"/>
                        <a:pt x="60744" y="137020"/>
                      </a:cubicBezTo>
                      <a:cubicBezTo>
                        <a:pt x="60882" y="137713"/>
                        <a:pt x="61021" y="138268"/>
                        <a:pt x="61160" y="138823"/>
                      </a:cubicBezTo>
                      <a:cubicBezTo>
                        <a:pt x="61241" y="139882"/>
                        <a:pt x="62137" y="140511"/>
                        <a:pt x="63003" y="140511"/>
                      </a:cubicBezTo>
                      <a:cubicBezTo>
                        <a:pt x="63610" y="140511"/>
                        <a:pt x="64202" y="140202"/>
                        <a:pt x="64488" y="139516"/>
                      </a:cubicBezTo>
                      <a:cubicBezTo>
                        <a:pt x="64765" y="138961"/>
                        <a:pt x="64765" y="138268"/>
                        <a:pt x="64765" y="137713"/>
                      </a:cubicBezTo>
                      <a:cubicBezTo>
                        <a:pt x="64765" y="137297"/>
                        <a:pt x="64627" y="137020"/>
                        <a:pt x="64627" y="136742"/>
                      </a:cubicBezTo>
                      <a:cubicBezTo>
                        <a:pt x="64349" y="135910"/>
                        <a:pt x="64072" y="135078"/>
                        <a:pt x="63517" y="134385"/>
                      </a:cubicBezTo>
                      <a:cubicBezTo>
                        <a:pt x="63378" y="133969"/>
                        <a:pt x="62962" y="133553"/>
                        <a:pt x="62685" y="133275"/>
                      </a:cubicBezTo>
                      <a:lnTo>
                        <a:pt x="62269" y="132859"/>
                      </a:lnTo>
                      <a:cubicBezTo>
                        <a:pt x="61992" y="132443"/>
                        <a:pt x="61714" y="132166"/>
                        <a:pt x="61298" y="131888"/>
                      </a:cubicBezTo>
                      <a:cubicBezTo>
                        <a:pt x="60744" y="131611"/>
                        <a:pt x="60189" y="131472"/>
                        <a:pt x="59634" y="131334"/>
                      </a:cubicBezTo>
                      <a:cubicBezTo>
                        <a:pt x="59218" y="131334"/>
                        <a:pt x="58663" y="131195"/>
                        <a:pt x="58109" y="131195"/>
                      </a:cubicBezTo>
                      <a:cubicBezTo>
                        <a:pt x="57276" y="131056"/>
                        <a:pt x="56444" y="130918"/>
                        <a:pt x="55612" y="130918"/>
                      </a:cubicBezTo>
                      <a:cubicBezTo>
                        <a:pt x="54919" y="130918"/>
                        <a:pt x="54225" y="130779"/>
                        <a:pt x="53393" y="130779"/>
                      </a:cubicBezTo>
                      <a:lnTo>
                        <a:pt x="43408" y="130779"/>
                      </a:lnTo>
                      <a:cubicBezTo>
                        <a:pt x="41744" y="130779"/>
                        <a:pt x="40080" y="130779"/>
                        <a:pt x="38416" y="130918"/>
                      </a:cubicBezTo>
                      <a:cubicBezTo>
                        <a:pt x="37584" y="130918"/>
                        <a:pt x="36751" y="131056"/>
                        <a:pt x="35919" y="131056"/>
                      </a:cubicBezTo>
                      <a:lnTo>
                        <a:pt x="33284" y="131056"/>
                      </a:lnTo>
                      <a:cubicBezTo>
                        <a:pt x="31482" y="131056"/>
                        <a:pt x="29956" y="131195"/>
                        <a:pt x="28292" y="131195"/>
                      </a:cubicBezTo>
                      <a:lnTo>
                        <a:pt x="25796" y="131472"/>
                      </a:lnTo>
                      <a:cubicBezTo>
                        <a:pt x="24825" y="131472"/>
                        <a:pt x="23993" y="131611"/>
                        <a:pt x="23161" y="131611"/>
                      </a:cubicBezTo>
                      <a:lnTo>
                        <a:pt x="17891" y="131750"/>
                      </a:lnTo>
                      <a:lnTo>
                        <a:pt x="12759" y="131750"/>
                      </a:lnTo>
                      <a:cubicBezTo>
                        <a:pt x="10957" y="131750"/>
                        <a:pt x="9292" y="131750"/>
                        <a:pt x="7628" y="131611"/>
                      </a:cubicBezTo>
                      <a:lnTo>
                        <a:pt x="6935" y="131611"/>
                      </a:lnTo>
                      <a:cubicBezTo>
                        <a:pt x="6241" y="131472"/>
                        <a:pt x="5409" y="131334"/>
                        <a:pt x="4716" y="131056"/>
                      </a:cubicBezTo>
                      <a:lnTo>
                        <a:pt x="4161" y="130779"/>
                      </a:lnTo>
                      <a:cubicBezTo>
                        <a:pt x="4022" y="130363"/>
                        <a:pt x="3884" y="129947"/>
                        <a:pt x="3884" y="129531"/>
                      </a:cubicBezTo>
                      <a:cubicBezTo>
                        <a:pt x="3745" y="128005"/>
                        <a:pt x="3745" y="126480"/>
                        <a:pt x="3745" y="125093"/>
                      </a:cubicBezTo>
                      <a:cubicBezTo>
                        <a:pt x="3745" y="123290"/>
                        <a:pt x="3745" y="121626"/>
                        <a:pt x="3884" y="119823"/>
                      </a:cubicBezTo>
                      <a:cubicBezTo>
                        <a:pt x="3884" y="118159"/>
                        <a:pt x="4022" y="116356"/>
                        <a:pt x="4022" y="114692"/>
                      </a:cubicBezTo>
                      <a:cubicBezTo>
                        <a:pt x="4161" y="112889"/>
                        <a:pt x="4300" y="111225"/>
                        <a:pt x="4300" y="109560"/>
                      </a:cubicBezTo>
                      <a:cubicBezTo>
                        <a:pt x="4438" y="107896"/>
                        <a:pt x="4438" y="105955"/>
                        <a:pt x="4577" y="104152"/>
                      </a:cubicBezTo>
                      <a:cubicBezTo>
                        <a:pt x="4577" y="102349"/>
                        <a:pt x="4577" y="100685"/>
                        <a:pt x="4577" y="98882"/>
                      </a:cubicBezTo>
                      <a:cubicBezTo>
                        <a:pt x="4577" y="97218"/>
                        <a:pt x="4577" y="95415"/>
                        <a:pt x="4438" y="93751"/>
                      </a:cubicBezTo>
                      <a:cubicBezTo>
                        <a:pt x="4300" y="91948"/>
                        <a:pt x="4438" y="90284"/>
                        <a:pt x="4438" y="88481"/>
                      </a:cubicBezTo>
                      <a:cubicBezTo>
                        <a:pt x="4438" y="86678"/>
                        <a:pt x="4300" y="85014"/>
                        <a:pt x="4161" y="83349"/>
                      </a:cubicBezTo>
                      <a:cubicBezTo>
                        <a:pt x="4161" y="81408"/>
                        <a:pt x="3884" y="79605"/>
                        <a:pt x="3329" y="77802"/>
                      </a:cubicBezTo>
                      <a:cubicBezTo>
                        <a:pt x="2913" y="76138"/>
                        <a:pt x="1942" y="74612"/>
                        <a:pt x="694" y="733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9"/>
                <p:cNvSpPr/>
                <p:nvPr/>
              </p:nvSpPr>
              <p:spPr>
                <a:xfrm>
                  <a:off x="2638100" y="2779475"/>
                  <a:ext cx="2478975" cy="25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59" h="102320" extrusionOk="0">
                      <a:moveTo>
                        <a:pt x="95276" y="1"/>
                      </a:moveTo>
                      <a:lnTo>
                        <a:pt x="95276" y="1110"/>
                      </a:lnTo>
                      <a:lnTo>
                        <a:pt x="95414" y="971"/>
                      </a:lnTo>
                      <a:lnTo>
                        <a:pt x="95414" y="3468"/>
                      </a:lnTo>
                      <a:cubicBezTo>
                        <a:pt x="95414" y="5271"/>
                        <a:pt x="95414" y="6935"/>
                        <a:pt x="95553" y="8738"/>
                      </a:cubicBezTo>
                      <a:cubicBezTo>
                        <a:pt x="95692" y="10402"/>
                        <a:pt x="95830" y="12205"/>
                        <a:pt x="95830" y="13869"/>
                      </a:cubicBezTo>
                      <a:cubicBezTo>
                        <a:pt x="95969" y="17336"/>
                        <a:pt x="95830" y="20803"/>
                        <a:pt x="95830" y="24270"/>
                      </a:cubicBezTo>
                      <a:lnTo>
                        <a:pt x="95830" y="34394"/>
                      </a:lnTo>
                      <a:cubicBezTo>
                        <a:pt x="95830" y="35642"/>
                        <a:pt x="95830" y="37029"/>
                        <a:pt x="95692" y="38277"/>
                      </a:cubicBezTo>
                      <a:cubicBezTo>
                        <a:pt x="95692" y="39525"/>
                        <a:pt x="95692" y="40773"/>
                        <a:pt x="95553" y="41883"/>
                      </a:cubicBezTo>
                      <a:cubicBezTo>
                        <a:pt x="95553" y="43131"/>
                        <a:pt x="95553" y="44518"/>
                        <a:pt x="95553" y="45766"/>
                      </a:cubicBezTo>
                      <a:lnTo>
                        <a:pt x="95553" y="47430"/>
                      </a:lnTo>
                      <a:lnTo>
                        <a:pt x="95553" y="48817"/>
                      </a:lnTo>
                      <a:cubicBezTo>
                        <a:pt x="95276" y="48956"/>
                        <a:pt x="94998" y="48956"/>
                        <a:pt x="94860" y="48956"/>
                      </a:cubicBezTo>
                      <a:cubicBezTo>
                        <a:pt x="93473" y="49233"/>
                        <a:pt x="91947" y="49233"/>
                        <a:pt x="90560" y="49372"/>
                      </a:cubicBezTo>
                      <a:cubicBezTo>
                        <a:pt x="89174" y="49372"/>
                        <a:pt x="87509" y="49510"/>
                        <a:pt x="85845" y="49510"/>
                      </a:cubicBezTo>
                      <a:lnTo>
                        <a:pt x="75444" y="49510"/>
                      </a:lnTo>
                      <a:cubicBezTo>
                        <a:pt x="71977" y="49510"/>
                        <a:pt x="68649" y="49510"/>
                        <a:pt x="65320" y="49649"/>
                      </a:cubicBezTo>
                      <a:lnTo>
                        <a:pt x="55058" y="49649"/>
                      </a:lnTo>
                      <a:cubicBezTo>
                        <a:pt x="52746" y="49649"/>
                        <a:pt x="50497" y="49588"/>
                        <a:pt x="48267" y="49588"/>
                      </a:cubicBezTo>
                      <a:cubicBezTo>
                        <a:pt x="47153" y="49588"/>
                        <a:pt x="46043" y="49603"/>
                        <a:pt x="44934" y="49649"/>
                      </a:cubicBezTo>
                      <a:cubicBezTo>
                        <a:pt x="43963" y="49649"/>
                        <a:pt x="42992" y="49788"/>
                        <a:pt x="42160" y="49927"/>
                      </a:cubicBezTo>
                      <a:cubicBezTo>
                        <a:pt x="41190" y="50065"/>
                        <a:pt x="40219" y="50620"/>
                        <a:pt x="39387" y="51313"/>
                      </a:cubicBezTo>
                      <a:cubicBezTo>
                        <a:pt x="38971" y="51591"/>
                        <a:pt x="38693" y="52007"/>
                        <a:pt x="38416" y="52284"/>
                      </a:cubicBezTo>
                      <a:cubicBezTo>
                        <a:pt x="38139" y="52839"/>
                        <a:pt x="37861" y="53532"/>
                        <a:pt x="37584" y="54087"/>
                      </a:cubicBezTo>
                      <a:cubicBezTo>
                        <a:pt x="37306" y="54919"/>
                        <a:pt x="37168" y="55613"/>
                        <a:pt x="37029" y="56445"/>
                      </a:cubicBezTo>
                      <a:cubicBezTo>
                        <a:pt x="36890" y="57831"/>
                        <a:pt x="36890" y="59218"/>
                        <a:pt x="37029" y="60605"/>
                      </a:cubicBezTo>
                      <a:cubicBezTo>
                        <a:pt x="37168" y="61299"/>
                        <a:pt x="37306" y="62131"/>
                        <a:pt x="37445" y="62824"/>
                      </a:cubicBezTo>
                      <a:cubicBezTo>
                        <a:pt x="37584" y="63517"/>
                        <a:pt x="37861" y="64350"/>
                        <a:pt x="38139" y="65043"/>
                      </a:cubicBezTo>
                      <a:cubicBezTo>
                        <a:pt x="38416" y="65598"/>
                        <a:pt x="38693" y="66152"/>
                        <a:pt x="39109" y="66707"/>
                      </a:cubicBezTo>
                      <a:cubicBezTo>
                        <a:pt x="39387" y="67262"/>
                        <a:pt x="39803" y="67817"/>
                        <a:pt x="40080" y="68371"/>
                      </a:cubicBezTo>
                      <a:cubicBezTo>
                        <a:pt x="40773" y="69342"/>
                        <a:pt x="41328" y="70452"/>
                        <a:pt x="41883" y="71561"/>
                      </a:cubicBezTo>
                      <a:cubicBezTo>
                        <a:pt x="42160" y="72254"/>
                        <a:pt x="42299" y="72948"/>
                        <a:pt x="42576" y="73503"/>
                      </a:cubicBezTo>
                      <a:cubicBezTo>
                        <a:pt x="42715" y="74196"/>
                        <a:pt x="42854" y="74751"/>
                        <a:pt x="42854" y="75444"/>
                      </a:cubicBezTo>
                      <a:cubicBezTo>
                        <a:pt x="42992" y="76554"/>
                        <a:pt x="42992" y="77663"/>
                        <a:pt x="42992" y="78911"/>
                      </a:cubicBezTo>
                      <a:cubicBezTo>
                        <a:pt x="42992" y="80021"/>
                        <a:pt x="42992" y="81130"/>
                        <a:pt x="42854" y="82378"/>
                      </a:cubicBezTo>
                      <a:cubicBezTo>
                        <a:pt x="42854" y="82656"/>
                        <a:pt x="42715" y="83072"/>
                        <a:pt x="42576" y="83488"/>
                      </a:cubicBezTo>
                      <a:cubicBezTo>
                        <a:pt x="42576" y="83765"/>
                        <a:pt x="42299" y="84181"/>
                        <a:pt x="42299" y="84459"/>
                      </a:cubicBezTo>
                      <a:cubicBezTo>
                        <a:pt x="41328" y="86539"/>
                        <a:pt x="40219" y="88480"/>
                        <a:pt x="38971" y="90283"/>
                      </a:cubicBezTo>
                      <a:cubicBezTo>
                        <a:pt x="37584" y="91947"/>
                        <a:pt x="36058" y="93612"/>
                        <a:pt x="34394" y="94998"/>
                      </a:cubicBezTo>
                      <a:cubicBezTo>
                        <a:pt x="33701" y="95553"/>
                        <a:pt x="33007" y="95969"/>
                        <a:pt x="32175" y="96524"/>
                      </a:cubicBezTo>
                      <a:cubicBezTo>
                        <a:pt x="31482" y="96940"/>
                        <a:pt x="30650" y="97356"/>
                        <a:pt x="29818" y="97633"/>
                      </a:cubicBezTo>
                      <a:cubicBezTo>
                        <a:pt x="28431" y="98188"/>
                        <a:pt x="26905" y="98466"/>
                        <a:pt x="25380" y="98743"/>
                      </a:cubicBezTo>
                      <a:cubicBezTo>
                        <a:pt x="24340" y="98882"/>
                        <a:pt x="23299" y="98951"/>
                        <a:pt x="22259" y="98951"/>
                      </a:cubicBezTo>
                      <a:cubicBezTo>
                        <a:pt x="21219" y="98951"/>
                        <a:pt x="20179" y="98882"/>
                        <a:pt x="19139" y="98743"/>
                      </a:cubicBezTo>
                      <a:cubicBezTo>
                        <a:pt x="17614" y="98466"/>
                        <a:pt x="15949" y="98188"/>
                        <a:pt x="14563" y="97495"/>
                      </a:cubicBezTo>
                      <a:cubicBezTo>
                        <a:pt x="13592" y="97217"/>
                        <a:pt x="12760" y="96663"/>
                        <a:pt x="11928" y="96247"/>
                      </a:cubicBezTo>
                      <a:cubicBezTo>
                        <a:pt x="10957" y="95692"/>
                        <a:pt x="10125" y="95137"/>
                        <a:pt x="9293" y="94582"/>
                      </a:cubicBezTo>
                      <a:cubicBezTo>
                        <a:pt x="9015" y="94305"/>
                        <a:pt x="8738" y="94028"/>
                        <a:pt x="8460" y="93750"/>
                      </a:cubicBezTo>
                      <a:cubicBezTo>
                        <a:pt x="8183" y="93473"/>
                        <a:pt x="7906" y="93196"/>
                        <a:pt x="7628" y="92918"/>
                      </a:cubicBezTo>
                      <a:cubicBezTo>
                        <a:pt x="7074" y="92086"/>
                        <a:pt x="6519" y="91254"/>
                        <a:pt x="6103" y="90422"/>
                      </a:cubicBezTo>
                      <a:cubicBezTo>
                        <a:pt x="5548" y="89590"/>
                        <a:pt x="5132" y="88758"/>
                        <a:pt x="4716" y="87926"/>
                      </a:cubicBezTo>
                      <a:cubicBezTo>
                        <a:pt x="4439" y="87232"/>
                        <a:pt x="4161" y="86539"/>
                        <a:pt x="4023" y="85845"/>
                      </a:cubicBezTo>
                      <a:cubicBezTo>
                        <a:pt x="3884" y="85152"/>
                        <a:pt x="3745" y="84320"/>
                        <a:pt x="3607" y="83626"/>
                      </a:cubicBezTo>
                      <a:cubicBezTo>
                        <a:pt x="3329" y="81130"/>
                        <a:pt x="3329" y="78634"/>
                        <a:pt x="3745" y="76138"/>
                      </a:cubicBezTo>
                      <a:cubicBezTo>
                        <a:pt x="3884" y="74473"/>
                        <a:pt x="4300" y="72809"/>
                        <a:pt x="4855" y="71284"/>
                      </a:cubicBezTo>
                      <a:cubicBezTo>
                        <a:pt x="5409" y="69620"/>
                        <a:pt x="5964" y="68094"/>
                        <a:pt x="6658" y="66568"/>
                      </a:cubicBezTo>
                      <a:lnTo>
                        <a:pt x="6796" y="66291"/>
                      </a:lnTo>
                      <a:cubicBezTo>
                        <a:pt x="6796" y="66430"/>
                        <a:pt x="6796" y="66430"/>
                        <a:pt x="6796" y="66568"/>
                      </a:cubicBezTo>
                      <a:cubicBezTo>
                        <a:pt x="7490" y="64766"/>
                        <a:pt x="8183" y="63240"/>
                        <a:pt x="8738" y="61576"/>
                      </a:cubicBezTo>
                      <a:cubicBezTo>
                        <a:pt x="9015" y="60744"/>
                        <a:pt x="9293" y="59912"/>
                        <a:pt x="9570" y="59080"/>
                      </a:cubicBezTo>
                      <a:cubicBezTo>
                        <a:pt x="9847" y="58109"/>
                        <a:pt x="9986" y="57138"/>
                        <a:pt x="9986" y="56167"/>
                      </a:cubicBezTo>
                      <a:cubicBezTo>
                        <a:pt x="9891" y="55125"/>
                        <a:pt x="9084" y="54471"/>
                        <a:pt x="8229" y="54471"/>
                      </a:cubicBezTo>
                      <a:cubicBezTo>
                        <a:pt x="7832" y="54471"/>
                        <a:pt x="7425" y="54612"/>
                        <a:pt x="7074" y="54919"/>
                      </a:cubicBezTo>
                      <a:cubicBezTo>
                        <a:pt x="6796" y="55196"/>
                        <a:pt x="6658" y="55613"/>
                        <a:pt x="6658" y="56167"/>
                      </a:cubicBezTo>
                      <a:lnTo>
                        <a:pt x="6658" y="57277"/>
                      </a:lnTo>
                      <a:cubicBezTo>
                        <a:pt x="6380" y="58109"/>
                        <a:pt x="6242" y="58941"/>
                        <a:pt x="5964" y="59773"/>
                      </a:cubicBezTo>
                      <a:cubicBezTo>
                        <a:pt x="5687" y="60605"/>
                        <a:pt x="5409" y="61437"/>
                        <a:pt x="4993" y="62131"/>
                      </a:cubicBezTo>
                      <a:cubicBezTo>
                        <a:pt x="4439" y="63795"/>
                        <a:pt x="3745" y="65320"/>
                        <a:pt x="3052" y="66985"/>
                      </a:cubicBezTo>
                      <a:cubicBezTo>
                        <a:pt x="2358" y="68510"/>
                        <a:pt x="1804" y="70174"/>
                        <a:pt x="1249" y="71838"/>
                      </a:cubicBezTo>
                      <a:cubicBezTo>
                        <a:pt x="278" y="75306"/>
                        <a:pt x="1" y="78911"/>
                        <a:pt x="278" y="82517"/>
                      </a:cubicBezTo>
                      <a:cubicBezTo>
                        <a:pt x="278" y="84320"/>
                        <a:pt x="694" y="86123"/>
                        <a:pt x="1249" y="87787"/>
                      </a:cubicBezTo>
                      <a:cubicBezTo>
                        <a:pt x="1804" y="89451"/>
                        <a:pt x="2636" y="91115"/>
                        <a:pt x="3607" y="92641"/>
                      </a:cubicBezTo>
                      <a:cubicBezTo>
                        <a:pt x="4023" y="93473"/>
                        <a:pt x="4577" y="94305"/>
                        <a:pt x="5271" y="94998"/>
                      </a:cubicBezTo>
                      <a:cubicBezTo>
                        <a:pt x="5687" y="95692"/>
                        <a:pt x="6242" y="96247"/>
                        <a:pt x="6935" y="96801"/>
                      </a:cubicBezTo>
                      <a:cubicBezTo>
                        <a:pt x="8322" y="97911"/>
                        <a:pt x="9709" y="98882"/>
                        <a:pt x="11234" y="99714"/>
                      </a:cubicBezTo>
                      <a:cubicBezTo>
                        <a:pt x="12760" y="100546"/>
                        <a:pt x="14424" y="101101"/>
                        <a:pt x="16227" y="101655"/>
                      </a:cubicBezTo>
                      <a:cubicBezTo>
                        <a:pt x="18212" y="102113"/>
                        <a:pt x="20239" y="102319"/>
                        <a:pt x="22262" y="102319"/>
                      </a:cubicBezTo>
                      <a:cubicBezTo>
                        <a:pt x="23913" y="102319"/>
                        <a:pt x="25562" y="102182"/>
                        <a:pt x="27183" y="101933"/>
                      </a:cubicBezTo>
                      <a:cubicBezTo>
                        <a:pt x="28015" y="101794"/>
                        <a:pt x="28847" y="101517"/>
                        <a:pt x="29679" y="101239"/>
                      </a:cubicBezTo>
                      <a:cubicBezTo>
                        <a:pt x="30650" y="100962"/>
                        <a:pt x="31482" y="100684"/>
                        <a:pt x="32453" y="100268"/>
                      </a:cubicBezTo>
                      <a:cubicBezTo>
                        <a:pt x="34117" y="99436"/>
                        <a:pt x="35642" y="98466"/>
                        <a:pt x="37029" y="97356"/>
                      </a:cubicBezTo>
                      <a:cubicBezTo>
                        <a:pt x="37722" y="96801"/>
                        <a:pt x="38277" y="96247"/>
                        <a:pt x="38971" y="95553"/>
                      </a:cubicBezTo>
                      <a:cubicBezTo>
                        <a:pt x="39525" y="94998"/>
                        <a:pt x="40080" y="94444"/>
                        <a:pt x="40635" y="93889"/>
                      </a:cubicBezTo>
                      <a:cubicBezTo>
                        <a:pt x="41051" y="93334"/>
                        <a:pt x="41883" y="92225"/>
                        <a:pt x="42438" y="91393"/>
                      </a:cubicBezTo>
                      <a:cubicBezTo>
                        <a:pt x="42992" y="90561"/>
                        <a:pt x="43408" y="90006"/>
                        <a:pt x="43824" y="89174"/>
                      </a:cubicBezTo>
                      <a:cubicBezTo>
                        <a:pt x="44241" y="88480"/>
                        <a:pt x="44657" y="87787"/>
                        <a:pt x="44934" y="86955"/>
                      </a:cubicBezTo>
                      <a:cubicBezTo>
                        <a:pt x="45350" y="86123"/>
                        <a:pt x="45766" y="85291"/>
                        <a:pt x="46043" y="84459"/>
                      </a:cubicBezTo>
                      <a:cubicBezTo>
                        <a:pt x="46321" y="82656"/>
                        <a:pt x="46459" y="80853"/>
                        <a:pt x="46459" y="79050"/>
                      </a:cubicBezTo>
                      <a:cubicBezTo>
                        <a:pt x="46459" y="77247"/>
                        <a:pt x="46321" y="75444"/>
                        <a:pt x="46043" y="73780"/>
                      </a:cubicBezTo>
                      <a:cubicBezTo>
                        <a:pt x="45905" y="72809"/>
                        <a:pt x="45627" y="71977"/>
                        <a:pt x="45350" y="71145"/>
                      </a:cubicBezTo>
                      <a:cubicBezTo>
                        <a:pt x="45073" y="70313"/>
                        <a:pt x="44657" y="69342"/>
                        <a:pt x="44241" y="68510"/>
                      </a:cubicBezTo>
                      <a:cubicBezTo>
                        <a:pt x="43824" y="67678"/>
                        <a:pt x="43408" y="66985"/>
                        <a:pt x="42854" y="66291"/>
                      </a:cubicBezTo>
                      <a:cubicBezTo>
                        <a:pt x="42438" y="65598"/>
                        <a:pt x="42022" y="64904"/>
                        <a:pt x="41606" y="64211"/>
                      </a:cubicBezTo>
                      <a:cubicBezTo>
                        <a:pt x="41467" y="63933"/>
                        <a:pt x="41328" y="63656"/>
                        <a:pt x="41190" y="63379"/>
                      </a:cubicBezTo>
                      <a:cubicBezTo>
                        <a:pt x="41051" y="62963"/>
                        <a:pt x="40912" y="62547"/>
                        <a:pt x="40773" y="62131"/>
                      </a:cubicBezTo>
                      <a:cubicBezTo>
                        <a:pt x="40773" y="61715"/>
                        <a:pt x="40635" y="61299"/>
                        <a:pt x="40635" y="61021"/>
                      </a:cubicBezTo>
                      <a:cubicBezTo>
                        <a:pt x="40496" y="59634"/>
                        <a:pt x="40357" y="58386"/>
                        <a:pt x="40496" y="57138"/>
                      </a:cubicBezTo>
                      <a:cubicBezTo>
                        <a:pt x="40496" y="56306"/>
                        <a:pt x="40773" y="55613"/>
                        <a:pt x="41051" y="54919"/>
                      </a:cubicBezTo>
                      <a:cubicBezTo>
                        <a:pt x="41051" y="54780"/>
                        <a:pt x="41190" y="54503"/>
                        <a:pt x="41328" y="54364"/>
                      </a:cubicBezTo>
                      <a:cubicBezTo>
                        <a:pt x="41467" y="54087"/>
                        <a:pt x="41606" y="53948"/>
                        <a:pt x="41883" y="53810"/>
                      </a:cubicBezTo>
                      <a:lnTo>
                        <a:pt x="42438" y="53532"/>
                      </a:lnTo>
                      <a:cubicBezTo>
                        <a:pt x="42715" y="53394"/>
                        <a:pt x="42992" y="53255"/>
                        <a:pt x="43408" y="53255"/>
                      </a:cubicBezTo>
                      <a:cubicBezTo>
                        <a:pt x="45073" y="53116"/>
                        <a:pt x="46598" y="53116"/>
                        <a:pt x="48262" y="53116"/>
                      </a:cubicBezTo>
                      <a:lnTo>
                        <a:pt x="58386" y="53116"/>
                      </a:lnTo>
                      <a:cubicBezTo>
                        <a:pt x="60189" y="53116"/>
                        <a:pt x="61853" y="53116"/>
                        <a:pt x="63517" y="52978"/>
                      </a:cubicBezTo>
                      <a:lnTo>
                        <a:pt x="78772" y="52978"/>
                      </a:lnTo>
                      <a:cubicBezTo>
                        <a:pt x="80437" y="52978"/>
                        <a:pt x="82240" y="52978"/>
                        <a:pt x="83904" y="52839"/>
                      </a:cubicBezTo>
                      <a:cubicBezTo>
                        <a:pt x="84505" y="52793"/>
                        <a:pt x="85075" y="52777"/>
                        <a:pt x="85630" y="52777"/>
                      </a:cubicBezTo>
                      <a:cubicBezTo>
                        <a:pt x="86739" y="52777"/>
                        <a:pt x="87787" y="52839"/>
                        <a:pt x="88896" y="52839"/>
                      </a:cubicBezTo>
                      <a:lnTo>
                        <a:pt x="93334" y="52561"/>
                      </a:lnTo>
                      <a:cubicBezTo>
                        <a:pt x="94166" y="52561"/>
                        <a:pt x="94998" y="52423"/>
                        <a:pt x="95830" y="52284"/>
                      </a:cubicBezTo>
                      <a:cubicBezTo>
                        <a:pt x="96662" y="52145"/>
                        <a:pt x="97356" y="51868"/>
                        <a:pt x="97911" y="51313"/>
                      </a:cubicBezTo>
                      <a:cubicBezTo>
                        <a:pt x="98743" y="50620"/>
                        <a:pt x="99020" y="49510"/>
                        <a:pt x="98881" y="48540"/>
                      </a:cubicBezTo>
                      <a:lnTo>
                        <a:pt x="98881" y="46182"/>
                      </a:lnTo>
                      <a:lnTo>
                        <a:pt x="98881" y="40912"/>
                      </a:lnTo>
                      <a:cubicBezTo>
                        <a:pt x="98881" y="39248"/>
                        <a:pt x="99020" y="37445"/>
                        <a:pt x="99159" y="35781"/>
                      </a:cubicBezTo>
                      <a:cubicBezTo>
                        <a:pt x="99159" y="33978"/>
                        <a:pt x="99159" y="32452"/>
                        <a:pt x="99159" y="30788"/>
                      </a:cubicBezTo>
                      <a:lnTo>
                        <a:pt x="99159" y="25657"/>
                      </a:lnTo>
                      <a:lnTo>
                        <a:pt x="99159" y="15256"/>
                      </a:lnTo>
                      <a:cubicBezTo>
                        <a:pt x="99159" y="11789"/>
                        <a:pt x="98604" y="8322"/>
                        <a:pt x="98604" y="4993"/>
                      </a:cubicBezTo>
                      <a:lnTo>
                        <a:pt x="98604" y="2081"/>
                      </a:lnTo>
                      <a:cubicBezTo>
                        <a:pt x="98604" y="1110"/>
                        <a:pt x="98604" y="694"/>
                        <a:pt x="986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9"/>
                <p:cNvSpPr/>
                <p:nvPr/>
              </p:nvSpPr>
              <p:spPr>
                <a:xfrm>
                  <a:off x="3515275" y="238125"/>
                  <a:ext cx="2832600" cy="26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04" h="105920" extrusionOk="0">
                      <a:moveTo>
                        <a:pt x="1" y="0"/>
                      </a:moveTo>
                      <a:cubicBezTo>
                        <a:pt x="1" y="277"/>
                        <a:pt x="278" y="555"/>
                        <a:pt x="417" y="971"/>
                      </a:cubicBezTo>
                      <a:cubicBezTo>
                        <a:pt x="555" y="1109"/>
                        <a:pt x="833" y="1387"/>
                        <a:pt x="971" y="1664"/>
                      </a:cubicBezTo>
                      <a:cubicBezTo>
                        <a:pt x="1249" y="1803"/>
                        <a:pt x="1526" y="2080"/>
                        <a:pt x="1803" y="2219"/>
                      </a:cubicBezTo>
                      <a:cubicBezTo>
                        <a:pt x="2774" y="2912"/>
                        <a:pt x="3745" y="3328"/>
                        <a:pt x="4854" y="3467"/>
                      </a:cubicBezTo>
                      <a:cubicBezTo>
                        <a:pt x="5686" y="3606"/>
                        <a:pt x="6657" y="3744"/>
                        <a:pt x="7489" y="3744"/>
                      </a:cubicBezTo>
                      <a:cubicBezTo>
                        <a:pt x="8090" y="3791"/>
                        <a:pt x="8691" y="3806"/>
                        <a:pt x="9292" y="3806"/>
                      </a:cubicBezTo>
                      <a:cubicBezTo>
                        <a:pt x="10494" y="3806"/>
                        <a:pt x="11696" y="3744"/>
                        <a:pt x="12898" y="3744"/>
                      </a:cubicBezTo>
                      <a:lnTo>
                        <a:pt x="18029" y="3744"/>
                      </a:lnTo>
                      <a:cubicBezTo>
                        <a:pt x="19693" y="3744"/>
                        <a:pt x="21496" y="3744"/>
                        <a:pt x="23299" y="3883"/>
                      </a:cubicBezTo>
                      <a:lnTo>
                        <a:pt x="25241" y="4022"/>
                      </a:lnTo>
                      <a:lnTo>
                        <a:pt x="28708" y="4022"/>
                      </a:lnTo>
                      <a:cubicBezTo>
                        <a:pt x="30441" y="3952"/>
                        <a:pt x="32175" y="3918"/>
                        <a:pt x="33926" y="3918"/>
                      </a:cubicBezTo>
                      <a:cubicBezTo>
                        <a:pt x="35677" y="3918"/>
                        <a:pt x="37445" y="3952"/>
                        <a:pt x="39248" y="4022"/>
                      </a:cubicBezTo>
                      <a:cubicBezTo>
                        <a:pt x="40912" y="4022"/>
                        <a:pt x="42715" y="4022"/>
                        <a:pt x="44379" y="4160"/>
                      </a:cubicBezTo>
                      <a:cubicBezTo>
                        <a:pt x="45280" y="4230"/>
                        <a:pt x="46112" y="4230"/>
                        <a:pt x="46944" y="4230"/>
                      </a:cubicBezTo>
                      <a:cubicBezTo>
                        <a:pt x="47777" y="4230"/>
                        <a:pt x="48609" y="4230"/>
                        <a:pt x="49510" y="4299"/>
                      </a:cubicBezTo>
                      <a:lnTo>
                        <a:pt x="54225" y="4577"/>
                      </a:lnTo>
                      <a:cubicBezTo>
                        <a:pt x="55751" y="4577"/>
                        <a:pt x="57415" y="4715"/>
                        <a:pt x="58941" y="4854"/>
                      </a:cubicBezTo>
                      <a:lnTo>
                        <a:pt x="60327" y="5131"/>
                      </a:lnTo>
                      <a:lnTo>
                        <a:pt x="61575" y="5270"/>
                      </a:lnTo>
                      <a:lnTo>
                        <a:pt x="61575" y="6795"/>
                      </a:lnTo>
                      <a:lnTo>
                        <a:pt x="61575" y="9153"/>
                      </a:lnTo>
                      <a:cubicBezTo>
                        <a:pt x="61575" y="10817"/>
                        <a:pt x="61575" y="12481"/>
                        <a:pt x="61437" y="14146"/>
                      </a:cubicBezTo>
                      <a:cubicBezTo>
                        <a:pt x="61298" y="15671"/>
                        <a:pt x="61298" y="17613"/>
                        <a:pt x="61298" y="19138"/>
                      </a:cubicBezTo>
                      <a:cubicBezTo>
                        <a:pt x="61298" y="20802"/>
                        <a:pt x="61298" y="22605"/>
                        <a:pt x="61159" y="24408"/>
                      </a:cubicBezTo>
                      <a:cubicBezTo>
                        <a:pt x="61021" y="26072"/>
                        <a:pt x="61159" y="27875"/>
                        <a:pt x="61021" y="29401"/>
                      </a:cubicBezTo>
                      <a:cubicBezTo>
                        <a:pt x="61021" y="30372"/>
                        <a:pt x="61021" y="31204"/>
                        <a:pt x="61021" y="32036"/>
                      </a:cubicBezTo>
                      <a:cubicBezTo>
                        <a:pt x="61021" y="33007"/>
                        <a:pt x="61021" y="33839"/>
                        <a:pt x="61021" y="34671"/>
                      </a:cubicBezTo>
                      <a:lnTo>
                        <a:pt x="60882" y="39802"/>
                      </a:lnTo>
                      <a:lnTo>
                        <a:pt x="60882" y="44933"/>
                      </a:lnTo>
                      <a:lnTo>
                        <a:pt x="60882" y="47568"/>
                      </a:lnTo>
                      <a:lnTo>
                        <a:pt x="60882" y="50065"/>
                      </a:lnTo>
                      <a:cubicBezTo>
                        <a:pt x="60882" y="51729"/>
                        <a:pt x="61021" y="53393"/>
                        <a:pt x="61021" y="55057"/>
                      </a:cubicBezTo>
                      <a:lnTo>
                        <a:pt x="61021" y="56305"/>
                      </a:lnTo>
                      <a:cubicBezTo>
                        <a:pt x="61021" y="56721"/>
                        <a:pt x="61021" y="56999"/>
                        <a:pt x="61298" y="57415"/>
                      </a:cubicBezTo>
                      <a:cubicBezTo>
                        <a:pt x="61298" y="58108"/>
                        <a:pt x="61575" y="58802"/>
                        <a:pt x="61853" y="59495"/>
                      </a:cubicBezTo>
                      <a:cubicBezTo>
                        <a:pt x="62269" y="60466"/>
                        <a:pt x="62824" y="61298"/>
                        <a:pt x="63517" y="62130"/>
                      </a:cubicBezTo>
                      <a:cubicBezTo>
                        <a:pt x="64349" y="62962"/>
                        <a:pt x="65459" y="63517"/>
                        <a:pt x="66568" y="63794"/>
                      </a:cubicBezTo>
                      <a:cubicBezTo>
                        <a:pt x="67192" y="63933"/>
                        <a:pt x="67816" y="64002"/>
                        <a:pt x="68423" y="64002"/>
                      </a:cubicBezTo>
                      <a:cubicBezTo>
                        <a:pt x="69030" y="64002"/>
                        <a:pt x="69619" y="63933"/>
                        <a:pt x="70174" y="63794"/>
                      </a:cubicBezTo>
                      <a:cubicBezTo>
                        <a:pt x="71283" y="63655"/>
                        <a:pt x="72254" y="63517"/>
                        <a:pt x="73225" y="63239"/>
                      </a:cubicBezTo>
                      <a:cubicBezTo>
                        <a:pt x="74750" y="62962"/>
                        <a:pt x="76137" y="62546"/>
                        <a:pt x="77524" y="61991"/>
                      </a:cubicBezTo>
                      <a:lnTo>
                        <a:pt x="79466" y="61437"/>
                      </a:lnTo>
                      <a:lnTo>
                        <a:pt x="81407" y="60743"/>
                      </a:lnTo>
                      <a:cubicBezTo>
                        <a:pt x="81962" y="60466"/>
                        <a:pt x="82655" y="60188"/>
                        <a:pt x="83210" y="60050"/>
                      </a:cubicBezTo>
                      <a:cubicBezTo>
                        <a:pt x="83903" y="59772"/>
                        <a:pt x="84597" y="59634"/>
                        <a:pt x="85290" y="59495"/>
                      </a:cubicBezTo>
                      <a:cubicBezTo>
                        <a:pt x="85984" y="59356"/>
                        <a:pt x="86538" y="59218"/>
                        <a:pt x="87232" y="59079"/>
                      </a:cubicBezTo>
                      <a:lnTo>
                        <a:pt x="89035" y="58802"/>
                      </a:lnTo>
                      <a:lnTo>
                        <a:pt x="91392" y="58802"/>
                      </a:lnTo>
                      <a:cubicBezTo>
                        <a:pt x="92224" y="58802"/>
                        <a:pt x="93056" y="58802"/>
                        <a:pt x="93888" y="58940"/>
                      </a:cubicBezTo>
                      <a:cubicBezTo>
                        <a:pt x="95414" y="59218"/>
                        <a:pt x="96939" y="59634"/>
                        <a:pt x="98326" y="60188"/>
                      </a:cubicBezTo>
                      <a:cubicBezTo>
                        <a:pt x="99158" y="60604"/>
                        <a:pt x="99852" y="60882"/>
                        <a:pt x="100407" y="61298"/>
                      </a:cubicBezTo>
                      <a:cubicBezTo>
                        <a:pt x="101239" y="61714"/>
                        <a:pt x="101793" y="62130"/>
                        <a:pt x="102487" y="62685"/>
                      </a:cubicBezTo>
                      <a:cubicBezTo>
                        <a:pt x="103319" y="63378"/>
                        <a:pt x="104151" y="64210"/>
                        <a:pt x="104844" y="65181"/>
                      </a:cubicBezTo>
                      <a:lnTo>
                        <a:pt x="106370" y="67261"/>
                      </a:lnTo>
                      <a:cubicBezTo>
                        <a:pt x="106925" y="67955"/>
                        <a:pt x="107479" y="68787"/>
                        <a:pt x="107757" y="69480"/>
                      </a:cubicBezTo>
                      <a:cubicBezTo>
                        <a:pt x="108589" y="71560"/>
                        <a:pt x="109144" y="73641"/>
                        <a:pt x="109421" y="75721"/>
                      </a:cubicBezTo>
                      <a:cubicBezTo>
                        <a:pt x="109421" y="76553"/>
                        <a:pt x="109560" y="77246"/>
                        <a:pt x="109560" y="78079"/>
                      </a:cubicBezTo>
                      <a:cubicBezTo>
                        <a:pt x="109560" y="78911"/>
                        <a:pt x="109560" y="79743"/>
                        <a:pt x="109421" y="80714"/>
                      </a:cubicBezTo>
                      <a:cubicBezTo>
                        <a:pt x="109421" y="81268"/>
                        <a:pt x="109282" y="81823"/>
                        <a:pt x="109144" y="82378"/>
                      </a:cubicBezTo>
                      <a:cubicBezTo>
                        <a:pt x="108866" y="83071"/>
                        <a:pt x="108727" y="83626"/>
                        <a:pt x="108450" y="84319"/>
                      </a:cubicBezTo>
                      <a:cubicBezTo>
                        <a:pt x="107757" y="85706"/>
                        <a:pt x="107063" y="87093"/>
                        <a:pt x="106231" y="88480"/>
                      </a:cubicBezTo>
                      <a:cubicBezTo>
                        <a:pt x="105815" y="89173"/>
                        <a:pt x="105399" y="90005"/>
                        <a:pt x="104983" y="90699"/>
                      </a:cubicBezTo>
                      <a:cubicBezTo>
                        <a:pt x="104567" y="91392"/>
                        <a:pt x="104151" y="91808"/>
                        <a:pt x="103735" y="92363"/>
                      </a:cubicBezTo>
                      <a:cubicBezTo>
                        <a:pt x="103319" y="92918"/>
                        <a:pt x="102764" y="93611"/>
                        <a:pt x="102209" y="94166"/>
                      </a:cubicBezTo>
                      <a:cubicBezTo>
                        <a:pt x="101655" y="94582"/>
                        <a:pt x="101100" y="95137"/>
                        <a:pt x="100407" y="95553"/>
                      </a:cubicBezTo>
                      <a:cubicBezTo>
                        <a:pt x="99990" y="95969"/>
                        <a:pt x="99574" y="96246"/>
                        <a:pt x="99020" y="96523"/>
                      </a:cubicBezTo>
                      <a:cubicBezTo>
                        <a:pt x="98604" y="96801"/>
                        <a:pt x="98188" y="97078"/>
                        <a:pt x="97633" y="97217"/>
                      </a:cubicBezTo>
                      <a:cubicBezTo>
                        <a:pt x="96523" y="97633"/>
                        <a:pt x="95414" y="97910"/>
                        <a:pt x="94166" y="98188"/>
                      </a:cubicBezTo>
                      <a:lnTo>
                        <a:pt x="91254" y="98188"/>
                      </a:lnTo>
                      <a:cubicBezTo>
                        <a:pt x="90283" y="98188"/>
                        <a:pt x="89312" y="98188"/>
                        <a:pt x="88341" y="98049"/>
                      </a:cubicBezTo>
                      <a:cubicBezTo>
                        <a:pt x="86816" y="97772"/>
                        <a:pt x="85290" y="97494"/>
                        <a:pt x="83765" y="97078"/>
                      </a:cubicBezTo>
                      <a:cubicBezTo>
                        <a:pt x="83071" y="96801"/>
                        <a:pt x="82239" y="96662"/>
                        <a:pt x="81546" y="96385"/>
                      </a:cubicBezTo>
                      <a:cubicBezTo>
                        <a:pt x="80852" y="96246"/>
                        <a:pt x="80298" y="95969"/>
                        <a:pt x="79604" y="95691"/>
                      </a:cubicBezTo>
                      <a:cubicBezTo>
                        <a:pt x="78911" y="95414"/>
                        <a:pt x="78217" y="94998"/>
                        <a:pt x="77524" y="94720"/>
                      </a:cubicBezTo>
                      <a:cubicBezTo>
                        <a:pt x="76831" y="94304"/>
                        <a:pt x="76137" y="93750"/>
                        <a:pt x="75444" y="93334"/>
                      </a:cubicBezTo>
                      <a:lnTo>
                        <a:pt x="73502" y="91947"/>
                      </a:lnTo>
                      <a:cubicBezTo>
                        <a:pt x="72947" y="91392"/>
                        <a:pt x="72393" y="90976"/>
                        <a:pt x="71699" y="90699"/>
                      </a:cubicBezTo>
                      <a:cubicBezTo>
                        <a:pt x="70632" y="90165"/>
                        <a:pt x="69451" y="89917"/>
                        <a:pt x="68266" y="89917"/>
                      </a:cubicBezTo>
                      <a:cubicBezTo>
                        <a:pt x="67603" y="89917"/>
                        <a:pt x="66938" y="89995"/>
                        <a:pt x="66291" y="90144"/>
                      </a:cubicBezTo>
                      <a:cubicBezTo>
                        <a:pt x="65875" y="90144"/>
                        <a:pt x="65597" y="90283"/>
                        <a:pt x="65320" y="90421"/>
                      </a:cubicBezTo>
                      <a:lnTo>
                        <a:pt x="64349" y="90837"/>
                      </a:lnTo>
                      <a:cubicBezTo>
                        <a:pt x="64072" y="90976"/>
                        <a:pt x="63656" y="91253"/>
                        <a:pt x="63378" y="91531"/>
                      </a:cubicBezTo>
                      <a:cubicBezTo>
                        <a:pt x="63101" y="91808"/>
                        <a:pt x="62685" y="92224"/>
                        <a:pt x="62546" y="92640"/>
                      </a:cubicBezTo>
                      <a:cubicBezTo>
                        <a:pt x="62269" y="92918"/>
                        <a:pt x="61992" y="93334"/>
                        <a:pt x="61853" y="93611"/>
                      </a:cubicBezTo>
                      <a:cubicBezTo>
                        <a:pt x="61575" y="94582"/>
                        <a:pt x="61298" y="95414"/>
                        <a:pt x="61159" y="96385"/>
                      </a:cubicBezTo>
                      <a:cubicBezTo>
                        <a:pt x="60882" y="97355"/>
                        <a:pt x="60882" y="98326"/>
                        <a:pt x="60743" y="99297"/>
                      </a:cubicBezTo>
                      <a:cubicBezTo>
                        <a:pt x="60605" y="100406"/>
                        <a:pt x="60466" y="101100"/>
                        <a:pt x="60466" y="101793"/>
                      </a:cubicBezTo>
                      <a:cubicBezTo>
                        <a:pt x="60327" y="102625"/>
                        <a:pt x="60466" y="103596"/>
                        <a:pt x="60327" y="104567"/>
                      </a:cubicBezTo>
                      <a:cubicBezTo>
                        <a:pt x="60535" y="105468"/>
                        <a:pt x="61263" y="105919"/>
                        <a:pt x="61992" y="105919"/>
                      </a:cubicBezTo>
                      <a:cubicBezTo>
                        <a:pt x="62720" y="105919"/>
                        <a:pt x="63448" y="105468"/>
                        <a:pt x="63656" y="104567"/>
                      </a:cubicBezTo>
                      <a:cubicBezTo>
                        <a:pt x="63656" y="103458"/>
                        <a:pt x="63656" y="102209"/>
                        <a:pt x="63933" y="101100"/>
                      </a:cubicBezTo>
                      <a:cubicBezTo>
                        <a:pt x="64072" y="99852"/>
                        <a:pt x="64072" y="98881"/>
                        <a:pt x="64210" y="97772"/>
                      </a:cubicBezTo>
                      <a:cubicBezTo>
                        <a:pt x="64210" y="97355"/>
                        <a:pt x="64349" y="96801"/>
                        <a:pt x="64488" y="96385"/>
                      </a:cubicBezTo>
                      <a:cubicBezTo>
                        <a:pt x="64626" y="95969"/>
                        <a:pt x="64765" y="95553"/>
                        <a:pt x="64904" y="95137"/>
                      </a:cubicBezTo>
                      <a:cubicBezTo>
                        <a:pt x="65043" y="94720"/>
                        <a:pt x="65320" y="94443"/>
                        <a:pt x="65459" y="94166"/>
                      </a:cubicBezTo>
                      <a:cubicBezTo>
                        <a:pt x="65597" y="94027"/>
                        <a:pt x="65736" y="93888"/>
                        <a:pt x="65875" y="93750"/>
                      </a:cubicBezTo>
                      <a:lnTo>
                        <a:pt x="66291" y="93611"/>
                      </a:lnTo>
                      <a:cubicBezTo>
                        <a:pt x="66568" y="93472"/>
                        <a:pt x="66845" y="93472"/>
                        <a:pt x="67123" y="93472"/>
                      </a:cubicBezTo>
                      <a:cubicBezTo>
                        <a:pt x="67469" y="93403"/>
                        <a:pt x="67816" y="93368"/>
                        <a:pt x="68163" y="93368"/>
                      </a:cubicBezTo>
                      <a:cubicBezTo>
                        <a:pt x="68510" y="93368"/>
                        <a:pt x="68856" y="93403"/>
                        <a:pt x="69203" y="93472"/>
                      </a:cubicBezTo>
                      <a:cubicBezTo>
                        <a:pt x="69480" y="93472"/>
                        <a:pt x="69758" y="93472"/>
                        <a:pt x="70035" y="93611"/>
                      </a:cubicBezTo>
                      <a:cubicBezTo>
                        <a:pt x="70729" y="94027"/>
                        <a:pt x="71283" y="94304"/>
                        <a:pt x="71838" y="94859"/>
                      </a:cubicBezTo>
                      <a:lnTo>
                        <a:pt x="73780" y="96246"/>
                      </a:lnTo>
                      <a:cubicBezTo>
                        <a:pt x="74473" y="96662"/>
                        <a:pt x="75028" y="97217"/>
                        <a:pt x="75721" y="97633"/>
                      </a:cubicBezTo>
                      <a:cubicBezTo>
                        <a:pt x="76553" y="98049"/>
                        <a:pt x="77247" y="98465"/>
                        <a:pt x="77940" y="98742"/>
                      </a:cubicBezTo>
                      <a:cubicBezTo>
                        <a:pt x="78911" y="99158"/>
                        <a:pt x="79743" y="99436"/>
                        <a:pt x="80575" y="99713"/>
                      </a:cubicBezTo>
                      <a:cubicBezTo>
                        <a:pt x="81407" y="99990"/>
                        <a:pt x="82239" y="100268"/>
                        <a:pt x="83071" y="100545"/>
                      </a:cubicBezTo>
                      <a:cubicBezTo>
                        <a:pt x="84874" y="100961"/>
                        <a:pt x="86816" y="101377"/>
                        <a:pt x="88757" y="101655"/>
                      </a:cubicBezTo>
                      <a:cubicBezTo>
                        <a:pt x="89589" y="101655"/>
                        <a:pt x="90421" y="101655"/>
                        <a:pt x="91254" y="101793"/>
                      </a:cubicBezTo>
                      <a:lnTo>
                        <a:pt x="93888" y="101793"/>
                      </a:lnTo>
                      <a:cubicBezTo>
                        <a:pt x="95830" y="101655"/>
                        <a:pt x="97633" y="101100"/>
                        <a:pt x="99436" y="100268"/>
                      </a:cubicBezTo>
                      <a:cubicBezTo>
                        <a:pt x="101100" y="99574"/>
                        <a:pt x="102625" y="98465"/>
                        <a:pt x="104012" y="97217"/>
                      </a:cubicBezTo>
                      <a:cubicBezTo>
                        <a:pt x="105260" y="95969"/>
                        <a:pt x="106509" y="94582"/>
                        <a:pt x="107479" y="93056"/>
                      </a:cubicBezTo>
                      <a:cubicBezTo>
                        <a:pt x="108034" y="92363"/>
                        <a:pt x="108450" y="91669"/>
                        <a:pt x="108866" y="90837"/>
                      </a:cubicBezTo>
                      <a:cubicBezTo>
                        <a:pt x="109282" y="90144"/>
                        <a:pt x="109837" y="89312"/>
                        <a:pt x="110253" y="88618"/>
                      </a:cubicBezTo>
                      <a:cubicBezTo>
                        <a:pt x="110530" y="87786"/>
                        <a:pt x="110946" y="87093"/>
                        <a:pt x="111362" y="86261"/>
                      </a:cubicBezTo>
                      <a:cubicBezTo>
                        <a:pt x="111779" y="85429"/>
                        <a:pt x="112056" y="84458"/>
                        <a:pt x="112333" y="83626"/>
                      </a:cubicBezTo>
                      <a:cubicBezTo>
                        <a:pt x="113304" y="80020"/>
                        <a:pt x="113304" y="76276"/>
                        <a:pt x="112333" y="72670"/>
                      </a:cubicBezTo>
                      <a:cubicBezTo>
                        <a:pt x="112195" y="71976"/>
                        <a:pt x="112056" y="71144"/>
                        <a:pt x="111779" y="70451"/>
                      </a:cubicBezTo>
                      <a:cubicBezTo>
                        <a:pt x="111501" y="69619"/>
                        <a:pt x="111224" y="68648"/>
                        <a:pt x="110808" y="67816"/>
                      </a:cubicBezTo>
                      <a:cubicBezTo>
                        <a:pt x="110530" y="67261"/>
                        <a:pt x="110253" y="66568"/>
                        <a:pt x="109837" y="66013"/>
                      </a:cubicBezTo>
                      <a:cubicBezTo>
                        <a:pt x="109282" y="65181"/>
                        <a:pt x="108727" y="64488"/>
                        <a:pt x="108173" y="63794"/>
                      </a:cubicBezTo>
                      <a:cubicBezTo>
                        <a:pt x="107618" y="63101"/>
                        <a:pt x="107202" y="62407"/>
                        <a:pt x="106509" y="61714"/>
                      </a:cubicBezTo>
                      <a:cubicBezTo>
                        <a:pt x="105954" y="61021"/>
                        <a:pt x="105260" y="60466"/>
                        <a:pt x="104567" y="59772"/>
                      </a:cubicBezTo>
                      <a:cubicBezTo>
                        <a:pt x="103874" y="59356"/>
                        <a:pt x="103180" y="58802"/>
                        <a:pt x="102348" y="58386"/>
                      </a:cubicBezTo>
                      <a:cubicBezTo>
                        <a:pt x="100129" y="56999"/>
                        <a:pt x="97633" y="56167"/>
                        <a:pt x="95137" y="55612"/>
                      </a:cubicBezTo>
                      <a:cubicBezTo>
                        <a:pt x="93918" y="55409"/>
                        <a:pt x="92700" y="55280"/>
                        <a:pt x="91536" y="55280"/>
                      </a:cubicBezTo>
                      <a:cubicBezTo>
                        <a:pt x="91110" y="55280"/>
                        <a:pt x="90691" y="55297"/>
                        <a:pt x="90283" y="55335"/>
                      </a:cubicBezTo>
                      <a:cubicBezTo>
                        <a:pt x="89312" y="55335"/>
                        <a:pt x="88480" y="55473"/>
                        <a:pt x="87509" y="55612"/>
                      </a:cubicBezTo>
                      <a:cubicBezTo>
                        <a:pt x="86816" y="55751"/>
                        <a:pt x="86122" y="55889"/>
                        <a:pt x="85429" y="56028"/>
                      </a:cubicBezTo>
                      <a:lnTo>
                        <a:pt x="83071" y="56583"/>
                      </a:lnTo>
                      <a:cubicBezTo>
                        <a:pt x="82378" y="56721"/>
                        <a:pt x="81546" y="56999"/>
                        <a:pt x="80852" y="57276"/>
                      </a:cubicBezTo>
                      <a:lnTo>
                        <a:pt x="78772" y="58108"/>
                      </a:lnTo>
                      <a:lnTo>
                        <a:pt x="76692" y="58802"/>
                      </a:lnTo>
                      <a:cubicBezTo>
                        <a:pt x="75028" y="59356"/>
                        <a:pt x="73363" y="59772"/>
                        <a:pt x="71699" y="60188"/>
                      </a:cubicBezTo>
                      <a:lnTo>
                        <a:pt x="70312" y="60466"/>
                      </a:lnTo>
                      <a:cubicBezTo>
                        <a:pt x="69480" y="60604"/>
                        <a:pt x="68648" y="60604"/>
                        <a:pt x="67678" y="60604"/>
                      </a:cubicBezTo>
                      <a:lnTo>
                        <a:pt x="67123" y="60466"/>
                      </a:lnTo>
                      <a:lnTo>
                        <a:pt x="66568" y="60188"/>
                      </a:lnTo>
                      <a:cubicBezTo>
                        <a:pt x="66291" y="59911"/>
                        <a:pt x="66013" y="59772"/>
                        <a:pt x="65875" y="59495"/>
                      </a:cubicBezTo>
                      <a:cubicBezTo>
                        <a:pt x="65597" y="58940"/>
                        <a:pt x="65320" y="58524"/>
                        <a:pt x="65043" y="58108"/>
                      </a:cubicBezTo>
                      <a:cubicBezTo>
                        <a:pt x="64904" y="57692"/>
                        <a:pt x="64765" y="57137"/>
                        <a:pt x="64765" y="56721"/>
                      </a:cubicBezTo>
                      <a:cubicBezTo>
                        <a:pt x="64488" y="55196"/>
                        <a:pt x="64488" y="53532"/>
                        <a:pt x="64349" y="51867"/>
                      </a:cubicBezTo>
                      <a:cubicBezTo>
                        <a:pt x="64349" y="50203"/>
                        <a:pt x="64349" y="48539"/>
                        <a:pt x="64349" y="46875"/>
                      </a:cubicBezTo>
                      <a:cubicBezTo>
                        <a:pt x="64349" y="45211"/>
                        <a:pt x="64349" y="43408"/>
                        <a:pt x="64349" y="41605"/>
                      </a:cubicBezTo>
                      <a:cubicBezTo>
                        <a:pt x="64210" y="39941"/>
                        <a:pt x="64349" y="38138"/>
                        <a:pt x="64349" y="36612"/>
                      </a:cubicBezTo>
                      <a:cubicBezTo>
                        <a:pt x="64349" y="34948"/>
                        <a:pt x="64349" y="33145"/>
                        <a:pt x="64488" y="31342"/>
                      </a:cubicBezTo>
                      <a:cubicBezTo>
                        <a:pt x="64626" y="29678"/>
                        <a:pt x="64626" y="27875"/>
                        <a:pt x="64626" y="26211"/>
                      </a:cubicBezTo>
                      <a:lnTo>
                        <a:pt x="64626" y="23576"/>
                      </a:lnTo>
                      <a:lnTo>
                        <a:pt x="64626" y="20941"/>
                      </a:lnTo>
                      <a:lnTo>
                        <a:pt x="64626" y="15810"/>
                      </a:lnTo>
                      <a:cubicBezTo>
                        <a:pt x="64626" y="14007"/>
                        <a:pt x="64765" y="12481"/>
                        <a:pt x="64765" y="10817"/>
                      </a:cubicBezTo>
                      <a:cubicBezTo>
                        <a:pt x="64765" y="9153"/>
                        <a:pt x="64765" y="7628"/>
                        <a:pt x="64765" y="6102"/>
                      </a:cubicBezTo>
                      <a:cubicBezTo>
                        <a:pt x="64904" y="4854"/>
                        <a:pt x="64626" y="3606"/>
                        <a:pt x="63933" y="2774"/>
                      </a:cubicBezTo>
                      <a:cubicBezTo>
                        <a:pt x="63378" y="2358"/>
                        <a:pt x="62685" y="2080"/>
                        <a:pt x="61992" y="1942"/>
                      </a:cubicBezTo>
                      <a:lnTo>
                        <a:pt x="61159" y="1803"/>
                      </a:lnTo>
                      <a:cubicBezTo>
                        <a:pt x="60189" y="1803"/>
                        <a:pt x="59218" y="1526"/>
                        <a:pt x="58247" y="1387"/>
                      </a:cubicBezTo>
                      <a:cubicBezTo>
                        <a:pt x="57276" y="1387"/>
                        <a:pt x="56583" y="1387"/>
                        <a:pt x="55751" y="1248"/>
                      </a:cubicBezTo>
                      <a:cubicBezTo>
                        <a:pt x="54087" y="1248"/>
                        <a:pt x="52284" y="1109"/>
                        <a:pt x="50620" y="971"/>
                      </a:cubicBezTo>
                      <a:cubicBezTo>
                        <a:pt x="48817" y="971"/>
                        <a:pt x="47291" y="832"/>
                        <a:pt x="45488" y="832"/>
                      </a:cubicBezTo>
                      <a:cubicBezTo>
                        <a:pt x="42160" y="693"/>
                        <a:pt x="38693" y="555"/>
                        <a:pt x="35365" y="555"/>
                      </a:cubicBezTo>
                      <a:lnTo>
                        <a:pt x="24825" y="555"/>
                      </a:lnTo>
                      <a:cubicBezTo>
                        <a:pt x="23022" y="416"/>
                        <a:pt x="21219" y="277"/>
                        <a:pt x="19555" y="277"/>
                      </a:cubicBezTo>
                      <a:lnTo>
                        <a:pt x="14146" y="277"/>
                      </a:lnTo>
                      <a:cubicBezTo>
                        <a:pt x="12829" y="347"/>
                        <a:pt x="11476" y="381"/>
                        <a:pt x="10124" y="381"/>
                      </a:cubicBezTo>
                      <a:cubicBezTo>
                        <a:pt x="8772" y="381"/>
                        <a:pt x="7420" y="347"/>
                        <a:pt x="6103" y="277"/>
                      </a:cubicBezTo>
                      <a:lnTo>
                        <a:pt x="51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9"/>
                <p:cNvSpPr/>
                <p:nvPr/>
              </p:nvSpPr>
              <p:spPr>
                <a:xfrm>
                  <a:off x="1920425" y="238125"/>
                  <a:ext cx="2291750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70" h="4300" extrusionOk="0">
                      <a:moveTo>
                        <a:pt x="57554" y="0"/>
                      </a:moveTo>
                      <a:cubicBezTo>
                        <a:pt x="48123" y="0"/>
                        <a:pt x="38693" y="139"/>
                        <a:pt x="29263" y="416"/>
                      </a:cubicBezTo>
                      <a:lnTo>
                        <a:pt x="24547" y="555"/>
                      </a:lnTo>
                      <a:cubicBezTo>
                        <a:pt x="21358" y="693"/>
                        <a:pt x="18168" y="693"/>
                        <a:pt x="14978" y="693"/>
                      </a:cubicBezTo>
                      <a:lnTo>
                        <a:pt x="5687" y="693"/>
                      </a:lnTo>
                      <a:cubicBezTo>
                        <a:pt x="2636" y="693"/>
                        <a:pt x="139" y="1803"/>
                        <a:pt x="1" y="2774"/>
                      </a:cubicBezTo>
                      <a:cubicBezTo>
                        <a:pt x="1" y="3328"/>
                        <a:pt x="555" y="3744"/>
                        <a:pt x="1526" y="4160"/>
                      </a:cubicBezTo>
                      <a:lnTo>
                        <a:pt x="26350" y="4160"/>
                      </a:lnTo>
                      <a:cubicBezTo>
                        <a:pt x="28569" y="4160"/>
                        <a:pt x="30788" y="4160"/>
                        <a:pt x="33146" y="4299"/>
                      </a:cubicBezTo>
                      <a:lnTo>
                        <a:pt x="36197" y="4299"/>
                      </a:lnTo>
                      <a:cubicBezTo>
                        <a:pt x="38970" y="4299"/>
                        <a:pt x="41328" y="4160"/>
                        <a:pt x="44240" y="4160"/>
                      </a:cubicBezTo>
                      <a:lnTo>
                        <a:pt x="77940" y="4160"/>
                      </a:lnTo>
                      <a:cubicBezTo>
                        <a:pt x="80575" y="4160"/>
                        <a:pt x="83210" y="4299"/>
                        <a:pt x="85984" y="4299"/>
                      </a:cubicBezTo>
                      <a:cubicBezTo>
                        <a:pt x="86954" y="4299"/>
                        <a:pt x="87925" y="4160"/>
                        <a:pt x="89035" y="4022"/>
                      </a:cubicBezTo>
                      <a:cubicBezTo>
                        <a:pt x="90560" y="3606"/>
                        <a:pt x="91670" y="2912"/>
                        <a:pt x="91670" y="2219"/>
                      </a:cubicBezTo>
                      <a:cubicBezTo>
                        <a:pt x="91670" y="1526"/>
                        <a:pt x="90560" y="971"/>
                        <a:pt x="89173" y="416"/>
                      </a:cubicBezTo>
                      <a:cubicBezTo>
                        <a:pt x="88064" y="277"/>
                        <a:pt x="87093" y="139"/>
                        <a:pt x="85984" y="139"/>
                      </a:cubicBezTo>
                      <a:cubicBezTo>
                        <a:pt x="84042" y="139"/>
                        <a:pt x="81962" y="0"/>
                        <a:pt x="800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9"/>
                <p:cNvSpPr/>
                <p:nvPr/>
              </p:nvSpPr>
              <p:spPr>
                <a:xfrm>
                  <a:off x="1310225" y="255450"/>
                  <a:ext cx="1171900" cy="13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6" h="53671" extrusionOk="0">
                      <a:moveTo>
                        <a:pt x="8460" y="0"/>
                      </a:moveTo>
                      <a:cubicBezTo>
                        <a:pt x="7628" y="0"/>
                        <a:pt x="6657" y="139"/>
                        <a:pt x="5686" y="278"/>
                      </a:cubicBezTo>
                      <a:cubicBezTo>
                        <a:pt x="4438" y="278"/>
                        <a:pt x="3329" y="833"/>
                        <a:pt x="2497" y="1526"/>
                      </a:cubicBezTo>
                      <a:cubicBezTo>
                        <a:pt x="1526" y="2219"/>
                        <a:pt x="971" y="3190"/>
                        <a:pt x="694" y="4300"/>
                      </a:cubicBezTo>
                      <a:cubicBezTo>
                        <a:pt x="555" y="5132"/>
                        <a:pt x="417" y="5964"/>
                        <a:pt x="417" y="6657"/>
                      </a:cubicBezTo>
                      <a:cubicBezTo>
                        <a:pt x="278" y="8183"/>
                        <a:pt x="278" y="9708"/>
                        <a:pt x="278" y="11095"/>
                      </a:cubicBezTo>
                      <a:lnTo>
                        <a:pt x="278" y="18584"/>
                      </a:lnTo>
                      <a:lnTo>
                        <a:pt x="278" y="20942"/>
                      </a:lnTo>
                      <a:cubicBezTo>
                        <a:pt x="278" y="24409"/>
                        <a:pt x="139" y="27876"/>
                        <a:pt x="139" y="31204"/>
                      </a:cubicBezTo>
                      <a:lnTo>
                        <a:pt x="139" y="36335"/>
                      </a:lnTo>
                      <a:cubicBezTo>
                        <a:pt x="139" y="38000"/>
                        <a:pt x="139" y="39664"/>
                        <a:pt x="1" y="41328"/>
                      </a:cubicBezTo>
                      <a:lnTo>
                        <a:pt x="1" y="44518"/>
                      </a:lnTo>
                      <a:lnTo>
                        <a:pt x="1" y="46321"/>
                      </a:lnTo>
                      <a:lnTo>
                        <a:pt x="1" y="51868"/>
                      </a:lnTo>
                      <a:cubicBezTo>
                        <a:pt x="1" y="52839"/>
                        <a:pt x="694" y="53671"/>
                        <a:pt x="1665" y="53671"/>
                      </a:cubicBezTo>
                      <a:cubicBezTo>
                        <a:pt x="2358" y="53671"/>
                        <a:pt x="2774" y="53255"/>
                        <a:pt x="3190" y="52839"/>
                      </a:cubicBezTo>
                      <a:cubicBezTo>
                        <a:pt x="3329" y="52561"/>
                        <a:pt x="3329" y="52145"/>
                        <a:pt x="3329" y="51868"/>
                      </a:cubicBezTo>
                      <a:lnTo>
                        <a:pt x="3329" y="45488"/>
                      </a:lnTo>
                      <a:lnTo>
                        <a:pt x="3329" y="45350"/>
                      </a:lnTo>
                      <a:lnTo>
                        <a:pt x="3329" y="43547"/>
                      </a:lnTo>
                      <a:cubicBezTo>
                        <a:pt x="3329" y="40773"/>
                        <a:pt x="3606" y="38000"/>
                        <a:pt x="3606" y="35226"/>
                      </a:cubicBezTo>
                      <a:lnTo>
                        <a:pt x="3606" y="30233"/>
                      </a:lnTo>
                      <a:cubicBezTo>
                        <a:pt x="3606" y="28569"/>
                        <a:pt x="3606" y="26766"/>
                        <a:pt x="3606" y="24963"/>
                      </a:cubicBezTo>
                      <a:cubicBezTo>
                        <a:pt x="3745" y="23299"/>
                        <a:pt x="3606" y="21496"/>
                        <a:pt x="3606" y="19832"/>
                      </a:cubicBezTo>
                      <a:lnTo>
                        <a:pt x="3606" y="14839"/>
                      </a:lnTo>
                      <a:lnTo>
                        <a:pt x="3606" y="10124"/>
                      </a:lnTo>
                      <a:cubicBezTo>
                        <a:pt x="3606" y="8876"/>
                        <a:pt x="3745" y="7489"/>
                        <a:pt x="3745" y="6241"/>
                      </a:cubicBezTo>
                      <a:cubicBezTo>
                        <a:pt x="3884" y="5686"/>
                        <a:pt x="4022" y="5270"/>
                        <a:pt x="4161" y="4854"/>
                      </a:cubicBezTo>
                      <a:cubicBezTo>
                        <a:pt x="4161" y="4716"/>
                        <a:pt x="4300" y="4577"/>
                        <a:pt x="4438" y="4438"/>
                      </a:cubicBezTo>
                      <a:cubicBezTo>
                        <a:pt x="4438" y="4300"/>
                        <a:pt x="4577" y="4161"/>
                        <a:pt x="4577" y="4161"/>
                      </a:cubicBezTo>
                      <a:lnTo>
                        <a:pt x="4854" y="4022"/>
                      </a:lnTo>
                      <a:cubicBezTo>
                        <a:pt x="5409" y="3745"/>
                        <a:pt x="5964" y="3606"/>
                        <a:pt x="6657" y="3606"/>
                      </a:cubicBezTo>
                      <a:cubicBezTo>
                        <a:pt x="7767" y="3467"/>
                        <a:pt x="8911" y="3433"/>
                        <a:pt x="10072" y="3433"/>
                      </a:cubicBezTo>
                      <a:cubicBezTo>
                        <a:pt x="11234" y="3433"/>
                        <a:pt x="12413" y="3467"/>
                        <a:pt x="13591" y="3467"/>
                      </a:cubicBezTo>
                      <a:lnTo>
                        <a:pt x="20526" y="3467"/>
                      </a:lnTo>
                      <a:cubicBezTo>
                        <a:pt x="22051" y="3467"/>
                        <a:pt x="23577" y="3606"/>
                        <a:pt x="24963" y="3606"/>
                      </a:cubicBezTo>
                      <a:lnTo>
                        <a:pt x="32868" y="3606"/>
                      </a:lnTo>
                      <a:cubicBezTo>
                        <a:pt x="33562" y="3606"/>
                        <a:pt x="34255" y="3606"/>
                        <a:pt x="34948" y="3745"/>
                      </a:cubicBezTo>
                      <a:lnTo>
                        <a:pt x="36058" y="3745"/>
                      </a:lnTo>
                      <a:cubicBezTo>
                        <a:pt x="36890" y="3745"/>
                        <a:pt x="37722" y="3606"/>
                        <a:pt x="38554" y="3606"/>
                      </a:cubicBezTo>
                      <a:lnTo>
                        <a:pt x="46875" y="3606"/>
                      </a:lnTo>
                      <a:cubicBezTo>
                        <a:pt x="46875" y="3467"/>
                        <a:pt x="46875" y="3190"/>
                        <a:pt x="46875" y="3051"/>
                      </a:cubicBezTo>
                      <a:cubicBezTo>
                        <a:pt x="46736" y="2497"/>
                        <a:pt x="46459" y="2219"/>
                        <a:pt x="46043" y="1942"/>
                      </a:cubicBezTo>
                      <a:cubicBezTo>
                        <a:pt x="45904" y="1803"/>
                        <a:pt x="45627" y="1803"/>
                        <a:pt x="45488" y="1803"/>
                      </a:cubicBezTo>
                      <a:lnTo>
                        <a:pt x="44518" y="1803"/>
                      </a:lnTo>
                      <a:lnTo>
                        <a:pt x="42299" y="1249"/>
                      </a:lnTo>
                      <a:cubicBezTo>
                        <a:pt x="41328" y="1110"/>
                        <a:pt x="40357" y="971"/>
                        <a:pt x="39248" y="833"/>
                      </a:cubicBezTo>
                      <a:cubicBezTo>
                        <a:pt x="38277" y="694"/>
                        <a:pt x="37306" y="694"/>
                        <a:pt x="36474" y="555"/>
                      </a:cubicBezTo>
                      <a:cubicBezTo>
                        <a:pt x="35503" y="416"/>
                        <a:pt x="34671" y="278"/>
                        <a:pt x="33700" y="278"/>
                      </a:cubicBezTo>
                      <a:lnTo>
                        <a:pt x="33423" y="278"/>
                      </a:lnTo>
                      <a:cubicBezTo>
                        <a:pt x="32914" y="232"/>
                        <a:pt x="32391" y="216"/>
                        <a:pt x="31856" y="216"/>
                      </a:cubicBezTo>
                      <a:cubicBezTo>
                        <a:pt x="30788" y="216"/>
                        <a:pt x="29679" y="278"/>
                        <a:pt x="28569" y="278"/>
                      </a:cubicBezTo>
                      <a:lnTo>
                        <a:pt x="23577" y="278"/>
                      </a:lnTo>
                      <a:cubicBezTo>
                        <a:pt x="21912" y="278"/>
                        <a:pt x="20387" y="0"/>
                        <a:pt x="187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9"/>
                <p:cNvSpPr/>
                <p:nvPr/>
              </p:nvSpPr>
              <p:spPr>
                <a:xfrm>
                  <a:off x="1285950" y="1143025"/>
                  <a:ext cx="114450" cy="22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" h="91532" extrusionOk="0">
                      <a:moveTo>
                        <a:pt x="2497" y="0"/>
                      </a:moveTo>
                      <a:cubicBezTo>
                        <a:pt x="1804" y="0"/>
                        <a:pt x="1249" y="832"/>
                        <a:pt x="972" y="2219"/>
                      </a:cubicBezTo>
                      <a:cubicBezTo>
                        <a:pt x="833" y="2358"/>
                        <a:pt x="833" y="2497"/>
                        <a:pt x="833" y="2635"/>
                      </a:cubicBezTo>
                      <a:cubicBezTo>
                        <a:pt x="555" y="3606"/>
                        <a:pt x="417" y="4715"/>
                        <a:pt x="417" y="5686"/>
                      </a:cubicBezTo>
                      <a:cubicBezTo>
                        <a:pt x="417" y="7767"/>
                        <a:pt x="278" y="9708"/>
                        <a:pt x="278" y="11650"/>
                      </a:cubicBezTo>
                      <a:cubicBezTo>
                        <a:pt x="139" y="14007"/>
                        <a:pt x="139" y="16226"/>
                        <a:pt x="139" y="18584"/>
                      </a:cubicBezTo>
                      <a:lnTo>
                        <a:pt x="139" y="20109"/>
                      </a:lnTo>
                      <a:lnTo>
                        <a:pt x="139" y="22744"/>
                      </a:lnTo>
                      <a:lnTo>
                        <a:pt x="139" y="26905"/>
                      </a:lnTo>
                      <a:lnTo>
                        <a:pt x="139" y="27876"/>
                      </a:lnTo>
                      <a:lnTo>
                        <a:pt x="139" y="32036"/>
                      </a:lnTo>
                      <a:lnTo>
                        <a:pt x="139" y="34116"/>
                      </a:lnTo>
                      <a:lnTo>
                        <a:pt x="139" y="56028"/>
                      </a:lnTo>
                      <a:lnTo>
                        <a:pt x="139" y="62408"/>
                      </a:lnTo>
                      <a:lnTo>
                        <a:pt x="139" y="67123"/>
                      </a:lnTo>
                      <a:lnTo>
                        <a:pt x="139" y="71006"/>
                      </a:lnTo>
                      <a:cubicBezTo>
                        <a:pt x="139" y="71145"/>
                        <a:pt x="139" y="71145"/>
                        <a:pt x="139" y="71283"/>
                      </a:cubicBezTo>
                      <a:lnTo>
                        <a:pt x="139" y="76692"/>
                      </a:lnTo>
                      <a:lnTo>
                        <a:pt x="1" y="85984"/>
                      </a:lnTo>
                      <a:cubicBezTo>
                        <a:pt x="1" y="86955"/>
                        <a:pt x="1" y="87787"/>
                        <a:pt x="139" y="88619"/>
                      </a:cubicBezTo>
                      <a:cubicBezTo>
                        <a:pt x="417" y="90422"/>
                        <a:pt x="1388" y="91531"/>
                        <a:pt x="1942" y="91531"/>
                      </a:cubicBezTo>
                      <a:cubicBezTo>
                        <a:pt x="2497" y="91531"/>
                        <a:pt x="2913" y="91115"/>
                        <a:pt x="3329" y="90144"/>
                      </a:cubicBezTo>
                      <a:cubicBezTo>
                        <a:pt x="3468" y="84320"/>
                        <a:pt x="3468" y="78495"/>
                        <a:pt x="3468" y="72809"/>
                      </a:cubicBezTo>
                      <a:lnTo>
                        <a:pt x="3468" y="71006"/>
                      </a:lnTo>
                      <a:lnTo>
                        <a:pt x="3468" y="70867"/>
                      </a:lnTo>
                      <a:cubicBezTo>
                        <a:pt x="3606" y="69064"/>
                        <a:pt x="3606" y="67262"/>
                        <a:pt x="3606" y="65459"/>
                      </a:cubicBezTo>
                      <a:cubicBezTo>
                        <a:pt x="3745" y="63101"/>
                        <a:pt x="3745" y="60882"/>
                        <a:pt x="3884" y="58663"/>
                      </a:cubicBezTo>
                      <a:lnTo>
                        <a:pt x="3884" y="55473"/>
                      </a:lnTo>
                      <a:lnTo>
                        <a:pt x="3884" y="47569"/>
                      </a:lnTo>
                      <a:lnTo>
                        <a:pt x="3884" y="38970"/>
                      </a:lnTo>
                      <a:cubicBezTo>
                        <a:pt x="4023" y="33700"/>
                        <a:pt x="4023" y="28430"/>
                        <a:pt x="4161" y="23160"/>
                      </a:cubicBezTo>
                      <a:lnTo>
                        <a:pt x="4161" y="21080"/>
                      </a:lnTo>
                      <a:cubicBezTo>
                        <a:pt x="4161" y="18584"/>
                        <a:pt x="4300" y="16226"/>
                        <a:pt x="4300" y="13730"/>
                      </a:cubicBezTo>
                      <a:cubicBezTo>
                        <a:pt x="4439" y="11095"/>
                        <a:pt x="4577" y="8460"/>
                        <a:pt x="4577" y="5825"/>
                      </a:cubicBezTo>
                      <a:cubicBezTo>
                        <a:pt x="4577" y="4854"/>
                        <a:pt x="4439" y="3883"/>
                        <a:pt x="4161" y="2913"/>
                      </a:cubicBezTo>
                      <a:lnTo>
                        <a:pt x="4161" y="2774"/>
                      </a:lnTo>
                      <a:cubicBezTo>
                        <a:pt x="3745" y="1110"/>
                        <a:pt x="3052" y="0"/>
                        <a:pt x="2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9" name="Google Shape;1089;p39"/>
          <p:cNvSpPr txBox="1"/>
          <p:nvPr/>
        </p:nvSpPr>
        <p:spPr>
          <a:xfrm>
            <a:off x="1552717" y="1546526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Education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1552666" y="3090407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Experience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95" name="Google Shape;1095;p39"/>
          <p:cNvSpPr txBox="1"/>
          <p:nvPr/>
        </p:nvSpPr>
        <p:spPr>
          <a:xfrm>
            <a:off x="6036416" y="1545930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Skills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98" name="Google Shape;1098;p39"/>
          <p:cNvSpPr txBox="1"/>
          <p:nvPr/>
        </p:nvSpPr>
        <p:spPr>
          <a:xfrm>
            <a:off x="6035965" y="3090557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Research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1" name="Google Shape;1031;p37">
            <a:extLst>
              <a:ext uri="{FF2B5EF4-FFF2-40B4-BE49-F238E27FC236}">
                <a16:creationId xmlns:a16="http://schemas.microsoft.com/office/drawing/2014/main" id="{8CE2D563-B6D5-4ADB-ADD5-3FA599F80E1E}"/>
              </a:ext>
            </a:extLst>
          </p:cNvPr>
          <p:cNvSpPr txBox="1">
            <a:spLocks/>
          </p:cNvSpPr>
          <p:nvPr/>
        </p:nvSpPr>
        <p:spPr>
          <a:xfrm>
            <a:off x="854902" y="1898847"/>
            <a:ext cx="2352000" cy="5727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dirty="0"/>
              <a:t>Radiology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dirty="0"/>
              <a:t>Computer Engineering</a:t>
            </a:r>
          </a:p>
        </p:txBody>
      </p:sp>
      <p:sp>
        <p:nvSpPr>
          <p:cNvPr id="52" name="Google Shape;1031;p37">
            <a:extLst>
              <a:ext uri="{FF2B5EF4-FFF2-40B4-BE49-F238E27FC236}">
                <a16:creationId xmlns:a16="http://schemas.microsoft.com/office/drawing/2014/main" id="{8908D833-6AFB-47D5-9D02-B0A48AE9C956}"/>
              </a:ext>
            </a:extLst>
          </p:cNvPr>
          <p:cNvSpPr txBox="1">
            <a:spLocks/>
          </p:cNvSpPr>
          <p:nvPr/>
        </p:nvSpPr>
        <p:spPr>
          <a:xfrm>
            <a:off x="6036458" y="1894723"/>
            <a:ext cx="2352000" cy="5727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Python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53" name="Google Shape;1031;p37">
            <a:extLst>
              <a:ext uri="{FF2B5EF4-FFF2-40B4-BE49-F238E27FC236}">
                <a16:creationId xmlns:a16="http://schemas.microsoft.com/office/drawing/2014/main" id="{0D985575-94DE-45AA-9E42-0FB8BD8A0328}"/>
              </a:ext>
            </a:extLst>
          </p:cNvPr>
          <p:cNvSpPr txBox="1">
            <a:spLocks/>
          </p:cNvSpPr>
          <p:nvPr/>
        </p:nvSpPr>
        <p:spPr>
          <a:xfrm>
            <a:off x="6035965" y="3435229"/>
            <a:ext cx="2352000" cy="5727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err="1"/>
              <a:t>AutoML</a:t>
            </a:r>
            <a:endParaRPr lang="en-US" dirty="0"/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HPO and NAS</a:t>
            </a:r>
          </a:p>
        </p:txBody>
      </p:sp>
      <p:sp>
        <p:nvSpPr>
          <p:cNvPr id="54" name="Google Shape;1031;p37">
            <a:extLst>
              <a:ext uri="{FF2B5EF4-FFF2-40B4-BE49-F238E27FC236}">
                <a16:creationId xmlns:a16="http://schemas.microsoft.com/office/drawing/2014/main" id="{56B86767-C828-4931-B787-C119F9C61867}"/>
              </a:ext>
            </a:extLst>
          </p:cNvPr>
          <p:cNvSpPr txBox="1">
            <a:spLocks/>
          </p:cNvSpPr>
          <p:nvPr/>
        </p:nvSpPr>
        <p:spPr>
          <a:xfrm>
            <a:off x="791223" y="3435229"/>
            <a:ext cx="2352000" cy="5727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dirty="0"/>
              <a:t>Radiologist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dirty="0"/>
              <a:t>Some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FF4222-787D-48C7-8D5D-51CFBA97A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 t="6048" r="12171"/>
          <a:stretch/>
        </p:blipFill>
        <p:spPr>
          <a:xfrm>
            <a:off x="850604" y="482175"/>
            <a:ext cx="7442791" cy="4179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1"/>
          <p:cNvSpPr/>
          <p:nvPr/>
        </p:nvSpPr>
        <p:spPr>
          <a:xfrm rot="-580312">
            <a:off x="-969287" y="564378"/>
            <a:ext cx="4286381" cy="2538752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1"/>
          <p:cNvSpPr txBox="1">
            <a:spLocks noGrp="1"/>
          </p:cNvSpPr>
          <p:nvPr>
            <p:ph type="title"/>
          </p:nvPr>
        </p:nvSpPr>
        <p:spPr>
          <a:xfrm>
            <a:off x="505891" y="861539"/>
            <a:ext cx="2211000" cy="2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Research</a:t>
            </a:r>
            <a:br>
              <a:rPr lang="en" dirty="0"/>
            </a:br>
            <a:r>
              <a:rPr lang="en" dirty="0"/>
              <a:t>Interest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22;p41">
            <a:extLst>
              <a:ext uri="{FF2B5EF4-FFF2-40B4-BE49-F238E27FC236}">
                <a16:creationId xmlns:a16="http://schemas.microsoft.com/office/drawing/2014/main" id="{54DBE938-50B7-426B-A048-AABA68D74938}"/>
              </a:ext>
            </a:extLst>
          </p:cNvPr>
          <p:cNvSpPr/>
          <p:nvPr/>
        </p:nvSpPr>
        <p:spPr>
          <a:xfrm flipH="1">
            <a:off x="3119135" y="2035188"/>
            <a:ext cx="940110" cy="855427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28" name="Google Shape;1120;p41">
            <a:extLst>
              <a:ext uri="{FF2B5EF4-FFF2-40B4-BE49-F238E27FC236}">
                <a16:creationId xmlns:a16="http://schemas.microsoft.com/office/drawing/2014/main" id="{E92F8BBE-4E1A-45FD-9D1E-B049808F1424}"/>
              </a:ext>
            </a:extLst>
          </p:cNvPr>
          <p:cNvSpPr/>
          <p:nvPr/>
        </p:nvSpPr>
        <p:spPr>
          <a:xfrm flipH="1">
            <a:off x="5353187" y="2007468"/>
            <a:ext cx="940110" cy="855427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1F20"/>
              </a:solidFill>
            </a:endParaRPr>
          </a:p>
        </p:txBody>
      </p:sp>
      <p:sp>
        <p:nvSpPr>
          <p:cNvPr id="29" name="Google Shape;1152;p42">
            <a:extLst>
              <a:ext uri="{FF2B5EF4-FFF2-40B4-BE49-F238E27FC236}">
                <a16:creationId xmlns:a16="http://schemas.microsoft.com/office/drawing/2014/main" id="{CBCF6215-8AA0-4092-B490-D57BA18F477A}"/>
              </a:ext>
            </a:extLst>
          </p:cNvPr>
          <p:cNvSpPr/>
          <p:nvPr/>
        </p:nvSpPr>
        <p:spPr>
          <a:xfrm rot="20106237">
            <a:off x="4141913" y="3695862"/>
            <a:ext cx="963427" cy="778751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10;p36">
            <a:extLst>
              <a:ext uri="{FF2B5EF4-FFF2-40B4-BE49-F238E27FC236}">
                <a16:creationId xmlns:a16="http://schemas.microsoft.com/office/drawing/2014/main" id="{11911CDE-0F72-48C7-98B4-529D43D05459}"/>
              </a:ext>
            </a:extLst>
          </p:cNvPr>
          <p:cNvSpPr/>
          <p:nvPr/>
        </p:nvSpPr>
        <p:spPr>
          <a:xfrm>
            <a:off x="2232511" y="630351"/>
            <a:ext cx="4678830" cy="495970"/>
          </a:xfrm>
          <a:custGeom>
            <a:avLst/>
            <a:gdLst/>
            <a:ahLst/>
            <a:cxnLst/>
            <a:rect l="l" t="t" r="r" b="b"/>
            <a:pathLst>
              <a:path w="234000" h="207519" extrusionOk="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2;p36">
            <a:extLst>
              <a:ext uri="{FF2B5EF4-FFF2-40B4-BE49-F238E27FC236}">
                <a16:creationId xmlns:a16="http://schemas.microsoft.com/office/drawing/2014/main" id="{BCAA0193-3BDE-433A-8553-11F101B58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AutoML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48F2F6-3B66-4D89-941D-19B190AAA521}"/>
              </a:ext>
            </a:extLst>
          </p:cNvPr>
          <p:cNvGrpSpPr/>
          <p:nvPr/>
        </p:nvGrpSpPr>
        <p:grpSpPr>
          <a:xfrm>
            <a:off x="3195179" y="2169734"/>
            <a:ext cx="788022" cy="614458"/>
            <a:chOff x="1345000" y="2244117"/>
            <a:chExt cx="586103" cy="491361"/>
          </a:xfrm>
          <a:solidFill>
            <a:schemeClr val="tx1"/>
          </a:solidFill>
        </p:grpSpPr>
        <p:grpSp>
          <p:nvGrpSpPr>
            <p:cNvPr id="33" name="Google Shape;9921;p68">
              <a:extLst>
                <a:ext uri="{FF2B5EF4-FFF2-40B4-BE49-F238E27FC236}">
                  <a16:creationId xmlns:a16="http://schemas.microsoft.com/office/drawing/2014/main" id="{55C61D53-61A0-4BF5-93D1-F8A9E6666E82}"/>
                </a:ext>
              </a:extLst>
            </p:cNvPr>
            <p:cNvGrpSpPr/>
            <p:nvPr/>
          </p:nvGrpSpPr>
          <p:grpSpPr>
            <a:xfrm>
              <a:off x="1345000" y="2408020"/>
              <a:ext cx="255247" cy="327458"/>
              <a:chOff x="6974158" y="2789537"/>
              <a:chExt cx="255247" cy="327458"/>
            </a:xfrm>
            <a:grpFill/>
          </p:grpSpPr>
          <p:sp>
            <p:nvSpPr>
              <p:cNvPr id="38" name="Google Shape;9922;p68">
                <a:extLst>
                  <a:ext uri="{FF2B5EF4-FFF2-40B4-BE49-F238E27FC236}">
                    <a16:creationId xmlns:a16="http://schemas.microsoft.com/office/drawing/2014/main" id="{C637AE1F-62C9-4CCF-AC5D-41781145719F}"/>
                  </a:ext>
                </a:extLst>
              </p:cNvPr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923;p68">
                <a:extLst>
                  <a:ext uri="{FF2B5EF4-FFF2-40B4-BE49-F238E27FC236}">
                    <a16:creationId xmlns:a16="http://schemas.microsoft.com/office/drawing/2014/main" id="{89AF634B-4DB0-4466-BA8E-DBFEA4987706}"/>
                  </a:ext>
                </a:extLst>
              </p:cNvPr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24;p68">
                <a:extLst>
                  <a:ext uri="{FF2B5EF4-FFF2-40B4-BE49-F238E27FC236}">
                    <a16:creationId xmlns:a16="http://schemas.microsoft.com/office/drawing/2014/main" id="{C445B17B-AF47-4C25-A54B-AE4C624DA1E5}"/>
                  </a:ext>
                </a:extLst>
              </p:cNvPr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925;p68">
                <a:extLst>
                  <a:ext uri="{FF2B5EF4-FFF2-40B4-BE49-F238E27FC236}">
                    <a16:creationId xmlns:a16="http://schemas.microsoft.com/office/drawing/2014/main" id="{D8BC9FC3-0F79-4BDE-A5D8-C2493683EBE6}"/>
                  </a:ext>
                </a:extLst>
              </p:cNvPr>
              <p:cNvSpPr/>
              <p:nvPr/>
            </p:nvSpPr>
            <p:spPr>
              <a:xfrm>
                <a:off x="6974158" y="2789537"/>
                <a:ext cx="255247" cy="327458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26;p68">
                <a:extLst>
                  <a:ext uri="{FF2B5EF4-FFF2-40B4-BE49-F238E27FC236}">
                    <a16:creationId xmlns:a16="http://schemas.microsoft.com/office/drawing/2014/main" id="{4D39C5D6-A42F-4D16-8446-2AFB25A2A310}"/>
                  </a:ext>
                </a:extLst>
              </p:cNvPr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27;p68">
                <a:extLst>
                  <a:ext uri="{FF2B5EF4-FFF2-40B4-BE49-F238E27FC236}">
                    <a16:creationId xmlns:a16="http://schemas.microsoft.com/office/drawing/2014/main" id="{750CAA27-8E56-40EB-8D36-907D67D84E3A}"/>
                  </a:ext>
                </a:extLst>
              </p:cNvPr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9797;p68">
              <a:extLst>
                <a:ext uri="{FF2B5EF4-FFF2-40B4-BE49-F238E27FC236}">
                  <a16:creationId xmlns:a16="http://schemas.microsoft.com/office/drawing/2014/main" id="{86D94FDF-3A57-4A56-8154-072DEFB18BC4}"/>
                </a:ext>
              </a:extLst>
            </p:cNvPr>
            <p:cNvGrpSpPr/>
            <p:nvPr/>
          </p:nvGrpSpPr>
          <p:grpSpPr>
            <a:xfrm>
              <a:off x="1571890" y="2244117"/>
              <a:ext cx="359213" cy="327807"/>
              <a:chOff x="1958520" y="2302574"/>
              <a:chExt cx="359213" cy="327807"/>
            </a:xfrm>
            <a:grpFill/>
          </p:grpSpPr>
          <p:sp>
            <p:nvSpPr>
              <p:cNvPr id="35" name="Google Shape;9798;p68">
                <a:extLst>
                  <a:ext uri="{FF2B5EF4-FFF2-40B4-BE49-F238E27FC236}">
                    <a16:creationId xmlns:a16="http://schemas.microsoft.com/office/drawing/2014/main" id="{130C533A-467A-474A-96EF-7714E3A9CB54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799;p68">
                <a:extLst>
                  <a:ext uri="{FF2B5EF4-FFF2-40B4-BE49-F238E27FC236}">
                    <a16:creationId xmlns:a16="http://schemas.microsoft.com/office/drawing/2014/main" id="{1C6DABB3-7A7A-4AC9-B663-4F5270C88850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800;p68">
                <a:extLst>
                  <a:ext uri="{FF2B5EF4-FFF2-40B4-BE49-F238E27FC236}">
                    <a16:creationId xmlns:a16="http://schemas.microsoft.com/office/drawing/2014/main" id="{15F4587F-F2FD-48DC-9429-EA96B29561B4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4" name="그래픽 43" descr="로봇">
            <a:extLst>
              <a:ext uri="{FF2B5EF4-FFF2-40B4-BE49-F238E27FC236}">
                <a16:creationId xmlns:a16="http://schemas.microsoft.com/office/drawing/2014/main" id="{DB4257BA-E6B9-4805-8E56-9C0E487DF13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1795" y="2046370"/>
            <a:ext cx="738194" cy="738194"/>
          </a:xfrm>
          <a:prstGeom prst="rect">
            <a:avLst/>
          </a:prstGeom>
        </p:spPr>
      </p:pic>
      <p:grpSp>
        <p:nvGrpSpPr>
          <p:cNvPr id="45" name="Google Shape;1792;p63">
            <a:extLst>
              <a:ext uri="{FF2B5EF4-FFF2-40B4-BE49-F238E27FC236}">
                <a16:creationId xmlns:a16="http://schemas.microsoft.com/office/drawing/2014/main" id="{2A1C0742-DA74-4386-AC29-32AAD2310775}"/>
              </a:ext>
            </a:extLst>
          </p:cNvPr>
          <p:cNvGrpSpPr/>
          <p:nvPr/>
        </p:nvGrpSpPr>
        <p:grpSpPr>
          <a:xfrm rot="21194358">
            <a:off x="2442078" y="1434272"/>
            <a:ext cx="4111122" cy="3096513"/>
            <a:chOff x="3161917" y="2170682"/>
            <a:chExt cx="458870" cy="404737"/>
          </a:xfrm>
        </p:grpSpPr>
        <p:sp>
          <p:nvSpPr>
            <p:cNvPr id="46" name="Google Shape;1793;p63">
              <a:extLst>
                <a:ext uri="{FF2B5EF4-FFF2-40B4-BE49-F238E27FC236}">
                  <a16:creationId xmlns:a16="http://schemas.microsoft.com/office/drawing/2014/main" id="{5A875206-7ED4-4D13-AB33-FC5CB7A8CD17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94;p63">
              <a:extLst>
                <a:ext uri="{FF2B5EF4-FFF2-40B4-BE49-F238E27FC236}">
                  <a16:creationId xmlns:a16="http://schemas.microsoft.com/office/drawing/2014/main" id="{B721CDB4-7E5E-4266-B00A-A834CBF40F6B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95;p63">
              <a:extLst>
                <a:ext uri="{FF2B5EF4-FFF2-40B4-BE49-F238E27FC236}">
                  <a16:creationId xmlns:a16="http://schemas.microsoft.com/office/drawing/2014/main" id="{66107C5E-34B1-4F9D-95DD-504BD07B9F2B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817;p68">
            <a:extLst>
              <a:ext uri="{FF2B5EF4-FFF2-40B4-BE49-F238E27FC236}">
                <a16:creationId xmlns:a16="http://schemas.microsoft.com/office/drawing/2014/main" id="{F31E1841-452E-4CA0-8C05-FA4B492FB07F}"/>
              </a:ext>
            </a:extLst>
          </p:cNvPr>
          <p:cNvSpPr/>
          <p:nvPr/>
        </p:nvSpPr>
        <p:spPr>
          <a:xfrm>
            <a:off x="4336542" y="3720545"/>
            <a:ext cx="777108" cy="590026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89;p39">
            <a:extLst>
              <a:ext uri="{FF2B5EF4-FFF2-40B4-BE49-F238E27FC236}">
                <a16:creationId xmlns:a16="http://schemas.microsoft.com/office/drawing/2014/main" id="{982ECD65-A061-488A-8EC3-2DB185B60E24}"/>
              </a:ext>
            </a:extLst>
          </p:cNvPr>
          <p:cNvSpPr txBox="1"/>
          <p:nvPr/>
        </p:nvSpPr>
        <p:spPr>
          <a:xfrm>
            <a:off x="1344659" y="2047844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Implement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1" name="Google Shape;1089;p39">
            <a:extLst>
              <a:ext uri="{FF2B5EF4-FFF2-40B4-BE49-F238E27FC236}">
                <a16:creationId xmlns:a16="http://schemas.microsoft.com/office/drawing/2014/main" id="{A023B881-DEC0-431A-9600-98D065040A10}"/>
              </a:ext>
            </a:extLst>
          </p:cNvPr>
          <p:cNvSpPr txBox="1"/>
          <p:nvPr/>
        </p:nvSpPr>
        <p:spPr>
          <a:xfrm>
            <a:off x="5745628" y="1988010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Test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2" name="Google Shape;1089;p39">
            <a:extLst>
              <a:ext uri="{FF2B5EF4-FFF2-40B4-BE49-F238E27FC236}">
                <a16:creationId xmlns:a16="http://schemas.microsoft.com/office/drawing/2014/main" id="{6B1C0F74-EABD-496C-AD9E-A80FCEF45B8A}"/>
              </a:ext>
            </a:extLst>
          </p:cNvPr>
          <p:cNvSpPr txBox="1"/>
          <p:nvPr/>
        </p:nvSpPr>
        <p:spPr>
          <a:xfrm>
            <a:off x="3805434" y="4635009"/>
            <a:ext cx="1796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rPr>
              <a:t>Education</a:t>
            </a:r>
            <a:endParaRPr sz="2400" b="1" dirty="0">
              <a:solidFill>
                <a:srgbClr val="231F2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  <p:extLst>
      <p:ext uri="{BB962C8B-B14F-4D97-AF65-F5344CB8AC3E}">
        <p14:creationId xmlns:p14="http://schemas.microsoft.com/office/powerpoint/2010/main" val="524261553"/>
      </p:ext>
    </p:extLst>
  </p:cSld>
  <p:clrMapOvr>
    <a:masterClrMapping/>
  </p:clrMapOvr>
</p:sld>
</file>

<file path=ppt/theme/theme1.xml><?xml version="1.0" encoding="utf-8"?>
<a:theme xmlns:a="http://schemas.openxmlformats.org/drawingml/2006/main" name="Kiddle teacher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EAEF"/>
      </a:accent1>
      <a:accent2>
        <a:srgbClr val="FCE8EA"/>
      </a:accent2>
      <a:accent3>
        <a:srgbClr val="FFF6AE"/>
      </a:accent3>
      <a:accent4>
        <a:srgbClr val="9ABFC5"/>
      </a:accent4>
      <a:accent5>
        <a:srgbClr val="231F20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151</Words>
  <Application>Microsoft Office PowerPoint</Application>
  <PresentationFormat>화면 슬라이드 쇼(16:9)</PresentationFormat>
  <Paragraphs>78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Indie Flower</vt:lpstr>
      <vt:lpstr>Roboto Condensed Light</vt:lpstr>
      <vt:lpstr>Cambria Math</vt:lpstr>
      <vt:lpstr>Open Sans</vt:lpstr>
      <vt:lpstr>Livvic</vt:lpstr>
      <vt:lpstr>Kiddle teacher CV by Slidesgo</vt:lpstr>
      <vt:lpstr>Self introduction</vt:lpstr>
      <vt:lpstr>About Me</vt:lpstr>
      <vt:lpstr>Table of Contents</vt:lpstr>
      <vt:lpstr>Communication</vt:lpstr>
      <vt:lpstr>Timeline</vt:lpstr>
      <vt:lpstr>Summary</vt:lpstr>
      <vt:lpstr>PowerPoint 프레젠테이션</vt:lpstr>
      <vt:lpstr> Research Interest</vt:lpstr>
      <vt:lpstr>AutoML</vt:lpstr>
      <vt:lpstr>AutoML</vt:lpstr>
      <vt:lpstr>AutoML</vt:lpstr>
      <vt:lpstr>AutoML</vt:lpstr>
      <vt:lpstr>NAS</vt:lpstr>
      <vt:lpstr>DARTS</vt:lpstr>
      <vt:lpstr>DARTS</vt:lpstr>
      <vt:lpstr>DARTS</vt:lpstr>
      <vt:lpstr>DARTS</vt:lpstr>
      <vt:lpstr>Contact</vt:lpstr>
      <vt:lpstr>Thanks!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Kiddle Teacher CV</dc:title>
  <dc:creator>User</dc:creator>
  <cp:lastModifiedBy>신 지용</cp:lastModifiedBy>
  <cp:revision>34</cp:revision>
  <dcterms:modified xsi:type="dcterms:W3CDTF">2022-04-13T11:22:16Z</dcterms:modified>
</cp:coreProperties>
</file>