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7.xml" ContentType="application/vnd.openxmlformats-officedocument.presentationml.notesSlide+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329" r:id="rId3"/>
    <p:sldId id="257" r:id="rId4"/>
    <p:sldId id="330" r:id="rId5"/>
    <p:sldId id="259" r:id="rId6"/>
    <p:sldId id="370" r:id="rId7"/>
    <p:sldId id="371" r:id="rId8"/>
    <p:sldId id="353" r:id="rId9"/>
    <p:sldId id="332" r:id="rId10"/>
    <p:sldId id="334" r:id="rId11"/>
    <p:sldId id="373" r:id="rId12"/>
    <p:sldId id="377" r:id="rId13"/>
    <p:sldId id="378" r:id="rId14"/>
    <p:sldId id="354" r:id="rId15"/>
    <p:sldId id="261" r:id="rId16"/>
    <p:sldId id="372" r:id="rId17"/>
    <p:sldId id="355" r:id="rId18"/>
    <p:sldId id="347" r:id="rId19"/>
    <p:sldId id="356" r:id="rId20"/>
    <p:sldId id="348" r:id="rId21"/>
    <p:sldId id="350" r:id="rId22"/>
    <p:sldId id="288" r:id="rId23"/>
    <p:sldId id="375"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ambria Math" panose="02040503050406030204" pitchFamily="18" charset="0"/>
      <p:regular r:id="rId30"/>
    </p:embeddedFont>
    <p:embeddedFont>
      <p:font typeface="Consolas" panose="020B0609020204030204" pitchFamily="49" charset="0"/>
      <p:regular r:id="rId31"/>
      <p:bold r:id="rId32"/>
      <p:italic r:id="rId33"/>
      <p:boldItalic r:id="rId34"/>
    </p:embeddedFont>
    <p:embeddedFont>
      <p:font typeface="Georgia" panose="02040502050405020303" pitchFamily="18" charset="0"/>
      <p:regular r:id="rId35"/>
      <p:bold r:id="rId36"/>
      <p:italic r:id="rId37"/>
      <p:boldItalic r:id="rId38"/>
    </p:embeddedFont>
    <p:embeddedFont>
      <p:font typeface="Playfair Display" panose="00000500000000000000" pitchFamily="2" charset="0"/>
      <p:regular r:id="rId39"/>
      <p:bold r:id="rId40"/>
      <p:italic r:id="rId41"/>
      <p:boldItalic r:id="rId42"/>
    </p:embeddedFont>
    <p:embeddedFont>
      <p:font typeface="Playfair Display Medium" panose="020B0600000101010101" charset="0"/>
      <p:regular r:id="rId43"/>
      <p:bold r:id="rId44"/>
      <p:italic r:id="rId45"/>
      <p:boldItalic r:id="rId46"/>
    </p:embeddedFont>
    <p:embeddedFont>
      <p:font typeface="Playfair Display SemiBold" panose="020B0600000101010101" charset="0"/>
      <p:regular r:id="rId47"/>
      <p:bold r:id="rId48"/>
      <p:italic r:id="rId49"/>
      <p:boldItalic r:id="rId50"/>
    </p:embeddedFont>
    <p:embeddedFont>
      <p:font typeface="Spectral" panose="020B0600000101010101" charset="0"/>
      <p:regular r:id="rId51"/>
      <p:bold r:id="rId52"/>
      <p:italic r:id="rId53"/>
      <p:boldItalic r:id="rId54"/>
    </p:embeddedFont>
    <p:embeddedFont>
      <p:font typeface="Spectral Light" panose="020B0600000101010101" charset="0"/>
      <p:regular r:id="rId55"/>
      <p:italic r:id="rId56"/>
    </p:embeddedFont>
    <p:embeddedFont>
      <p:font typeface="Spectral SemiBold" panose="020B0600000101010101" charset="0"/>
      <p:bold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Presentation" id="{65BCF929-87F9-4BAD-BCC2-5719AA080F2A}">
          <p14:sldIdLst>
            <p14:sldId id="256"/>
            <p14:sldId id="329"/>
            <p14:sldId id="257"/>
            <p14:sldId id="330"/>
            <p14:sldId id="259"/>
            <p14:sldId id="370"/>
            <p14:sldId id="371"/>
            <p14:sldId id="353"/>
            <p14:sldId id="332"/>
            <p14:sldId id="334"/>
            <p14:sldId id="373"/>
            <p14:sldId id="377"/>
            <p14:sldId id="378"/>
            <p14:sldId id="354"/>
            <p14:sldId id="261"/>
            <p14:sldId id="372"/>
            <p14:sldId id="355"/>
            <p14:sldId id="347"/>
            <p14:sldId id="356"/>
            <p14:sldId id="348"/>
            <p14:sldId id="350"/>
            <p14:sldId id="288"/>
          </p14:sldIdLst>
        </p14:section>
        <p14:section name="Appendix" id="{3DE297B9-0AE5-4F72-A4D1-DC6B1369C76B}">
          <p14:sldIdLst>
            <p14:sldId id="3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1" roundtripDataSignature="AMtx7miKup1F5lqmbLBV/wKD4IhI6n9vC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신 지용" initials="신지" lastIdx="1" clrIdx="0">
    <p:extLst>
      <p:ext uri="{19B8F6BF-5375-455C-9EA6-DF929625EA0E}">
        <p15:presenceInfo xmlns:p15="http://schemas.microsoft.com/office/powerpoint/2012/main" userId="bdb063194f4d31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보통 스타일 3 - 강조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보통 스타일 3 - 강조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보통 스타일 3 - 강조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96"/>
      </p:cViewPr>
      <p:guideLst/>
    </p:cSldViewPr>
  </p:slideViewPr>
  <p:notesTextViewPr>
    <p:cViewPr>
      <p:scale>
        <a:sx n="1" d="1"/>
        <a:sy n="1" d="1"/>
      </p:scale>
      <p:origin x="0" y="0"/>
    </p:cViewPr>
  </p:notesTextViewPr>
  <p:notesViewPr>
    <p:cSldViewPr snapToGrid="0">
      <p:cViewPr varScale="1">
        <p:scale>
          <a:sx n="86" d="100"/>
          <a:sy n="86" d="100"/>
        </p:scale>
        <p:origin x="386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font" Target="fonts/font25.fntdata"/><Relationship Id="rId55" Type="http://schemas.openxmlformats.org/officeDocument/2006/relationships/font" Target="fonts/font30.fntdata"/><Relationship Id="rId76" Type="http://schemas.openxmlformats.org/officeDocument/2006/relationships/tableStyles" Target="tableStyles.xml"/><Relationship Id="rId7" Type="http://schemas.openxmlformats.org/officeDocument/2006/relationships/slide" Target="slides/slide6.xml"/><Relationship Id="rId71"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54" Type="http://schemas.openxmlformats.org/officeDocument/2006/relationships/font" Target="fonts/font29.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font" Target="fonts/font28.fntdata"/><Relationship Id="rId58" Type="http://schemas.openxmlformats.org/officeDocument/2006/relationships/font" Target="fonts/font33.fntdata"/><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 Id="rId57" Type="http://schemas.openxmlformats.org/officeDocument/2006/relationships/font" Target="fonts/font3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font" Target="fonts/font27.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56" Type="http://schemas.openxmlformats.org/officeDocument/2006/relationships/font" Target="fonts/font31.fntdata"/><Relationship Id="rId8" Type="http://schemas.openxmlformats.org/officeDocument/2006/relationships/slide" Target="slides/slide7.xml"/><Relationship Id="rId51" Type="http://schemas.openxmlformats.org/officeDocument/2006/relationships/font" Target="fonts/font26.fntdata"/><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2:46.149"/>
    </inkml:context>
    <inkml:brush xml:id="br0">
      <inkml:brushProperty name="width" value="0.05" units="cm"/>
      <inkml:brushProperty name="height" value="0.05" units="cm"/>
    </inkml:brush>
  </inkml:definitions>
  <inkml:trace contextRef="#ctx0" brushRef="#br0">51 1 24575,'1'97'0,"-3"106"0,-10-128 0,8-53 0,0 1 0,-1 31 0,4-28 0,-10 47 0,6-48 0,-2 51 0,8 273-1365,-1-328-5461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3:06.977"/>
    </inkml:context>
    <inkml:brush xml:id="br0">
      <inkml:brushProperty name="width" value="0.05" units="cm"/>
      <inkml:brushProperty name="height" value="0.05" units="cm"/>
    </inkml:brush>
  </inkml:definitions>
  <inkml:trace contextRef="#ctx0" brushRef="#br0">205 1 24575,'-16'0'0,"0"-1"0,0 2 0,0-1 0,0 2 0,1 0 0,-24 6 0,35-7 0,0 1 0,0-1 0,1 1 0,-1 0 0,0 0 0,1 1 0,-1-1 0,1 1 0,0-1 0,0 1 0,0 0 0,0 0 0,1 1 0,-1-1 0,1 0 0,0 1 0,0 0 0,0-1 0,0 1 0,0 0 0,1 0 0,0 0 0,0 0 0,0 0 0,0 0 0,1 5 0,-2 3 0,1-1 0,1 0 0,-1 0 0,2 1 0,0-1 0,3 17 0,-2-22 0,0 0 0,1 0 0,-1 0 0,1 0 0,0-1 0,1 1 0,-1-1 0,1 0 0,0 0 0,0 0 0,1-1 0,9 9 0,172 145 0,-180-153 0,0 0 0,-1 1 0,0-1 0,0 1 0,0 0 0,-1 1 0,0-1 0,0 1 0,0 0 0,-1 0 0,0 0 0,-1 0 0,1 1 0,-1-1 0,-1 1 0,0-1 0,0 1 0,0-1 0,-1 1 0,0 0 0,0 0 0,-3 14 0,2-16 0,0 0 0,-1 0 0,0 0 0,0 0 0,0-1 0,0 1 0,-1-1 0,0 1 0,0-1 0,-1 0 0,1 0 0,-1 0 0,0-1 0,0 1 0,-1-1 0,1 0 0,-1 0 0,0-1 0,0 1 0,0-1 0,-1 0 0,1-1 0,-1 1 0,1-1 0,-1 0 0,0 0 0,0-1 0,0 0 0,-6 1 0,-3 0-195,1-1 0,-1-1 0,1 0 0,-1-1 0,1 0 0,-18-5 0,16 0-6631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51.663"/>
    </inkml:context>
    <inkml:brush xml:id="br0">
      <inkml:brushProperty name="width" value="0.05" units="cm"/>
      <inkml:brushProperty name="height" value="0.05" units="cm"/>
    </inkml:brush>
  </inkml:definitions>
  <inkml:trace contextRef="#ctx0" brushRef="#br0">79 326 24575,'41'1'0,"-24"1"0,1-2 0,-1 0 0,0-1 0,29-5 0,-43 5 0,1 0 0,0 0 0,-1 0 0,1 0 0,-1-1 0,0 0 0,1 1 0,-1-1 0,0 0 0,0-1 0,0 1 0,0-1 0,-1 1 0,1-1 0,-1 0 0,1 0 0,-1 0 0,0 0 0,0 0 0,0-1 0,-1 1 0,1 0 0,-1-1 0,0 1 0,0-1 0,1-5 0,2-13 0,-2 0 0,-1 0 0,0 0 0,-2-1 0,0 1 0,-8-39 0,8 58 0,0 0 0,-1 0 0,1 0 0,0 0 0,-1 0 0,0 0 0,0 0 0,0 1 0,0-1 0,0 1 0,0-1 0,-1 1 0,1 0 0,-1 0 0,0 0 0,0 0 0,1 0 0,-1 1 0,0-1 0,0 1 0,-1 0 0,1 0 0,0 0 0,0 0 0,0 1 0,-1-1 0,1 1 0,0 0 0,-1 0 0,1 0 0,0 0 0,-1 0 0,1 1 0,0 0 0,0 0 0,-1 0 0,1 0 0,0 0 0,0 0 0,0 1 0,0-1 0,0 1 0,1 0 0,-1 0 0,1 0 0,-1 0 0,1 1 0,-1-1 0,1 1 0,-2 2 0,-19 24 0,15-20 0,0 1 0,0 0 0,1 0 0,0 1 0,1-1 0,-9 23 0,-13 39 0,14-40 0,2 0 0,-9 36 0,19-59 0,0 0 0,1 0 0,0 0 0,0 0 0,1 0 0,0 0 0,1 0 0,0 0 0,0 0 0,1-1 0,0 1 0,6 15 0,-4-16 0,0 0 0,0 0 0,1-1 0,0 1 0,1-1 0,-1 0 0,1-1 0,1 1 0,-1-1 0,1-1 0,0 1 0,0-1 0,14 8 0,-15-11 0,0 1 0,0-1 0,1 0 0,-1 0 0,0 0 0,1-1 0,-1 0 0,1-1 0,0 1 0,-1-1 0,1 0 0,-1-1 0,1 0 0,-1 0 0,1 0 0,-1-1 0,1 0 0,-1 0 0,7-4 0,3-4-1365,-5 0-5461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53.038"/>
    </inkml:context>
    <inkml:brush xml:id="br0">
      <inkml:brushProperty name="width" value="0.05" units="cm"/>
      <inkml:brushProperty name="height" value="0.05" units="cm"/>
    </inkml:brush>
  </inkml:definitions>
  <inkml:trace contextRef="#ctx0" brushRef="#br0">276 5 24575,'-47'-1'0,"32"-1"0,0 1 0,1 1 0,-1 0 0,0 1 0,1 1 0,-1 0 0,-23 8 0,33-8 0,0 1 0,1 0 0,-1 1 0,0-1 0,1 1 0,0 0 0,0 0 0,0 1 0,0-1 0,1 1 0,0-1 0,0 1 0,0 0 0,-4 10 0,3-5 0,0 1 0,0 0 0,1 0 0,0 1 0,1-1 0,-1 16 0,2-15 0,1 1 0,0-1 0,1 0 0,0 0 0,1 0 0,0 0 0,1 0 0,0 0 0,1-1 0,1 1 0,0-1 0,0 0 0,1 0 0,0-1 0,1 0 0,0 0 0,1 0 0,0-1 0,0 0 0,17 13 0,-9-10-100,0 0-1,1-1 1,1-1-1,0-1 0,0 0 1,1-2-1,0 0 1,30 7-1,-35-10-359,3 1-6366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53.835"/>
    </inkml:context>
    <inkml:brush xml:id="br0">
      <inkml:brushProperty name="width" value="0.05" units="cm"/>
      <inkml:brushProperty name="height" value="0.05" units="cm"/>
    </inkml:brush>
  </inkml:definitions>
  <inkml:trace contextRef="#ctx0" brushRef="#br0">317 82 24575,'0'-3'0,"0"0"0,0 0 0,0 0 0,-1 0 0,1 0 0,-1 0 0,0 1 0,0-1 0,0 0 0,0 1 0,0-1 0,-1 0 0,1 1 0,-1 0 0,0-1 0,1 1 0,-1 0 0,0 0 0,-5-4 0,3 3 0,-1 0 0,0 0 0,0 1 0,-1-1 0,1 1 0,0 1 0,-1-1 0,0 1 0,-8-2 0,-10 1 0,0 1 0,0 1 0,-40 6 0,63-6 0,-1 0 0,0 0 0,-1 1 0,1-1 0,-1 1 0,1 0 0,0 0 0,-1 0 0,1 0 0,0 0 0,0 0 0,0 0 0,0 1 0,0-1 0,0 1 0,0-1 0,0 1 0,1 0 0,-1 0 0,1 0 0,-1 0 0,1 0 0,-2 2 0,1 1 0,1 0 0,-1 1 0,1-1 0,0 0 0,0 0 0,0 1 0,1-1 0,-1 0 0,2 11 0,0-3 0,1-1 0,1 0 0,0 1 0,0-1 0,1-1 0,0 1 0,1 0 0,9 14 0,0-7 0,1-1 0,27 25 0,-29-31 0,-1 0 0,0 1 0,-1 0 0,0 1 0,-1 1 0,9 16 0,-18-27 0,4 4 0,-1 0 0,-1 0 0,0 0 0,0 1 0,-1-1 0,3 14 0,-5-19 0,0-1 0,0 0 0,0 1 0,-1-1 0,1 1 0,-1-1 0,1 0 0,-1 0 0,0 1 0,0-1 0,0 0 0,0 0 0,0 0 0,-1 0 0,1 0 0,-1 0 0,1 0 0,-1 0 0,0-1 0,1 1 0,-1 0 0,0-1 0,0 0 0,0 1 0,0-1 0,-1 0 0,1 0 0,0 0 0,-3 0 0,-7 3 17,0 0 0,0-1 1,-1-1-1,1 0 0,0-1 0,-21 0 0,25 0-141,0-2 0,0 1 1,1-1-1,-1 0 0,1-1 0,-1 1 1,1-1-1,-1-1 0,1 0 0,0 0 1,-12-7-1,7-1-6702</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55.022"/>
    </inkml:context>
    <inkml:brush xml:id="br0">
      <inkml:brushProperty name="width" value="0.05" units="cm"/>
      <inkml:brushProperty name="height" value="0.05" units="cm"/>
    </inkml:brush>
  </inkml:definitions>
  <inkml:trace contextRef="#ctx0" brushRef="#br0">324 78 24575,'-4'-1'0,"0"0"0,0-1 0,0 0 0,1 1 0,-1-2 0,1 1 0,-1 0 0,1-1 0,-5-4 0,-9-6 0,6 7 0,0 0 0,0 1 0,0 0 0,0 1 0,-1 1 0,0-1 0,0 2 0,0 0 0,-13-1 0,21 3 0,-1 0 0,0 0 0,0 0 0,0 0 0,1 1 0,-1 0 0,0 0 0,1 0 0,-1 1 0,1 0 0,-1-1 0,1 1 0,0 1 0,0-1 0,-1 1 0,2 0 0,-1 0 0,0 0 0,1 0 0,-1 0 0,1 1 0,0 0 0,0-1 0,0 1 0,-2 6 0,0 0 0,0 0 0,1 0 0,1 0 0,-1 0 0,2 0 0,-1 1 0,2-1 0,-1 1 0,1 0 0,1 0 0,0-1 0,2 13 0,-1-18 0,0 0 0,0-1 0,0 1 0,1 0 0,0-1 0,0 1 0,0-1 0,0 0 0,1 0 0,0 0 0,0 0 0,0 0 0,0 0 0,1-1 0,-1 0 0,1 1 0,0-1 0,0-1 0,0 1 0,0 0 0,0-1 0,1 0 0,-1 0 0,1 0 0,-1-1 0,1 0 0,0 0 0,8 1 0,-5 0 0,1-1 0,0 0 0,0-1 0,0 0 0,0 0 0,0-1 0,-1 0 0,1-1 0,14-3 0,-19 3 0,1 0 0,-1 0 0,0-1 0,1 1 0,-1-1 0,0 0 0,-1 0 0,1 0 0,0 0 0,-1 0 0,0-1 0,0 0 0,0 0 0,0 0 0,-1 0 0,1 0 0,-1 0 0,3-10 0,2-5 0,-2 1 0,0-2 0,-1 1 0,-1 0 0,-1-1 0,-1-27 0,0 64 0,0 0 0,0 0 0,2 0 0,0 0 0,0-1 0,2 0 0,0 0 0,1 0 0,1 0 0,0-1 0,14 22 0,-5-17-105,-14-16 38,0 0 1,1 0 0,0-1-1,-1 1 1,2-1 0,-1 0 0,0 0-1,0 0 1,1 0 0,0 0-1,-1-1 1,1 1 0,0-1-1,0 0 1,1-1 0,-1 1 0,0-1-1,6 2 1,8-1-6760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55.647"/>
    </inkml:context>
    <inkml:brush xml:id="br0">
      <inkml:brushProperty name="width" value="0.05" units="cm"/>
      <inkml:brushProperty name="height" value="0.05" units="cm"/>
    </inkml:brush>
  </inkml:definitions>
  <inkml:trace contextRef="#ctx0" brushRef="#br0">1 7 24575,'2'37'0,"2"0"0,2-1 0,12 44 0,0 4 0,-15-70 0,0-1 0,2 1 0,-1-1 0,2 0 0,-1 0 0,2 0 0,0-1 0,10 15 0,-13-22 0,0 0 0,0 0 0,0 0 0,1 0 0,0-1 0,0 0 0,0 0 0,0 0 0,1 0 0,-1-1 0,1 0 0,0 0 0,0-1 0,0 1 0,1-1 0,-1-1 0,0 1 0,1-1 0,10 1 0,-14-2 0,0 0 0,0-1 0,0 1 0,0-1 0,0 0 0,0 1 0,0-1 0,0-1 0,0 1 0,0 0 0,-1-1 0,1 1 0,-1-1 0,1 0 0,-1 0 0,5-4 0,-3 1 0,0 0 0,0 0 0,-1-1 0,1 1 0,-1-1 0,-1 0 0,5-10 0,-2-1 0,-1-1 0,-1 1 0,0-1 0,0-34 0,-1 27 0,1 0 0,7-30 0,-2 9 0,-3 24-341,0 0 0,1 1-1,12-28 1,-12 34-6485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56.585"/>
    </inkml:context>
    <inkml:brush xml:id="br0">
      <inkml:brushProperty name="width" value="0.05" units="cm"/>
      <inkml:brushProperty name="height" value="0.05" units="cm"/>
    </inkml:brush>
  </inkml:definitions>
  <inkml:trace contextRef="#ctx0" brushRef="#br0">1 276 24575,'63'2'0,"-39"0"0,0-1 0,0-1 0,0-2 0,37-5 0,-56 5 0,1-1 0,-1 1 0,0-1 0,1 0 0,-1 0 0,0 0 0,-1-1 0,1 0 0,-1 1 0,0-2 0,1 1 0,-2 0 0,1-1 0,-1 0 0,1 0 0,-1 0 0,0 0 0,-1-1 0,0 1 0,2-7 0,1 0 0,-2 0 0,1-1 0,-2 0 0,0 1 0,0-1 0,-1 0 0,-1 0 0,-1-15 0,1 26 0,0 0 0,0 0 0,0 0 0,0 0 0,0 0 0,-1-1 0,1 2 0,-1-1 0,1 0 0,-1 0 0,0 0 0,0 0 0,1 0 0,-2 0 0,1 1 0,0-1 0,0 0 0,0 1 0,-1-1 0,1 1 0,-1-1 0,1 1 0,-1 0 0,0 0 0,1 0 0,-1 0 0,0 0 0,0 0 0,0 0 0,0 0 0,0 1 0,1-1 0,-1 1 0,0 0 0,-1-1 0,1 1 0,0 0 0,0 0 0,0 0 0,0 0 0,0 1 0,0-1 0,0 0 0,0 1 0,-2 0 0,-4 2 0,0 0 0,0 1 0,0-1 0,1 1 0,-1 1 0,1-1 0,0 1 0,0 1 0,-8 8 0,2 2 0,0 0 0,-16 30 0,11-16 0,9-15 0,1 0 0,0 0 0,2 0 0,0 1 0,0 0 0,1 1 0,1-1 0,1 1 0,1-1 0,0 1 0,1 0 0,0 0 0,2 0 0,0 0 0,5 24 0,-4-36 5,0 0 0,1 0 0,-1 0-1,1-1 1,0 0 0,0 1 0,1-1 0,-1 0-1,1 0 1,0-1 0,0 1 0,0-1 0,0 0-1,1 0 1,-1 0 0,1-1 0,0 0-1,-1 0 1,1 0 0,0 0 0,1-1 0,-1 1-1,0-1 1,6 0 0,5 1-217,0 0 0,0-1 0,0-1-1,1-1 1,-1 0 0,28-6 0,-22 2-6614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57.351"/>
    </inkml:context>
    <inkml:brush xml:id="br0">
      <inkml:brushProperty name="width" value="0.05" units="cm"/>
      <inkml:brushProperty name="height" value="0.05" units="cm"/>
    </inkml:brush>
  </inkml:definitions>
  <inkml:trace contextRef="#ctx0" brushRef="#br0">83 1 24575,'4'0'0,"0"0"0,0-1 0,0 1 0,-1 0 0,1 1 0,0-1 0,0 1 0,-1-1 0,1 1 0,0 1 0,-1-1 0,1 0 0,-1 1 0,1-1 0,-1 1 0,0 0 0,0 0 0,0 1 0,0-1 0,0 1 0,0-1 0,0 1 0,-1 0 0,0 0 0,1 0 0,-1 0 0,0 1 0,0-1 0,-1 0 0,1 1 0,-1-1 0,0 1 0,0 0 0,1 4 0,7 33 0,-2-1 0,-1 1 0,-2 0 0,-2 0 0,-7 82 0,3-109 0,-1 0 0,-1 0 0,0-1 0,-10 22 0,-7 25 0,20-55 1,0 0-1,-1-1 0,0 0 1,0 1-1,0-1 0,-1 0 1,1 0-1,-1 0 0,0 0 1,0 0-1,0-1 0,-6 5 1,-49 30 17,6-6-1406,40-23-5438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3:06.469"/>
    </inkml:context>
    <inkml:brush xml:id="br0">
      <inkml:brushProperty name="width" value="0.05" units="cm"/>
      <inkml:brushProperty name="height" value="0.05" units="cm"/>
    </inkml:brush>
  </inkml:definitions>
  <inkml:trace contextRef="#ctx0" brushRef="#br0">1 0 24575,'0'8'0,"1"0"0,1-1 0,-1 1 0,1-1 0,4 10 0,5 28 0,2 33 0,-7-44 0,3 55 0,4 7 0,-9-70 0,4 50 0,-8-50 0,1-1 0,2 0 0,7 34 0,2 39 0,-10-72 0,10 49 0,-8-50 0,0-1 0,-2 1 0,-1 39 0,-2-38 0,2 1 0,8 47 0,-4-40 0,-1 1 0,-1 52 0,0 5 0,9-15 0,-7-54 0,-2 0 0,2 27 0,-5-35 120,0-10-321,-1-8-1083,1-6-5542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3:07.407"/>
    </inkml:context>
    <inkml:brush xml:id="br0">
      <inkml:brushProperty name="width" value="0.05" units="cm"/>
      <inkml:brushProperty name="height" value="0.05" units="cm"/>
    </inkml:brush>
  </inkml:definitions>
  <inkml:trace contextRef="#ctx0" brushRef="#br0">0 1 24575,'1'30'0,"0"-1"0,3 1 0,0 0 0,2-1 0,1 0 0,11 30 0,-11-43 0,-1 1 0,-1-1 0,0 2 0,-2-1 0,0 0 0,0 1 0,-1 26 0,-1-25 0,1 0 0,8 34 0,2 31 0,-13 53 0,3 50 0,9-104 0,-5-51 0,1 53 0,-7-49 0,0-4 0,1-1 0,1 0 0,9 48 0,15 19-1365,-22-81-5461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3:11.517"/>
    </inkml:context>
    <inkml:brush xml:id="br0">
      <inkml:brushProperty name="width" value="0.05" units="cm"/>
      <inkml:brushProperty name="height" value="0.05" units="cm"/>
    </inkml:brush>
  </inkml:definitions>
  <inkml:trace contextRef="#ctx0" brushRef="#br0">0 48 24575,'3'2'0,"1"0"0,-2 1 0,1 0 0,0 0 0,0-1 0,-1 2 0,0-1 0,1 0 0,-1 0 0,-1 1 0,1-1 0,0 1 0,-1 0 0,2 4 0,4 8 0,21 26 0,0-2 0,3-1 0,1-2 0,49 44 0,0 22 0,-39-62 0,70 53 0,-85-71 0,-15-13 0,0 0 0,1-1 0,0 0 0,26 13 0,-31-18 0,-1 0 0,-1 0 0,1 1 0,0 0 0,6 6 0,-8-6 0,0 0 0,0-1 0,1 0 0,0 0 0,0-1 0,0 1 0,12 4 0,-10-5 0,1 0 0,-1-1 0,0 0 0,1 0 0,-1-1 0,14 0 0,-18-1 0,-1-1 0,0 0 0,1 0 0,-1 0 0,0 0 0,0 0 0,0-1 0,0 0 0,0 0 0,0 1 0,0-1 0,-1-1 0,1 1 0,-1 0 0,1-1 0,-1 1 0,0-1 0,0 0 0,2-3 0,10-16 0,-2 0 0,0-1 0,9-28 0,-11 28 0,0-1 0,1 1 0,20-28 0,4 4 0,2 2 0,2 1 0,1 2 0,3 2 0,50-36 0,-79 64 0,0 0 0,0-2 0,-1 1 0,-1-1 0,0-1 0,-1 0 0,-1-1 0,11-22 0,-14 19-1365,-3 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3:07.727"/>
    </inkml:context>
    <inkml:brush xml:id="br0">
      <inkml:brushProperty name="width" value="0.05" units="cm"/>
      <inkml:brushProperty name="height" value="0.05" units="cm"/>
    </inkml:brush>
  </inkml:definitions>
  <inkml:trace contextRef="#ctx0" brushRef="#br0">1 1 24575,'2'1'0,"-1"-1"0,1 1 0,-1 0 0,1 0 0,-1 0 0,1 0 0,-1 0 0,0 0 0,1 1 0,-1-1 0,0 0 0,0 1 0,0-1 0,0 1 0,0-1 0,0 1 0,0 2 0,15 29 0,11 95 0,-12-23 0,-5-20 0,-2-17 0,-3 0 0,-7 119 0,0-61 0,2 620-1365,0-725-5461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3:19.997"/>
    </inkml:context>
    <inkml:brush xml:id="br0">
      <inkml:brushProperty name="width" value="0.05" units="cm"/>
      <inkml:brushProperty name="height" value="0.05" units="cm"/>
    </inkml:brush>
  </inkml:definitions>
  <inkml:trace contextRef="#ctx0" brushRef="#br0">10 0 24575,'0'4'0,"0"6"0,0 5 0,0 4 0,0 4 0,0 1 0,0 2 0,0 0 0,0 0 0,0 0 0,0-1 0,0 1 0,0-1 0,-4-4 0,-1-6-8191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1:36.139"/>
    </inkml:context>
    <inkml:brush xml:id="br0">
      <inkml:brushProperty name="width" value="0.05" units="cm"/>
      <inkml:brushProperty name="height" value="0.05" units="cm"/>
    </inkml:brush>
  </inkml:definitions>
  <inkml:trace contextRef="#ctx0" brushRef="#br0">1 53 24575,'1'36'0,"3"-1"0,0 0 0,3 0 0,18 60 0,-22-78 0,0-1 0,0 1 0,-2 0 0,0 20 0,-1-54 0,0-9 0,0 0 0,6-29 0,-4 45 0,0 0 0,1 0 0,0 1 0,0-1 0,1 0 0,0 1 0,1 0 0,0 0 0,10-12 0,13-12 0,43-37 0,-49 49 0,-18 17 8,1 0 0,0 0 0,1 1 0,-1 0 0,1 0 0,-1 0 0,1 0 0,0 1 0,0 0 0,0 0 0,0 1 0,1 0 0,-1 0 0,10 0 0,-11 0-76,-1 1 1,1 1-1,-1-1 1,0 0-1,1 1 1,-1 0-1,1 0 1,-1 1-1,0-1 1,0 1-1,0 0 1,0 0-1,0 0 1,0 0-1,-1 1 1,1 0-1,-1 0 1,1 0-1,-1 0 1,0 0-1,3 4 1,2 7-6759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1:36.999"/>
    </inkml:context>
    <inkml:brush xml:id="br0">
      <inkml:brushProperty name="width" value="0.05" units="cm"/>
      <inkml:brushProperty name="height" value="0.05" units="cm"/>
    </inkml:brush>
  </inkml:definitions>
  <inkml:trace contextRef="#ctx0" brushRef="#br0">12 129 24575,'0'0'0,"0"0"0,-1 0 0,1 0 0,-1 0 0,1 0 0,0 0 0,-1 0 0,1 0 0,-1 0 0,1 1 0,0-1 0,-1 0 0,1 0 0,-1 0 0,1 0 0,0 0 0,-1 1 0,1-1 0,0 0 0,-1 0 0,1 1 0,0-1 0,-1 0 0,1 1 0,0-1 0,0 0 0,-1 1 0,1-1 0,0 0 0,0 1 0,0-1 0,-1 0 0,1 1 0,0-1 0,0 1 0,0-1 0,0 0 0,0 1 0,0-1 0,0 1 0,0-1 0,0 1 0,0-1 0,0 0 0,0 1 0,0-1 0,0 1 0,0-1 0,0 0 0,1 1 0,-1-1 0,0 1 0,0-1 0,0 0 0,1 1 0,-1-1 0,0 0 0,1 1 0,18 19 0,-10-16 0,0-1 0,0 0 0,0-1 0,0 0 0,1 0 0,-1-1 0,13 0 0,74-4 0,-38 1 0,-49 1 0,-1 0 0,1 0 0,-1-1 0,0 0 0,1-1 0,-1 0 0,0 0 0,-1 0 0,1-1 0,0 0 0,8-7 0,-11 8 0,0-1 0,0 0 0,0 0 0,-1 0 0,0-1 0,0 1 0,0-1 0,0 0 0,-1 0 0,1-1 0,-1 1 0,-1 0 0,1-1 0,-1 0 0,0 0 0,2-8 0,-4 12 0,1 0 0,-1 1 0,0-1 0,0 1 0,0-1 0,0 1 0,0-1 0,-1 1 0,1-1 0,0 0 0,-1 1 0,1-1 0,-1 1 0,1 0 0,-1-1 0,0 1 0,0-1 0,0 1 0,1 0 0,-1 0 0,0-1 0,-1 1 0,1 0 0,0 0 0,-2-1 0,0 0 0,-1 0 0,1 1 0,-1 0 0,1-1 0,-1 1 0,1 1 0,-1-1 0,0 0 0,1 1 0,-7 0 0,-2 0 0,0 1 0,0 1 0,0-1 0,0 2 0,-22 7 0,19-2 0,0 1 0,1 1 0,0 0 0,0 1 0,1 0 0,0 1 0,1 1 0,1 0 0,-15 21 0,22-28 0,1 0 0,0-1 0,0 1 0,1 1 0,0-1 0,0 0 0,0 1 0,1-1 0,0 1 0,0-1 0,0 1 0,1-1 0,0 1 0,1 0 0,1 8 0,-2-10 0,1 0 0,0 0 0,1 0 0,-1 0 0,1 0 0,0 0 0,1-1 0,-1 1 0,1-1 0,0 1 0,0-1 0,0 0 0,0 0 0,1 0 0,0 0 0,0-1 0,0 0 0,0 0 0,6 4 0,-1-2-91,0-1 0,0 1 0,1-2 0,-1 1 0,1-2 0,0 1 0,0-1 0,0 0 0,0-1 0,0-1 0,1 1 0,-1-2 0,0 1 0,16-4 0,-10-1-6735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1:37.968"/>
    </inkml:context>
    <inkml:brush xml:id="br0">
      <inkml:brushProperty name="width" value="0.05" units="cm"/>
      <inkml:brushProperty name="height" value="0.05" units="cm"/>
    </inkml:brush>
  </inkml:definitions>
  <inkml:trace contextRef="#ctx0" brushRef="#br0">370 2 24575,'-105'-2'0,"-115"5"0,218-3 0,0 0 0,0 0 0,0 0 0,0 0 0,0 1 0,0-1 0,0 1 0,0-1 0,0 1 0,0 0 0,0 0 0,0 0 0,1 0 0,-1 0 0,0 0 0,1 1 0,-1-1 0,1 1 0,-1-1 0,-2 4 0,4-3 0,-1 0 0,0-1 0,1 1 0,-1 0 0,1 0 0,0 0 0,0 0 0,0 0 0,0 0 0,0 0 0,0 0 0,0 0 0,1 0 0,-1 0 0,1 0 0,-1 0 0,2 3 0,1 2 0,1 0 0,0-1 0,0 1 0,0-1 0,1 0 0,-1 0 0,1-1 0,1 1 0,-1-1 0,9 6 0,89 63 0,-43-46 0,-46-23 0,-1 1 0,1 0 0,-1 1 0,16 11 0,-27-16 0,1-1 0,-1 1 0,0 0 0,0 0 0,0 1 0,0-1 0,0 0 0,-1 0 0,1 1 0,-1-1 0,1 1 0,-1 0 0,0-1 0,0 1 0,0 0 0,0 0 0,-1 0 0,1 0 0,-1-1 0,1 1 0,-1 0 0,0 0 0,0 0 0,-1 0 0,1 0 0,-2 4 0,0-2 0,0 0 0,0 0 0,-1-1 0,0 1 0,0-1 0,0 0 0,0 0 0,-1 0 0,0 0 0,0 0 0,0-1 0,0 0 0,0 0 0,-1 0 0,1 0 0,-1-1 0,0 1 0,0-1 0,-6 2 0,-6 2 0,0-1 0,0-1 0,0 0 0,-28 2 0,38-5-195,0-1 0,0-1 0,0 1 0,0-1 0,0 0 0,-13-4 0,4-1-6631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1:38.999"/>
    </inkml:context>
    <inkml:brush xml:id="br0">
      <inkml:brushProperty name="width" value="0.05" units="cm"/>
      <inkml:brushProperty name="height" value="0.05" units="cm"/>
    </inkml:brush>
  </inkml:definitions>
  <inkml:trace contextRef="#ctx0" brushRef="#br0">1 1 24575,'0'0'0,"1"0"0,0 1 0,0-1 0,0 0 0,0 1 0,0-1 0,0 1 0,-1-1 0,1 1 0,0 0 0,0-1 0,-1 1 0,1 0 0,-1-1 0,1 1 0,0 0 0,-1 0 0,1-1 0,-1 1 0,1 0 0,-1 0 0,0 0 0,1 0 0,-1 0 0,0 1 0,8 31 0,-4-17 0,11 32 0,12 67 0,-25-105 0,-1 2 0,1-1 0,1 1 0,0 0 0,1-1 0,8 19 0,-10-26 0,0-1 0,1 0 0,-1 0 0,1 0 0,-1 0 0,1 0 0,0 0 0,0-1 0,1 0 0,-1 1 0,0-1 0,1 0 0,-1-1 0,1 1 0,0-1 0,0 1 0,-1-1 0,1 0 0,0 0 0,0-1 0,6 1 0,-2 0 0,-1-1 0,1 0 0,-1 0 0,1 0 0,0-1 0,-1 0 0,1-1 0,-1 0 0,0 0 0,8-3 0,-11 3 0,0 0 0,0-1 0,0 0 0,0 1 0,0-1 0,0-1 0,-1 1 0,0 0 0,1-1 0,-1 0 0,-1 1 0,1-1 0,0-1 0,-1 1 0,0 0 0,0 0 0,1-5 0,18-41 0,-16 39 0,0 1 0,0-1 0,-1 0 0,-1-1 0,0 1 0,2-19 0,-5 30-47,-2 94 220,2-81-339,0 0 1,1 0-1,1-1 0,0 1 1,0-1-1,2 1 0,-1-1 1,9 18-1,-3-18-6660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1:39.780"/>
    </inkml:context>
    <inkml:brush xml:id="br0">
      <inkml:brushProperty name="width" value="0.05" units="cm"/>
      <inkml:brushProperty name="height" value="0.05" units="cm"/>
    </inkml:brush>
  </inkml:definitions>
  <inkml:trace contextRef="#ctx0" brushRef="#br0">1 1 24575,'19'52'0,"-19"-49"0,31 216 0,-28 149 67,-5-188-1499,2-159-5394</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1:40.296"/>
    </inkml:context>
    <inkml:brush xml:id="br0">
      <inkml:brushProperty name="width" value="0.05" units="cm"/>
      <inkml:brushProperty name="height" value="0.05" units="cm"/>
    </inkml:brush>
  </inkml:definitions>
  <inkml:trace contextRef="#ctx0" brushRef="#br0">0 0 24575,'12'1'0,"-1"1"0,1 0 0,-1 0 0,1 2 0,-1-1 0,16 8 0,-14-5 0,0-1 0,1-1 0,27 5 0,3-6-66,45-3-1,-49-1-1165,-19 1-5594</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1:40.780"/>
    </inkml:context>
    <inkml:brush xml:id="br0">
      <inkml:brushProperty name="width" value="0.05" units="cm"/>
      <inkml:brushProperty name="height" value="0.05" units="cm"/>
    </inkml:brush>
  </inkml:definitions>
  <inkml:trace contextRef="#ctx0" brushRef="#br0">1 1 24575,'1'29'0,"11"54"0,-7-53 0,2 52 0,-5-5 0,-5 146 0,-16-124-1365,16-78-5461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3:23.810"/>
    </inkml:context>
    <inkml:brush xml:id="br0">
      <inkml:brushProperty name="width" value="0.05" units="cm"/>
      <inkml:brushProperty name="height" value="0.05" units="cm"/>
    </inkml:brush>
  </inkml:definitions>
  <inkml:trace contextRef="#ctx0" brushRef="#br0">0 0 24575,'4'0'0,"6"0"0,1 5 0,2 0 0,0 5 0,2 0 0,2-1 0,3-3 0,2-2 0,1-1 0,-3-2-8191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3:24.545"/>
    </inkml:context>
    <inkml:brush xml:id="br0">
      <inkml:brushProperty name="width" value="0.05" units="cm"/>
      <inkml:brushProperty name="height" value="0.05" units="cm"/>
    </inkml:brush>
  </inkml:definitions>
  <inkml:trace contextRef="#ctx0" brushRef="#br0">0 1 24575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3:08.306"/>
    </inkml:context>
    <inkml:brush xml:id="br0">
      <inkml:brushProperty name="width" value="0.05" units="cm"/>
      <inkml:brushProperty name="height" value="0.05" units="cm"/>
    </inkml:brush>
  </inkml:definitions>
  <inkml:trace contextRef="#ctx0" brushRef="#br0">390 1 24575,'-25'1'0,"0"1"0,0 2 0,0 0 0,1 2 0,0 0 0,0 2 0,-43 20 0,42-19 0,9-3 0,0 0 0,1 1 0,-27 17 0,39-23 0,0 1 0,1 0 0,0 0 0,-1 0 0,1 0 0,0 0 0,0 0 0,0 0 0,0 1 0,0-1 0,1 1 0,-1-1 0,1 1 0,0 0 0,-1-1 0,1 1 0,0 0 0,1 0 0,-1 0 0,0 0 0,1 0 0,0 0 0,0 0 0,0 0 0,0 0 0,0 0 0,2 6 0,-1-7 0,0 1 0,0 0 0,0 0 0,1-1 0,-1 1 0,1-1 0,0 1 0,0-1 0,0 0 0,0 0 0,0 0 0,0 0 0,1 0 0,-1 0 0,4 1 0,48 23 0,-46-24 0,0 2 0,0-1 0,0 1 0,0 1 0,-1-1 0,8 7 0,47 44-52,-42-39-167,0 1 0,-2 1 0,0 1 1,-1 0-1,27 41 0,-36-46-6607</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3:24.935"/>
    </inkml:context>
    <inkml:brush xml:id="br0">
      <inkml:brushProperty name="width" value="0.05" units="cm"/>
      <inkml:brushProperty name="height" value="0.05" units="cm"/>
    </inkml:brush>
  </inkml:definitions>
  <inkml:trace contextRef="#ctx0" brushRef="#br0">0 0 24575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3:25.826"/>
    </inkml:context>
    <inkml:brush xml:id="br0">
      <inkml:brushProperty name="width" value="0.05" units="cm"/>
      <inkml:brushProperty name="height" value="0.05" units="cm"/>
    </inkml:brush>
  </inkml:definitions>
  <inkml:trace contextRef="#ctx0" brushRef="#br0">0 67 24575,'0'-4'0,"0"-6"0,0-5 0,0-4 0,0 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3:27.294"/>
    </inkml:context>
    <inkml:brush xml:id="br0">
      <inkml:brushProperty name="width" value="0.05" units="cm"/>
      <inkml:brushProperty name="height" value="0.05" units="cm"/>
    </inkml:brush>
  </inkml:definitions>
  <inkml:trace contextRef="#ctx0" brushRef="#br0">0 1 24575,'0'4'0,"0"6"0,0 5 0,0 4 0,0 4 0,0 2 0,0 0 0,0 1 0,0-4-8191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3:08.962"/>
    </inkml:context>
    <inkml:brush xml:id="br0">
      <inkml:brushProperty name="width" value="0.05" units="cm"/>
      <inkml:brushProperty name="height" value="0.05" units="cm"/>
    </inkml:brush>
  </inkml:definitions>
  <inkml:trace contextRef="#ctx0" brushRef="#br0">316 28 24575,'-1'-1'0,"1"-1"0,-1 1 0,1 0 0,-1 0 0,1 0 0,-1 0 0,0 0 0,1 0 0,-1 0 0,0 1 0,0-1 0,0 0 0,0 0 0,0 1 0,1-1 0,-2 0 0,1 1 0,0-1 0,0 1 0,0-1 0,0 1 0,0-1 0,0 1 0,0 0 0,-1 0 0,1 0 0,-2-1 0,-38-3 0,37 4 0,-55-3 0,-86 6 0,144-3 0,0-1 0,-1 1 0,1 0 0,-1 0 0,1 0 0,-1 0 0,1 1 0,-1-1 0,1 0 0,0 1 0,-1-1 0,1 1 0,0-1 0,-1 1 0,1-1 0,0 1 0,-1 0 0,1 0 0,0 0 0,0 0 0,0 0 0,0 0 0,0 0 0,0 0 0,0 0 0,0 0 0,1 0 0,-1 1 0,0-1 0,1 0 0,-1 1 0,0-1 0,1 0 0,0 1 0,-1-1 0,1 1 0,0-1 0,0 0 0,0 1 0,0-1 0,0 1 0,0-1 0,0 1 0,0-1 0,1 1 0,-1-1 0,1 0 0,-1 1 0,1-1 0,-1 0 0,1 1 0,0-1 0,1 2 0,5 10 0,2 0 0,-1 0 0,2-1 0,10 12 0,-12-14 0,89 77 0,-24-17 0,-57-58 0,-2 2 0,1-1 0,-2 2 0,0 0 0,0 0 0,-2 1 0,12 21 0,-18-26 0,0 0 0,-1 0 0,0 1 0,-1 0 0,0-1 0,0 1 0,-2 1 0,1-1 0,-2 0 0,0 18 0,-1-26 0,1 1 0,-1-1 0,0 0 0,0 0 0,0 0 0,0 0 0,-1 0 0,0 0 0,0 0 0,0 0 0,0 0 0,0-1 0,-1 1 0,0-1 0,0 0 0,0 0 0,0 0 0,0 0 0,0 0 0,-1-1 0,0 1 0,1-1 0,-1 0 0,0 0 0,0-1 0,0 1 0,0-1 0,0 1 0,0-1 0,-1-1 0,1 1 0,-7 0 0,-8 1 20,0-1 0,0-1 0,0-1 0,0 0 0,-24-5 0,37 5-91,0-1 1,0 0-1,1 0 0,-1 0 0,0 0 1,0-1-1,1 0 0,0 0 1,0-1-1,0 0 0,0 1 0,0-2 1,1 1-1,-1 0 0,1-1 1,0 0-1,1 0 0,-1 0 0,1 0 1,-3-6-1,0-5-6755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3:27.120"/>
    </inkml:context>
    <inkml:brush xml:id="br0">
      <inkml:brushProperty name="width" value="0.05" units="cm"/>
      <inkml:brushProperty name="height" value="0.05" units="cm"/>
    </inkml:brush>
  </inkml:definitions>
  <inkml:trace contextRef="#ctx0" brushRef="#br0">22 136 24575,'0'-4'0,"-4"-1"0,-1-5 0,-1-4 0,2-5 0,1-2 0,5 1 0,3 1 0,4 3 0,1 8 0,-2 11 0,-2 8 0,-1 3-8191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3:28.198"/>
    </inkml:context>
    <inkml:brush xml:id="br0">
      <inkml:brushProperty name="width" value="0.05" units="cm"/>
      <inkml:brushProperty name="height" value="0.05" units="cm"/>
    </inkml:brush>
  </inkml:definitions>
  <inkml:trace contextRef="#ctx0" brushRef="#br0">25 104 24575,'-4'0'0,"-2"-4"0,1-6 0,0-5 0,2-4 0,2-4 0,4 3 0,2 8 0,0 11 0,-5 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3:29.371"/>
    </inkml:context>
    <inkml:brush xml:id="br0">
      <inkml:brushProperty name="width" value="0.05" units="cm"/>
      <inkml:brushProperty name="height" value="0.05" units="cm"/>
    </inkml:brush>
  </inkml:definitions>
  <inkml:trace contextRef="#ctx0" brushRef="#br0">1 104 24575,'4'0'0,"1"-4"0,-3-1 0,-4-5 0,0-4 0,0-4 0,0-4 0,4 3 0,3 8 0,0 10 0,-1 10 0,-6 4 0,-1 3 0,-1-1-8191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3:34.699"/>
    </inkml:context>
    <inkml:brush xml:id="br0">
      <inkml:brushProperty name="width" value="0.05" units="cm"/>
      <inkml:brushProperty name="height" value="0.05" units="cm"/>
    </inkml:brush>
  </inkml:definitions>
  <inkml:trace contextRef="#ctx0" brushRef="#br0">43 66 24575,'0'-1'0,"1"1"0,-1-1 0,0 0 0,0 0 0,0 1 0,1-1 0,-1 0 0,0 1 0,1-1 0,-1 1 0,1-1 0,-1 0 0,1 1 0,-1-1 0,1 1 0,-1-1 0,1 1 0,-1-1 0,1 1 0,-1 0 0,1-1 0,0 1 0,-1 0 0,1-1 0,0 1 0,0 0 0,-1 0 0,1 0 0,0 0 0,-1-1 0,1 1 0,0 0 0,0 0 0,-1 0 0,1 1 0,0-1 0,-1 0 0,1 0 0,0 0 0,0 0 0,-1 1 0,1-1 0,0 0 0,-1 1 0,1-1 0,-1 0 0,2 1 0,-2 0 0,1-1 0,-1 0 0,1 0 0,-1 1 0,1-1 0,-1 0 0,1 1 0,-1-1 0,1 0 0,-1 1 0,0-1 0,1 1 0,-1-1 0,0 1 0,1-1 0,-1 1 0,0-1 0,1 1 0,-1-1 0,0 1 0,0-1 0,0 1 0,0 0 0,1 0 0,-2 0 0,1 0 0,0 0 0,-1 0 0,1-1 0,-1 1 0,1 0 0,-1 0 0,0-1 0,1 1 0,-1 0 0,0-1 0,1 1 0,-1 0 0,0-1 0,0 1 0,0-1 0,1 1 0,-1-1 0,0 0 0,0 1 0,0-1 0,-1 1 0,0-1 0,0 1 0,0 0 0,1-1 0,-1 1 0,0-1 0,0 1 0,0-1 0,0 0 0,0 0 0,1 0 0,-1 0 0,0 0 0,0-1 0,0 1 0,0 0 0,0-1 0,1 1 0,-1-1 0,0 0 0,0 0 0,1 1 0,-1-1 0,0 0 0,1 0 0,-1-1 0,1 1 0,0 0 0,-1 0 0,1-1 0,0 1 0,0-1 0,0 1 0,-1-1 0,2 0 0,-1 1 0,0-1 0,0 0 0,1 0 0,-1 1 0,0-1 0,1 0 0,0 0 0,0 0 0,-1 0 0,1 0 0,0 1 0,0-1 0,1 0 0,-1 0 0,0 0 0,1 0 0,-1 0 0,1 1 0,-1-1 0,1 0 0,0 0 0,0 1 0,0-1 0,0 0 0,0 1 0,0-1 0,0 1 0,0 0 0,1-1 0,-1 1 0,1 0 0,-1 0 0,1 0 0,1-2 0,-2 3 4,0-1 0,0 1-1,0-1 1,-1 1-1,1 0 1,0 0 0,0-1-1,0 1 1,0 0 0,0 0-1,0 0 1,0 0 0,0 0-1,-1 0 1,1 0-1,0 0 1,0 0 0,0 0-1,0 0 1,0 1 0,0-1-1,0 0 1,-1 1 0,1-1-1,0 1 1,0-1-1,0 1 1,-1-1 0,1 1-1,0-1 1,1 2 0,11 26-1486,-9-9-5344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3:37.699"/>
    </inkml:context>
    <inkml:brush xml:id="br0">
      <inkml:brushProperty name="width" value="0.05" units="cm"/>
      <inkml:brushProperty name="height" value="0.05" units="cm"/>
    </inkml:brush>
  </inkml:definitions>
  <inkml:trace contextRef="#ctx0" brushRef="#br0">22 81 24575,'-1'0'0,"0"-1"0,0 1 0,1 0 0,-1 0 0,0-1 0,0 1 0,0-1 0,0 1 0,1 0 0,-1-1 0,0 0 0,0 1 0,1-1 0,-1 1 0,0-1 0,1 0 0,-1 0 0,1 1 0,-1-1 0,1 0 0,-1 0 0,1 0 0,0 1 0,-1-1 0,1 0 0,0 0 0,0 0 0,-1 0 0,1 0 0,0 0 0,0 0 0,0 0 0,0-1 0,0-1 0,0 1 0,0 0 0,0 0 0,0 0 0,1 0 0,-1 0 0,1 0 0,-1 0 0,1 0 0,0 0 0,-1 0 0,1 0 0,0 0 0,2-2 0,2 0 0,0 1 0,0 1 0,0-1 0,0 1 0,1 0 0,-1 0 0,1 0 0,0 1 0,-1 0 0,1 0 0,0 1 0,-1-1 0,1 1 0,0 0 0,0 1 0,9 1 0,-11-1 0,0-1 0,-1 1 0,1 0 0,-1 0 0,1 1 0,-1-1 0,0 1 0,1-1 0,-1 1 0,0 0 0,0 0 0,3 4 0,-4-5 0,-1 1 0,0-1 0,0 1 0,0 0 0,0-1 0,0 1 0,0 0 0,-1 0 0,1-1 0,-1 1 0,1 0 0,-1 0 0,1 0 0,-1 0 0,0 0 0,0 0 0,0 0 0,0 0 0,0 0 0,-1-1 0,1 1 0,0 0 0,-1 0 0,-1 2 0,1-2 0,0 0 0,-1 0 0,1 0 0,-1 0 0,0 0 0,1 0 0,-1 0 0,0-1 0,0 1 0,0-1 0,0 1 0,-1-1 0,1 0 0,0 0 0,-1 0 0,1 0 0,0-1 0,-1 1 0,1 0 0,-1-1 0,1 0 0,-1 0 0,1 1 0,-1-1 0,1-1 0,-1 1 0,1 0 0,-4-2 0,-4 1 0,0 0 0,1-1 0,0 0 0,-1-1 0,1 0 0,-12-6 0,19 9 0,1-1 0,-1 1 0,1-1 0,-1 0 0,1 1 0,-1-1 0,1 0 0,0 0 0,-1 0 0,1 0 0,0 0 0,0-1 0,0 1 0,0 0 0,0-1 0,0 1 0,0 0 0,0-1 0,0 1 0,1-1 0,-1 1 0,1-1 0,-1 0 0,1 1 0,0-1 0,-1 1 0,1-1 0,0-1 0,1 1 0,-1 0 0,1 0 0,0 1 0,0-1 0,0 1 0,0-1 0,0 1 0,0-1 0,1 1 0,-1-1 0,0 1 0,1 0 0,-1 0 0,1 0 0,-1 0 0,1 0 0,0 0 0,-1 0 0,4-1 0,-3 1 0,1 0 0,0 1 0,-1-1 0,1 0 0,0 1 0,-1-1 0,1 1 0,0 0 0,-1 0 0,1 0 0,0 0 0,0 1 0,-1-1 0,4 1 0,-4 0 0,-1 0 0,0-1 0,0 1 0,0 0 0,0-1 0,0 1 0,0 0 0,0 0 0,0 0 0,0 0 0,0 0 0,0 0 0,0 0 0,0 0 0,-1 0 0,1 0 0,-1 1 0,1-1 0,-1 0 0,1 0 0,-1 1 0,1-1 0,-1 0 0,0 1 0,0-1 0,0 0 0,0 1 0,0-1 0,0 0 0,0 1 0,-1 0 0,1 0 4,0-1-1,0 0 1,-1 0-1,1 0 0,-1 0 1,1 1-1,-1-1 1,1 0-1,-1 0 0,1 0 1,-1 0-1,0 0 1,0 0-1,0-1 1,1 1-1,-1 0 0,0 0 1,0-1-1,0 1 1,0 0-1,0-1 1,0 1-1,-1-1 0,1 1 1,0-1-1,0 1 1,0-1-1,0 0 0,0 0 1,-1 0-1,1 0 1,0 0-1,0 0 1,-3 0-1,4 0-33,-1 0 1,0 0-1,1 0 0,-1 1 0,0-1 1,1-1-1,-1 1 0,0 0 1,1 0-1,-1 0 0,0 0 1,1 0-1,-1-1 0,0 1 0,1 0 1,-1-1-1,1 1 0,-1 0 1,0-1-1,1 1 0,-1-1 1,1 1-1,-1-1 0,1 1 0,-1-1 1,1 1-1,0-1 0,-1 1 1,1-1-1,0 1 0,-1-1 1,1 0-1,0 1 0,0-1 0,-1 0 1,1 1-1,0-1 0,0 0 1,0 1-1,0-1 0,0 0 1,0 0-1,0 1 0,0-1 0,0 0 1,1 1-1,-1-1 0,0 0 1,1 0-1,5-7-6796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3:39.449"/>
    </inkml:context>
    <inkml:brush xml:id="br0">
      <inkml:brushProperty name="width" value="0.05" units="cm"/>
      <inkml:brushProperty name="height" value="0.05" units="cm"/>
    </inkml:brush>
  </inkml:definitions>
  <inkml:trace contextRef="#ctx0" brushRef="#br0">80 0 24575,'0'5'0,"-1"1"0,0-1 0,0 0 0,0 0 0,0 0 0,-1 0 0,0 0 0,-3 7 0,4-11 0,1 0 0,0 0 0,-1 0 0,1-1 0,-1 1 0,0 0 0,1 0 0,-1 0 0,0 0 0,0 0 0,1-1 0,-1 1 0,0 0 0,0-1 0,0 1 0,0-1 0,0 1 0,0-1 0,0 1 0,0-1 0,0 1 0,0-1 0,0 0 0,0 0 0,0 0 0,0 0 0,0 1 0,0-1 0,0-1 0,0 1 0,-1 0 0,1 0 0,0 0 0,0 0 0,0-1 0,0 1 0,0-1 0,0 1 0,0-1 0,0 1 0,0-1 0,0 1 0,1-1 0,-1 0 0,0 1 0,0-1 0,-1-1 0,2 1 0,-1 0 0,0 0 0,0 0 0,0 0 0,0 0 0,1 0 0,-1 0 0,1 0 0,-1 0 0,0 0 0,1 0 0,0 0 0,-1-1 0,1 1 0,0 0 0,0 0 0,-1 0 0,1-1 0,0 1 0,0 0 0,0 0 0,1-1 0,-1 1 0,0 0 0,0 0 0,1 0 0,-1-1 0,0 1 0,1 0 0,0 0 0,-1 0 0,1 0 0,-1 0 0,1 0 0,0 0 0,0 0 0,0 0 0,0 0 0,-1 0 0,1 1 0,0-1 0,0 0 0,1 1 0,-1-1 0,0 0 0,0 1 0,0-1 0,2 1 0,-2-1 0,1 0 0,0 0 0,0 0 0,-1 1 0,1-1 0,0 1 0,0-1 0,0 1 0,0 0 0,0-1 0,0 1 0,0 0 0,0 0 0,0 1 0,-1-1 0,1 0 0,0 1 0,0-1 0,0 1 0,0-1 0,0 1 0,-1 0 0,1 0 0,0 0 0,-1 0 0,1 0 0,-1 0 0,1 0 0,-1 1 0,1-1 0,-1 1 0,0-1 0,0 1 0,2 2 0,-2-2 0,0 0 0,0-1 0,-1 1 0,1 0 0,0 0 0,-1 0 0,0 0 0,1 0 0,-1 0 0,0 0 0,0 0 0,0 0 0,0 0 0,-1 1 0,1-1 0,0 0 0,-1-1 0,1 1 0,-1 0 0,0 0 0,0 0 0,0 0 0,0 0 0,0-1 0,0 1 0,0 0 0,-1-1 0,1 1 0,0-1 0,-1 1 0,1-1 0,-1 0 0,0 0 0,-2 2 0,2-2 0,0 0 0,1 0 0,-1 0 0,0-1 0,1 1 0,-1 0 0,0-1 0,0 0 0,0 1 0,1-1 0,-1 0 0,0 0 0,0 0 0,0 0 0,0 0 0,0 0 0,1-1 0,-1 1 0,0-1 0,0 1 0,1-1 0,-1 0 0,0 1 0,0-1 0,1 0 0,-1 0 0,1 0 0,-1-1 0,1 1 0,0 0 0,-1 0 0,1-1 0,0 1 0,0-1 0,0 1 0,0-1 0,-2-2 0,-7-30-1365,8 24-5461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2:47.086"/>
    </inkml:context>
    <inkml:brush xml:id="br0">
      <inkml:brushProperty name="width" value="0.05" units="cm"/>
      <inkml:brushProperty name="height" value="0.05" units="cm"/>
    </inkml:brush>
  </inkml:definitions>
  <inkml:trace contextRef="#ctx0" brushRef="#br0">1 447 24575,'2'-3'0,"0"1"0,1 0 0,-1 0 0,1 0 0,0 1 0,-1-1 0,1 1 0,0-1 0,0 1 0,0 0 0,0 0 0,0 0 0,0 1 0,0-1 0,0 1 0,0-1 0,0 1 0,1 0 0,3 1 0,-2 0 0,0 0 0,0 1 0,0 0 0,0 0 0,0 0 0,-1 0 0,1 1 0,-1 0 0,0 0 0,7 6 0,4 5 0,-1 1 0,-1 1 0,0 0 0,17 30 0,-24-36 0,27 41 0,-3 1 0,37 92 0,9 40 0,-59-145 0,1-1 0,2 0 0,38 52 0,-53-84 0,0-1 0,1 1 0,-1-1 0,1 0 0,0-1 0,0 1 0,12 5 0,-17-9 0,0 0 0,0 0 0,1-1 0,-1 1 0,1 0 0,-1-1 0,1 1 0,-1 0 0,1-1 0,-1 0 0,1 1 0,-1-1 0,1 0 0,-1 0 0,1 0 0,-1 0 0,1 0 0,0 0 0,-1 0 0,1-1 0,-1 1 0,1 0 0,-1-1 0,1 0 0,-1 1 0,1-1 0,-1 0 0,0 1 0,1-1 0,-1 0 0,0 0 0,0 0 0,0 0 0,1-1 0,-1 1 0,0 0 0,0 0 0,-1-1 0,1 1 0,0 0 0,0-2 0,13-37 0,-2 1 0,-2-1 0,-1-1 0,4-71 0,-2 36 0,1-23 0,0 4 0,-7 69 0,3-51 0,4-57 0,-6 89 0,1-51 0,-8-202-1365,1 277-5461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3:30.245"/>
    </inkml:context>
    <inkml:brush xml:id="br0">
      <inkml:brushProperty name="width" value="0.05" units="cm"/>
      <inkml:brushProperty name="height" value="0.05" units="cm"/>
    </inkml:brush>
  </inkml:definitions>
  <inkml:trace contextRef="#ctx0" brushRef="#br0">38 30 24575,'-4'0'0,"-6"0"0,-1-4 0,2-5 0,5-2 0,5 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3:32.933"/>
    </inkml:context>
    <inkml:brush xml:id="br0">
      <inkml:brushProperty name="width" value="0.05" units="cm"/>
      <inkml:brushProperty name="height" value="0.05" units="cm"/>
    </inkml:brush>
  </inkml:definitions>
  <inkml:trace contextRef="#ctx0" brushRef="#br0">12 28 24575,'-4'0'0,"-2"-4"0,5-2 0,6 1 0,3-3 0,0 3 0,-2 8 0,-6 2 0,-6 1 0,-4-4 0,1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3:42.684"/>
    </inkml:context>
    <inkml:brush xml:id="br0">
      <inkml:brushProperty name="width" value="0.05" units="cm"/>
      <inkml:brushProperty name="height" value="0.05" units="cm"/>
    </inkml:brush>
  </inkml:definitions>
  <inkml:trace contextRef="#ctx0" brushRef="#br0">51 113 24575,'-3'0'0,"1"0"0,0-1 0,0 1 0,0-1 0,0 1 0,-1-1 0,1 0 0,0 0 0,0 0 0,1 0 0,-1-1 0,0 1 0,0 0 0,0-1 0,1 1 0,-1-1 0,1 0 0,-1 1 0,1-1 0,0 0 0,0 0 0,0 0 0,0 0 0,0 0 0,0 0 0,0 0 0,0-4 0,0 3 0,0 0 0,0 0 0,1 0 0,-1 0 0,1 0 0,0 0 0,0 0 0,0 0 0,0 0 0,0 0 0,1 0 0,-1 0 0,1 0 0,0 0 0,0 0 0,0 1 0,0-1 0,1 0 0,-1 0 0,3-2 0,-4 4 0,0 1 0,1-1 0,-1 1 0,0-1 0,0 1 0,1 0 0,-1-1 0,1 1 0,-1-1 0,0 1 0,1 0 0,-1-1 0,1 1 0,-1 0 0,1 0 0,-1-1 0,1 1 0,-1 0 0,1 0 0,-1 0 0,1-1 0,-1 1 0,1 0 0,0 0 0,-1 0 0,1 0 0,-1 0 0,1 0 0,-1 0 0,1 0 0,-1 1 0,1-1 0,-1 0 0,1 0 0,0 0 0,0 1 0,6 19 0,-7 4 0,0-24 0,0 0 0,0 0 0,0 0 0,0 1 0,0-1 0,0 0 0,0 0 0,0 1 0,0-1 0,0 0 0,0 0 0,0 1 0,0-1 0,-1 0 0,1 0 0,0 1 0,0-1 0,0 0 0,0 0 0,0 1 0,0-1 0,-1 0 0,1 0 0,0 0 0,0 0 0,0 1 0,0-1 0,-1 0 0,1 0 0,0 0 0,0 0 0,-1 0 0,1 1 0,0-1 0,0 0 0,0 0 0,-1 0 0,1 0 0,0 0 0,0 0 0,-1 0 0,1 0 0,0 0 0,0 0 0,-1 0 0,1 0 0,0 0 0,0 0 0,-1 0 0,1-1 0,0 2 0,1-1 0,-1 0 0,0 1 0,1-1 0,-1 0 0,1 1 0,-1-1 0,0 0 0,1 1 0,-1-1 0,0 1 0,1-1 0,-1 0 0,0 1 0,0-1 0,0 1 0,1-1 0,-1 1 0,0-1 0,0 1 0,0-1 0,0 1 0,0-1 0,0 1 0,0-1 0,0 1 0,0-1 0,0 1 0,0-1 0,0 1 0,0-1 0,-1 1 0,1-1 0,0 1 0,0-1 0,0 1 0,-1-1 0,1 1 0,0-1 0,-1 1 0,1-1 0,0 0 0,-1 1 0,1-1 0,0 0 0,-2 1 0,2-1 0,-1 1 0,0-1 0,1 0 0,-1 0 0,1 0 0,-1 0 0,0 0 0,1 0 0,-1 0 0,0 0 0,1 0 0,-1 0 0,1 0 0,-1 0 0,0 0 0,1 0 0,-1-1 0,1 1 0,-1 0 0,0-1 0,1 1 0,-1 0 0,1-1 0,-1 1 0,1 0 0,-1-1 0,1 1 0,0-1 0,-1 1 0,1-1 0,-1 1 0,1-1 0,0 1 0,0-1 0,-1 1 0,1-1 0,0 0 0,0 1 0,0-1 0,-1 1 0,1-1 0,0 0 0,0 0 0,-1-13-1365,3 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18.722"/>
    </inkml:context>
    <inkml:brush xml:id="br0">
      <inkml:brushProperty name="width" value="0.05" units="cm"/>
      <inkml:brushProperty name="height" value="0.05" units="cm"/>
    </inkml:brush>
  </inkml:definitions>
  <inkml:trace contextRef="#ctx0" brushRef="#br0">444 0 24575,'-5'2'0,"0"1"0,0-1 0,0 1 0,1 0 0,-1 0 0,1 0 0,0 0 0,0 1 0,0 0 0,0 0 0,-5 6 0,-1 2 0,-22 16 0,-60 41 0,59-45 0,0 1 0,-34 33 0,-32 34 0,88-79-1365,3 0-5461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19.222"/>
    </inkml:context>
    <inkml:brush xml:id="br0">
      <inkml:brushProperty name="width" value="0.05" units="cm"/>
      <inkml:brushProperty name="height" value="0.05" units="cm"/>
    </inkml:brush>
  </inkml:definitions>
  <inkml:trace contextRef="#ctx0" brushRef="#br0">1 1 24575,'4'2'0,"0"0"0,0 1 0,-1 0 0,1 0 0,-1 0 0,1 0 0,4 7 0,8 6 0,32 25 0,51 56 0,-40-37 0,-30-40-1365,-14-14-5461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20.706"/>
    </inkml:context>
    <inkml:brush xml:id="br0">
      <inkml:brushProperty name="width" value="0.05" units="cm"/>
      <inkml:brushProperty name="height" value="0.05" units="cm"/>
    </inkml:brush>
  </inkml:definitions>
  <inkml:trace contextRef="#ctx0" brushRef="#br0">481 0 24575,'-5'1'0,"0"-1"0,0 1 0,0-1 0,0 2 0,0-1 0,0 0 0,0 1 0,1 0 0,-1 0 0,1 0 0,-1 1 0,1-1 0,-5 5 0,-47 48 0,47-44 0,-1-1 0,0 0 0,0 0 0,-12 8 0,-126 87 0,60-49 0,45-24-1365,29-24-5461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21.159"/>
    </inkml:context>
    <inkml:brush xml:id="br0">
      <inkml:brushProperty name="width" value="0.05" units="cm"/>
      <inkml:brushProperty name="height" value="0.05" units="cm"/>
    </inkml:brush>
  </inkml:definitions>
  <inkml:trace contextRef="#ctx0" brushRef="#br0">1 1 24575,'7'0'0,"1"1"0,-1 0 0,1 0 0,-1 1 0,1-1 0,-1 2 0,0-1 0,0 1 0,0 0 0,0 1 0,0 0 0,-1 0 0,1 0 0,-1 1 0,8 7 0,5 8 0,-1 0 0,0 1 0,14 25 0,15 17 0,-38-52 0,5 6 0,0-1 0,0-1 0,19 15 0,-19-18-1365,-3-1-5461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22.456"/>
    </inkml:context>
    <inkml:brush xml:id="br0">
      <inkml:brushProperty name="width" value="0.05" units="cm"/>
      <inkml:brushProperty name="height" value="0.05" units="cm"/>
    </inkml:brush>
  </inkml:definitions>
  <inkml:trace contextRef="#ctx0" brushRef="#br0">536 1 24575,'-1'2'0,"1"-1"0,-1 1 0,1 0 0,-1 0 0,0 0 0,0-1 0,1 1 0,-1 0 0,0-1 0,-1 1 0,1 0 0,0-1 0,0 0 0,-1 1 0,1-1 0,-4 3 0,-32 21 0,16-11 0,-49 29 0,56-35 0,0-1 0,1 2 0,0 0 0,-17 14 0,20-14 0,-1-1 0,-1-1 0,1 0 0,-1 0 0,0-1 0,-21 7 0,22-9 0,-1 1 0,0 0 0,1 1 0,0 0 0,0 1 0,1 0 0,-14 12 0,13-8-55,-2-1 0,1 0 0,-21 12 0,14-10-1090,7-3-5681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22.893"/>
    </inkml:context>
    <inkml:brush xml:id="br0">
      <inkml:brushProperty name="width" value="0.05" units="cm"/>
      <inkml:brushProperty name="height" value="0.05" units="cm"/>
    </inkml:brush>
  </inkml:definitions>
  <inkml:trace contextRef="#ctx0" brushRef="#br0">1 1 24575,'5'4'0,"1"1"0,-1 0 0,0 0 0,0 0 0,0 0 0,-1 1 0,1 0 0,4 9 0,152 244 0,-65-132 0,-43-82-1365,-45-32-5461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35.612"/>
    </inkml:context>
    <inkml:brush xml:id="br0">
      <inkml:brushProperty name="width" value="0.05" units="cm"/>
      <inkml:brushProperty name="height" value="0.05" units="cm"/>
    </inkml:brush>
  </inkml:definitions>
  <inkml:trace contextRef="#ctx0" brushRef="#br0">126 220 24575,'46'2'0,"-31"-1"0,-1 0 0,0-1 0,1 0 0,-1-1 0,1-1 0,20-4 0,-33 5 0,0 0 0,0 1 0,0-1 0,0 0 0,-1 0 0,1 0 0,0 0 0,0 0 0,-1-1 0,1 1 0,-1 0 0,1-1 0,-1 1 0,0-1 0,0 0 0,0 1 0,1-1 0,-1 0 0,-1 0 0,1 1 0,0-1 0,0 0 0,0-4 0,-1 2 0,0 0 0,0 0 0,0 0 0,0 0 0,-1 0 0,0 0 0,0 0 0,0 1 0,0-1 0,0 0 0,-4-5 0,0-2 0,-2 1 0,1-1 0,-2 1 0,1 0 0,-1 1 0,-18-17 0,21 22 0,0 0 0,-1 0 0,0 0 0,1 0 0,-1 1 0,-1 0 0,1 0 0,0 1 0,-1 0 0,-11-3 0,14 5 0,0 0 0,-1 0 0,1 0 0,0 1 0,0-1 0,0 1 0,0 0 0,0 1 0,0-1 0,0 1 0,0-1 0,0 1 0,1 0 0,-1 0 0,1 1 0,-1-1 0,1 1 0,-5 5 0,1-1 0,-1-2 0,1 1 0,1 0 0,-1 0 0,1 1 0,0-1 0,0 2 0,1-1 0,0 1 0,0-1 0,1 1 0,0 0 0,1 1 0,-1-1 0,2 1 0,-4 13 0,5-15 0,0 0 0,0 1 0,0-1 0,1 0 0,0 1 0,1-1 0,0 0 0,0 1 0,0-1 0,1 0 0,0 0 0,1 0 0,3 8 0,-3-10 0,1 0 0,0 0 0,0 0 0,0-1 0,1 1 0,-1-1 0,1 0 0,0 0 0,0 0 0,1-1 0,-1 0 0,1 0 0,-1-1 0,1 1 0,10 2 0,-6-2-70,3 2 119,0-1 1,0-1 0,27 4 0,-35-7-157,1 0 1,-1 0-1,0-1 0,0 0 0,0 0 1,0 0-1,0 0 0,0-1 1,0 0-1,0 0 0,0 0 0,0-1 1,6-4-1,2-2-6719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2:47.758"/>
    </inkml:context>
    <inkml:brush xml:id="br0">
      <inkml:brushProperty name="width" value="0.05" units="cm"/>
      <inkml:brushProperty name="height" value="0.05" units="cm"/>
    </inkml:brush>
  </inkml:definitions>
  <inkml:trace contextRef="#ctx0" brushRef="#br0">278 1 24575,'-2'0'0,"0"1"0,0-1 0,0 1 0,0 0 0,0 0 0,0 0 0,0 0 0,0 0 0,0 0 0,1 0 0,-1 0 0,0 1 0,1-1 0,-1 1 0,1-1 0,-2 3 0,-24 33 0,18-24 0,-19 25 0,8-12 0,0 0 0,2 2 0,-21 43 0,18-25 0,5-12 0,-16 49 0,28-70 0,0 1 0,2-1 0,0 1 0,0-1 0,1 1 0,1 0 0,1 19 0,0-30 0,-1 0 0,1 0 0,-1 0 0,1 0 0,0 0 0,0 0 0,1 0 0,-1 0 0,1 0 0,-1-1 0,1 1 0,0 0 0,0-1 0,0 0 0,0 1 0,1-1 0,3 3 0,-1-2 0,0 1 0,1-1 0,-1-1 0,1 1 0,0-1 0,0 0 0,0-1 0,10 3 0,-2-2 0,1-1 0,0-1 0,0 0 0,0 0 0,-1-2 0,29-5 0,-35 4 0,0 1 0,-1-1 0,1-1 0,-1 1 0,0-1 0,0 0 0,0-1 0,-1 0 0,1 0 0,-1 0 0,0-1 0,-1 0 0,1 0 0,-1 0 0,-1-1 0,1 0 0,-1 0 0,0 0 0,0 0 0,2-10 0,1-2 0,-2 0 0,0 0 0,-1-1 0,-1 0 0,0 0 0,-2-40 0,1-6 0,-1 27 0,-3-40 0,1 69 0,0 0 0,0 0 0,-2 0 0,1 1 0,-1-1 0,0 1 0,-1 0 0,0 0 0,-6-10 0,8 16-151,0 0-1,-1 0 0,1 1 0,-1-1 1,1 1-1,-1-1 0,0 1 1,-6-4-1,-6-1-6674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36.222"/>
    </inkml:context>
    <inkml:brush xml:id="br0">
      <inkml:brushProperty name="width" value="0.05" units="cm"/>
      <inkml:brushProperty name="height" value="0.05" units="cm"/>
    </inkml:brush>
  </inkml:definitions>
  <inkml:trace contextRef="#ctx0" brushRef="#br0">1 1 24575,'1'17'0,"1"0"0,0 1 0,6 18 0,-3-17 0,-2 0 0,3 28 0,-5 347 84,-3-189-1533,2-184-5377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36.972"/>
    </inkml:context>
    <inkml:brush xml:id="br0">
      <inkml:brushProperty name="width" value="0.05" units="cm"/>
      <inkml:brushProperty name="height" value="0.05" units="cm"/>
    </inkml:brush>
  </inkml:definitions>
  <inkml:trace contextRef="#ctx0" brushRef="#br0">0 121 24575,'97'2'0,"106"-5"0,-201 4 0,-1-1 0,1 0 0,0 0 0,-1 0 0,1 0 0,-1 0 0,1-1 0,-1 1 0,1 0 0,0-1 0,-1 1 0,1-1 0,-1 0 0,0 1 0,1-1 0,-1 0 0,1 0 0,-1 0 0,0 0 0,0 0 0,0 0 0,0 0 0,0 0 0,0-1 0,0 1 0,0 0 0,0-1 0,0 1 0,0-1 0,-1 1 0,1-1 0,-1 1 0,1-1 0,0-2 0,-2 1 0,0 1 0,1-1 0,-1 1 0,0-1 0,0 1 0,0-1 0,0 1 0,-1 0 0,1 0 0,0 0 0,-1-1 0,0 1 0,0 1 0,1-1 0,-1 0 0,0 0 0,0 1 0,-1-1 0,1 1 0,-3-2 0,-10-3 0,0 0 0,1 1 0,-1 1 0,-1 0 0,1 1 0,-28-1 0,-9-3 0,45 6 0,-1-1 0,1 1 0,-1 1 0,0-1 0,1 1 0,-11 2 0,16-2 0,0 1 0,0-1 0,0 1 0,0 0 0,1 0 0,-1 0 0,0 0 0,0 0 0,0 0 0,1 0 0,-1 1 0,1-1 0,-1 0 0,1 1 0,-1 0 0,1-1 0,0 1 0,0 0 0,0-1 0,0 1 0,0 0 0,0 0 0,0 0 0,1 0 0,-1 0 0,1 0 0,-1 4 0,-6 28 0,3-16 0,0 0 0,1 0 0,1 0 0,1 26 0,1-39 0,0 0 0,1-1 0,0 1 0,0-1 0,0 1 0,0-1 0,1 0 0,0 1 0,0-1 0,0 0 0,0 0 0,0 0 0,1 0 0,0-1 0,0 1 0,0-1 0,0 1 0,0-1 0,1 0 0,0 0 0,-1-1 0,8 5 0,7 0-136,-1-1-1,1 0 1,0-1-1,0-1 1,1-1-1,0 0 1,-1-2-1,1 0 0,33-3 1,-30 2-6690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39.190"/>
    </inkml:context>
    <inkml:brush xml:id="br0">
      <inkml:brushProperty name="width" value="0.05" units="cm"/>
      <inkml:brushProperty name="height" value="0.05" units="cm"/>
    </inkml:brush>
  </inkml:definitions>
  <inkml:trace contextRef="#ctx0" brushRef="#br0">54 0 24575,'19'53'0,"-16"-36"0,-1-1 0,-1 1 0,0 0 0,-1 0 0,-1 0 0,-1 0 0,0 0 0,-1-1 0,-1 1 0,0-1 0,-1 0 0,-1 0 0,-1 0 0,-10 18 0,17-33 0,0-1 0,0 1 0,0-1 0,0 0 0,-1 1 0,1-1 0,0 1 0,0-1 0,-1 1 0,1-1 0,0 1 0,-1-1 0,1 0 0,0 1 0,-1-1 0,1 0 0,0 1 0,-1-1 0,1 0 0,-1 1 0,1-1 0,-1 0 0,1 0 0,-1 0 0,1 0 0,-1 1 0,1-1 0,-1 0 0,1 0 0,-1 0 0,1 0 0,-1 0 0,1 0 0,-1 0 0,1 0 0,-1 0 0,1 0 0,-1-1 0,-8-19 0,5-31 0,4 33 0,0 0 0,1 0 0,1 0 0,1 0 0,7-26 0,-7 36 0,0 0 0,0 0 0,1 1 0,0-1 0,0 1 0,1 0 0,0 0 0,0 0 0,1 1 0,-1 0 0,1 0 0,1 0 0,-1 1 0,9-5 0,-14 9 0,1-1 0,-1 1 0,1 0 0,0 0 0,0 0 0,-1 0 0,1 0 0,0 1 0,0-1 0,0 1 0,0-1 0,0 1 0,0-1 0,0 1 0,0 0 0,0 0 0,0 0 0,0 0 0,0 1 0,0-1 0,0 0 0,0 1 0,3 0 0,-3 1 0,0 0 0,0-1 0,0 1 0,0 0 0,-1 0 0,1 0 0,0 0 0,-1 0 0,1 0 0,-1 1 0,0-1 0,0 0 0,0 1 0,0-1 0,1 4 0,1 10 0,0-1 0,-1 1 0,-1 0 0,0 24 0,-2-21 0,0 0 0,-6 28 0,6-42 0,0 0 0,0 1 0,-1-1 0,0 0 0,0 0 0,0 1 0,-1-2 0,0 1 0,0 0 0,0 0 0,0-1 0,-1 0 0,-4 4 0,8-7 0,0-1 0,-1 1 0,1-1 0,0 0 0,-1 1 0,1-1 0,-1 1 0,1-1 0,0 0 0,-1 1 0,1-1 0,-1 0 0,1 0 0,-1 1 0,1-1 0,-1 0 0,1 0 0,-1 0 0,1 0 0,-1 1 0,1-1 0,-1 0 0,1 0 0,-1 0 0,0 0 0,1 0 0,-1 0 0,1-1 0,-1 1 0,1 0 0,-1 0 0,1 0 0,-1 0 0,1-1 0,-1 1 0,1 0 0,-1 0 0,1-1 0,-1 1 0,1 0 0,0-1 0,-1 1 0,1-1 0,0 1 0,-1 0 0,1-1 0,0 1 0,-1-1 0,1 1 0,0-1 0,0 1 0,0-1 0,-1 1 0,1-1 0,0 1 0,0-1 0,0 1 0,0-2 0,-1-1 0,1 1 0,0-1 0,-1 0 0,1 0 0,1 0 0,-1 0 0,0 0 0,1 0 0,0-4 0,6-5 0,0 1 0,1-1 0,0 2 0,0-1 0,1 1 0,0 1 0,1-1 0,0 2 0,20-14 0,5-6 0,-34 26 0,1 1 0,-1-1 0,1 1 0,-1 0 0,1-1 0,-1 1 0,1 0 0,0 0 0,0 0 0,0 0 0,0 0 0,0 1 0,0-1 0,0 0 0,0 1 0,0 0 0,0-1 0,0 1 0,0 0 0,0 0 0,0 0 0,4 1 0,-4 0 0,0 0 0,-1 0 0,1 1 0,0-1 0,-1 1 0,0-1 0,1 1 0,-1-1 0,0 1 0,0 0 0,0 0 0,0-1 0,0 1 0,0 0 0,0 0 0,-1 0 0,1 0 0,0 3 0,2 13 0,-1-1 0,0 1 0,-2 34 0,0-50 0,-2 101-1365,2-81-5461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39.831"/>
    </inkml:context>
    <inkml:brush xml:id="br0">
      <inkml:brushProperty name="width" value="0.05" units="cm"/>
      <inkml:brushProperty name="height" value="0.05" units="cm"/>
    </inkml:brush>
  </inkml:definitions>
  <inkml:trace contextRef="#ctx0" brushRef="#br0">28 228 24575,'41'1'0,"-22"1"0,0-2 0,0 0 0,-1-1 0,1-1 0,21-5 0,-36 6 0,0 0 0,0-1 0,0 1 0,0-1 0,0 0 0,0 0 0,-1 0 0,1-1 0,-1 1 0,0-1 0,1 0 0,-1 0 0,0 0 0,-1 0 0,1-1 0,-1 1 0,1-1 0,-1 1 0,0-1 0,0 0 0,-1 0 0,1 0 0,-1 0 0,0 0 0,0 0 0,0 0 0,0-1 0,-1-4 0,1 4 0,-1 0 0,1-1 0,-1 1 0,-1-1 0,1 1 0,-1 0 0,0-1 0,0 1 0,0 0 0,-1-1 0,0 1 0,0 0 0,0 0 0,-6-8 0,5 9 0,0 1 0,-1 0 0,1 0 0,-1 0 0,1 0 0,-1 0 0,0 1 0,0 0 0,0 0 0,0 0 0,-1 0 0,1 1 0,-1-1 0,1 1 0,-1 0 0,1 0 0,-1 1 0,-4 0 0,2-1 0,0 0 0,1 1 0,-1 0 0,1 0 0,-1 0 0,0 1 0,1 0 0,-1 0 0,1 1 0,0 0 0,0 0 0,-1 1 0,1-1 0,0 1 0,1 1 0,-1-1 0,1 1 0,-1 0 0,1 0 0,0 0 0,1 1 0,-1 0 0,1 0 0,0 0 0,0 1 0,0-1 0,1 1 0,0 0 0,0 0 0,0 0 0,1 0 0,0 0 0,0 0 0,1 1 0,0-1 0,0 1 0,0 12 0,0-17 0,1 11 0,-1 0 0,2-1 0,0 1 0,3 20 0,-3-30 0,0 0 0,0 1 0,1-1 0,-1 0 0,0 0 0,1 0 0,0 0 0,0 0 0,0 0 0,0 0 0,0-1 0,1 1 0,-1-1 0,1 1 0,-1-1 0,1 0 0,0 0 0,0 0 0,0-1 0,0 1 0,7 2 0,65 27 0,-53-21 0,1 0 0,1-1 0,30 6 0,-50-14-80,0 0 0,0-1-1,0 1 1,0-1 0,1 0-1,-1-1 1,0 1 0,0-1-1,0 1 1,0-1 0,0 0 0,0-1-1,0 1 1,0-1 0,-1 0-1,7-3 1,2-5-6746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40.518"/>
    </inkml:context>
    <inkml:brush xml:id="br0">
      <inkml:brushProperty name="width" value="0.05" units="cm"/>
      <inkml:brushProperty name="height" value="0.05" units="cm"/>
    </inkml:brush>
  </inkml:definitions>
  <inkml:trace contextRef="#ctx0" brushRef="#br0">52 23 24575,'0'30'0,"-1"-1"0,-1 1 0,-10 41 0,9-52 0,0 2 0,1 25 0,2-33 0,0 0 0,-1-1 0,0 1 0,-1 0 0,-1-1 0,0 1 0,0-1 0,-6 12 0,2-64 0,8 25 0,1 1 0,0-1 0,1 0 0,0 1 0,1 0 0,1 0 0,0 0 0,1 0 0,1 1 0,14-23 0,-2 8 0,2 0 0,1 1 0,38-37 0,-57 61 0,0 1 0,0-1 0,0 1 0,1-1 0,-1 1 0,1 0 0,0 0 0,-1 0 0,1 1 0,0 0 0,0-1 0,0 1 0,0 0 0,0 1 0,0-1 0,0 1 0,1 0 0,6 0 0,-8 1 0,0 0 0,0-1 0,0 1 0,0 1 0,0-1 0,0 0 0,0 1 0,0-1 0,-1 1 0,1 0 0,0 0 0,-1 0 0,0 0 0,1 0 0,-1 1 0,0-1 0,0 1 0,0-1 0,0 1 0,-1 0 0,1 0 0,-1 0 0,0 0 0,2 4 0,20 51 0,-17-44 0,0 0 0,-1 0 0,0 0 0,-1 1 0,-1 0 0,0 0 0,1 19 0,-6 107-1365,2-130-5461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41.222"/>
    </inkml:context>
    <inkml:brush xml:id="br0">
      <inkml:brushProperty name="width" value="0.05" units="cm"/>
      <inkml:brushProperty name="height" value="0.05" units="cm"/>
    </inkml:brush>
  </inkml:definitions>
  <inkml:trace contextRef="#ctx0" brushRef="#br0">1 0 24575,'499'0'-1365,"-478"0"-5461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41.643"/>
    </inkml:context>
    <inkml:brush xml:id="br0">
      <inkml:brushProperty name="width" value="0.05" units="cm"/>
      <inkml:brushProperty name="height" value="0.05" units="cm"/>
    </inkml:brush>
  </inkml:definitions>
  <inkml:trace contextRef="#ctx0" brushRef="#br0">0 1 24575,'0'773'-1365,"0"-752"-5461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43.956"/>
    </inkml:context>
    <inkml:brush xml:id="br0">
      <inkml:brushProperty name="width" value="0.05" units="cm"/>
      <inkml:brushProperty name="height" value="0.05" units="cm"/>
    </inkml:brush>
  </inkml:definitions>
  <inkml:trace contextRef="#ctx0" brushRef="#br0">1 1 24575,'4'0'0,"6"0"0,5 0 0,4 0 0,4 0 0,2 0 0,0 0 0,1 0 0,-4 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44.847"/>
    </inkml:context>
    <inkml:brush xml:id="br0">
      <inkml:brushProperty name="width" value="0.05" units="cm"/>
      <inkml:brushProperty name="height" value="0.05" units="cm"/>
    </inkml:brush>
  </inkml:definitions>
  <inkml:trace contextRef="#ctx0" brushRef="#br0">2 1 24575,'-1'80'0,"3"90"0,-2-168 0,0 0 0,0 0 0,0 0 0,0 0 0,0 0 0,1 0 0,-1 0 0,1 0 0,0 0 0,-1 0 0,1 0 0,0-1 0,0 1 0,0 0 0,0 0 0,0-1 0,1 1 0,-1-1 0,0 1 0,1-1 0,-1 1 0,1-1 0,0 0 0,-1 0 0,1 0 0,0 0 0,0 0 0,0 0 0,0 0 0,0 0 0,0-1 0,0 1 0,0-1 0,0 0 0,0 1 0,0-1 0,0 0 0,0 0 0,0 0 0,0-1 0,0 1 0,0 0 0,0-1 0,2 0 0,1-1 0,1 1 0,-1-2 0,0 1 0,0 0 0,0-1 0,0 0 0,0 0 0,0 0 0,-1-1 0,0 0 0,0 1 0,0-1 0,0-1 0,0 1 0,3-7 0,-1-1 0,-1-1 0,-1 0 0,4-16 0,-6 21 0,-1 0 0,1 0 0,1 0 0,-1 1 0,1-1 0,1 1 0,-1 0 0,1 0 0,1 0 0,-1 0 0,1 1 0,0-1 0,6-4 0,-10 10 0,0 0 0,-1 0 0,1 1 0,0-1 0,0 0 0,0 1 0,0-1 0,0 1 0,0-1 0,0 1 0,0 0 0,0-1 0,0 1 0,0 0 0,0 0 0,0 0 0,0 0 0,0 0 0,1 0 0,-1 0 0,0 0 0,0 0 0,0 0 0,0 1 0,0-1 0,0 0 0,0 1 0,0-1 0,2 2 0,-1-1 0,-1 1 0,1 0 0,0 0 0,-1 1 0,0-1 0,1 0 0,-1 0 0,0 1 0,0-1 0,0 0 0,0 1 0,0 2 0,2 9 0,-1 1 0,0-1 0,0 19 0,-2-30 0,0 16 0,0-1 0,2 0 0,5 23 0,-7-37 0,2-1 0,-1 1 0,0 0 0,1 0 0,-1-1 0,1 1 0,0-1 0,0 0 0,5 6 0,-6-8 0,0 0 0,0 0 0,1 0 0,-1 0 0,0 0 0,1 0 0,-1-1 0,1 1 0,-1 0 0,1-1 0,-1 1 0,1-1 0,-1 0 0,1 1 0,0-1 0,-1 0 0,1 0 0,-1 0 0,1 0 0,0 0 0,-1 0 0,1-1 0,2 0 0,1-1 0,0 0 0,0-1 0,0 0 0,-1 0 0,0 0 0,1-1 0,-1 1 0,-1-1 0,1 0 0,0 0 0,-1 0 0,0 0 0,4-7 0,0-1 0,0 0 0,-1 0 0,0 0 0,4-16 0,-6 11-217,-1 1 0,-1 0 1,-1-1-1,-1-27 0,0 40-64,0-18-6545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45.284"/>
    </inkml:context>
    <inkml:brush xml:id="br0">
      <inkml:brushProperty name="width" value="0.05" units="cm"/>
      <inkml:brushProperty name="height" value="0.05" units="cm"/>
    </inkml:brush>
  </inkml:definitions>
  <inkml:trace contextRef="#ctx0" brushRef="#br0">1 1 24575,'0'4'0,"0"5"0,0 7 0,0 3 0,0 4 0,0 2 0,0 0 0,0 1 0,0 0 0,0 0 0,0 0 0,0-9 0,0-8-8191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2:48.683"/>
    </inkml:context>
    <inkml:brush xml:id="br0">
      <inkml:brushProperty name="width" value="0.05" units="cm"/>
      <inkml:brushProperty name="height" value="0.05" units="cm"/>
    </inkml:brush>
  </inkml:definitions>
  <inkml:trace contextRef="#ctx0" brushRef="#br0">476 0 24575,'2'18'0,"0"0"0,1 0 0,0-1 0,11 29 0,7 36 0,-15-14 0,-3 0 0,-5 75 0,-1-23 0,1-47 0,-15 104 0,10-99 0,6 154 0,4-105 0,-3-147 0,1-14 0,-2 0 0,0 0 0,-3 0 0,-1 0 0,-12-45 0,7 51 0,0 0 0,-2 1 0,-2 1 0,-29-47 0,36 64 0,0 0 0,0 1 0,0-1 0,-1 1 0,-1 1 0,1-1 0,-1 1 0,0 1 0,-1 0 0,0 0 0,0 1 0,0 0 0,0 1 0,-1 0 0,-21-5 0,28 8 0,-1 1 0,0-1 0,0 1 0,0 0 0,1 0 0,-1 1 0,0 0 0,0-1 0,1 2 0,-1-1 0,0 0 0,1 1 0,-1 0 0,1 0 0,-7 4 0,4-1 0,1 0 0,0 0 0,0 1 0,0 0 0,1 0 0,0 0 0,0 1 0,-6 11 0,0 4 0,1-1 0,1 2 0,1 0 0,1 0 0,-5 31 0,9-37 0,-5 21 0,2 0 0,-2 69 0,7-90 0,2-1 0,0 1 0,1-1 0,0 1 0,8 23 0,-9-35 0,1-1 0,0 0 0,0 0 0,0 1 0,1-1 0,-1-1 0,1 1 0,0 0 0,0-1 0,0 1 0,1-1 0,-1 0 0,1 0 0,0 0 0,-1-1 0,2 1 0,-1-1 0,0 0 0,0 0 0,0 0 0,1-1 0,-1 0 0,1 0 0,5 1 0,8 1 0,-1-1 0,1-1 0,0-1 0,0 0 0,0-1 0,-1-1 0,1-1 0,0 0 0,-1-2 0,0 1 0,29-14 0,-26 9-93,-12 6-88,-1 0-1,0-1 0,0 1 0,0-1 1,0-1-1,10-8 0,-6 2-6644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45.753"/>
    </inkml:context>
    <inkml:brush xml:id="br0">
      <inkml:brushProperty name="width" value="0.05" units="cm"/>
      <inkml:brushProperty name="height" value="0.05" units="cm"/>
    </inkml:brush>
  </inkml:definitions>
  <inkml:trace contextRef="#ctx0" brushRef="#br0">1 0 24575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46.503"/>
    </inkml:context>
    <inkml:brush xml:id="br0">
      <inkml:brushProperty name="width" value="0.05" units="cm"/>
      <inkml:brushProperty name="height" value="0.05" units="cm"/>
    </inkml:brush>
  </inkml:definitions>
  <inkml:trace contextRef="#ctx0" brushRef="#br0">220 4 24575,'-38'-1'0,"17"-1"0,1 2 0,-1 0 0,-26 4 0,43-4 0,1 1 0,0-1 0,-1 1 0,1 0 0,0 0 0,-1 0 0,1 0 0,0 1 0,0-1 0,0 1 0,0 0 0,0 0 0,0 0 0,1 0 0,-1 0 0,1 1 0,-1-1 0,1 1 0,0 0 0,0-1 0,0 1 0,0 0 0,1 0 0,-1 0 0,-1 6 0,2-6 0,1 1 0,0-1 0,0 0 0,0 0 0,0 1 0,1-1 0,-1 0 0,1 0 0,0 0 0,-1 0 0,2 0 0,-1 0 0,0 0 0,0 0 0,1 0 0,0 0 0,0-1 0,-1 1 0,2 0 0,-1-1 0,0 0 0,0 1 0,1-1 0,-1 0 0,1 0 0,3 1 0,9 7 0,0 0 0,2-2 0,22 10 0,-27-13 0,3 2 0,-6-4 0,-1 1 0,1 0 0,-1 0 0,0 1 0,14 10 0,-19-11 0,0-1 0,0 1 0,-1-1 0,1 1 0,-1 0 0,0 0 0,0 0 0,0 1 0,0-1 0,-1 0 0,1 1 0,-1-1 0,-1 1 0,1-1 0,0 6 0,0-7 0,-1 1 0,1 0 0,-1-1 0,0 1 0,0 0 0,0 0 0,-1-1 0,1 1 0,-1 0 0,0-1 0,0 1 0,0-1 0,0 1 0,-1-1 0,1 1 0,-1-1 0,0 0 0,0 0 0,0 0 0,0 0 0,-1 0 0,1 0 0,-6 4 0,2-4 0,-1 0 0,1 0 0,0-1 0,-1 1 0,0-1 0,1-1 0,-1 1 0,0-1 0,0-1 0,0 1 0,-13-2 0,13 1-105,-3 1-147,1-2 0,-1 1 0,0-1 0,-16-5 0,9 0-6574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47.409"/>
    </inkml:context>
    <inkml:brush xml:id="br0">
      <inkml:brushProperty name="width" value="0.05" units="cm"/>
      <inkml:brushProperty name="height" value="0.05" units="cm"/>
    </inkml:brush>
  </inkml:definitions>
  <inkml:trace contextRef="#ctx0" brushRef="#br0">57 254 24575,'17'0'0,"0"0"0,0-2 0,0 0 0,-1-1 0,1-1 0,23-8 0,-35 11 0,0-1 0,0-1 0,0 1 0,0-1 0,-1 1 0,1-1 0,-1 0 0,0-1 0,0 1 0,0-1 0,0 0 0,-1 0 0,0 0 0,1 0 0,-2-1 0,1 1 0,0-1 0,-1 0 0,0 0 0,0 0 0,0 0 0,-1 0 0,1 0 0,0-7 0,-1 5 0,-1 0 0,0 0 0,0 0 0,0 0 0,-1 0 0,1 0 0,-2 0 0,1 0 0,-5-12 0,4 16 0,0 0 0,1 0 0,-1 1 0,0-1 0,0 0 0,0 1 0,-1-1 0,1 1 0,0 0 0,-1 0 0,0 0 0,1 0 0,-1 1 0,0-1 0,0 1 0,0-1 0,0 1 0,0 0 0,-1 0 0,1 0 0,0 1 0,0-1 0,-4 1 0,-5-2 0,0 1 0,0 0 0,0 1 0,0 1 0,0 0 0,0 1 0,1 0 0,-20 6 0,26-6 0,1 0 0,-1 0 0,1 0 0,0 1 0,0 0 0,0-1 0,0 2 0,0-1 0,1 0 0,-1 1 0,1 0 0,0 0 0,0 0 0,0 0 0,1 0 0,-1 0 0,1 1 0,0-1 0,1 1 0,-1 0 0,1-1 0,0 1 0,-1 7 0,-2 8 0,2 1 0,0-1 0,2 1 0,0-1 0,1 0 0,1 1 0,1-1 0,0 0 0,10 29 0,-11-45 4,0 0 1,1 0-1,-1 0 0,1-1 0,-1 1 0,1-1 0,0 0 0,0 1 1,1-1-1,-1 0 0,1-1 0,-1 1 0,1-1 0,0 0 1,0 1-1,0-2 0,0 1 0,0 0 0,1-1 0,-1 0 0,6 1 1,9 1-203,0-1 0,0-1 0,32-2 0,-31 1-467,2-1-6161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51.362"/>
    </inkml:context>
    <inkml:brush xml:id="br0">
      <inkml:brushProperty name="width" value="0.05" units="cm"/>
      <inkml:brushProperty name="height" value="0.05" units="cm"/>
    </inkml:brush>
  </inkml:definitions>
  <inkml:trace contextRef="#ctx0" brushRef="#br0">0 1 24575,'498'0'-1365,"-476"0"-5461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8:51.800"/>
    </inkml:context>
    <inkml:brush xml:id="br0">
      <inkml:brushProperty name="width" value="0.05" units="cm"/>
      <inkml:brushProperty name="height" value="0.05" units="cm"/>
    </inkml:brush>
  </inkml:definitions>
  <inkml:trace contextRef="#ctx0" brushRef="#br0">0 0 24575,'11'9'0,"-1"0"0,1-1 0,1-1 0,-1 0 0,1-1 0,0 0 0,1 0 0,21 5 0,41 21 0,-59-24 0,-9-5 0,1 1 0,-1 0 0,1 1 0,-1 0 0,0 0 0,9 9 0,-15-14 0,-1 1 0,1 1 0,0-1 0,0 0 0,-1 0 0,1 0 0,-1 0 0,1 0 0,-1 1 0,1-1 0,-1 0 0,0 0 0,0 1 0,1-1 0,-1 0 0,0 1 0,0-1 0,0 0 0,-1 3 0,0-2 0,0 0 0,0 1 0,0-1 0,0 0 0,-1 0 0,1 0 0,-1 0 0,1 0 0,-1 0 0,0 0 0,0-1 0,1 1 0,-1-1 0,-3 2 0,-2 1 0,-1 0 0,1-1 0,-1 0 0,1-1 0,-1 1 0,0-1 0,0-1 0,0 0 0,-1 0 0,1-1 0,-12 0 0,-49 7 0,7 5-1365,42-10-5461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15.012"/>
    </inkml:context>
    <inkml:brush xml:id="br0">
      <inkml:brushProperty name="width" value="0.05" units="cm"/>
      <inkml:brushProperty name="height" value="0.05" units="cm"/>
      <inkml:brushProperty name="color" value="#E71224"/>
    </inkml:brush>
  </inkml:definitions>
  <inkml:trace contextRef="#ctx0" brushRef="#br0">1 0 24575,'1'10'0,"0"0"0,1-1 0,1 1 0,-1-1 0,1 1 0,9 16 0,10 38 0,-2 98 0,-13-120-1365,-5-23-5461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16.200"/>
    </inkml:context>
    <inkml:brush xml:id="br0">
      <inkml:brushProperty name="width" value="0.05" units="cm"/>
      <inkml:brushProperty name="height" value="0.05" units="cm"/>
      <inkml:brushProperty name="color" value="#E71224"/>
    </inkml:brush>
  </inkml:definitions>
  <inkml:trace contextRef="#ctx0" brushRef="#br0">730 804 24575,'-52'19'0,"9"-13"0,0-3 0,0-1 0,-76-8 0,96 2 0,-1-2 0,1 0 0,0-2 0,1 0 0,0-2 0,0 0 0,-32-22 0,38 21 0,1-2 0,0 1 0,0-2 0,2 0 0,0-1 0,0 0 0,-10-18 0,-32-36 0,50 62 0,1 0 0,-1 0 0,1 0 0,1 0 0,0 0 0,0-1 0,0 0 0,1 0 0,0 1 0,0-1 0,1 0 0,0-1 0,1 1 0,0 0 0,0 0 0,0 0 0,3-9 0,-2 6 0,1-1 0,0 1 0,1 0 0,0 0 0,1 0 0,0 1 0,1-1 0,0 1 0,1 0 0,0 0 0,11-13 0,0 4 0,1 0 0,0 2 0,1 0 0,33-22 0,45-30 0,-69 47 0,-17 15 0,0 0 0,0 1 0,1 0 0,0 0 0,1 2 0,-1-1 0,1 1 0,-1 1 0,1 1 0,21-3 0,1 3 0,1 2 0,60 6 0,-90-5 0,1 0 0,-1 1 0,0 0 0,0 0 0,1 1 0,-1-1 0,0 1 0,-1 1 0,10 5 0,46 44 0,-23-20 0,-30-27 0,1 1 0,-1-1 0,-1 1 0,1 1 0,-1-1 0,-1 1 0,1 1 0,-1-1 0,-1 1 0,0 0 0,0 0 0,0 0 0,-1 1 0,-1 0 0,0 0 0,0 0 0,-1 0 0,0 0 0,0 0 0,-1 1 0,-1 14 0,1 40 0,-5 121 0,2-177 0,0 1 0,0 0 0,-2-1 0,1 1 0,-1-1 0,0 0 0,-1 0 0,0-1 0,0 1 0,-1-1 0,0 0 0,-1 0 0,1-1 0,-2 0 0,1 0 0,-1-1 0,0 0 0,0 0 0,0-1 0,-11 5 0,-29 13 39,40-18-240,-1-1 1,0 1-1,0-1 1,-1-1-1,1 0 1,-12 2-1,2-2-6625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17.668"/>
    </inkml:context>
    <inkml:brush xml:id="br0">
      <inkml:brushProperty name="width" value="0.05" units="cm"/>
      <inkml:brushProperty name="height" value="0.05" units="cm"/>
      <inkml:brushProperty name="color" value="#E71224"/>
    </inkml:brush>
  </inkml:definitions>
  <inkml:trace contextRef="#ctx0" brushRef="#br0">0 28 24575,'11'-1'0,"-1"0"0,1-1 0,-1 0 0,12-4 0,36-6 0,1 9 0,84 6 0,-141-3 0,0 0 0,1 1 0,-1-1 0,0 1 0,1 0 0,-1 0 0,0-1 0,0 2 0,0-1 0,0 0 0,0 0 0,0 1 0,0-1 0,0 1 0,-1-1 0,1 1 0,0 0 0,-1-1 0,1 1 0,1 4 0,0-1 0,-1 0 0,0 1 0,0-1 0,-1 0 0,0 1 0,1-1 0,-2 0 0,1 1 0,-1 5 0,1-1 0,-2 0 0,1 0 0,-2 0 0,1-1 0,-1 1 0,0 0 0,-1-1 0,0 0 0,-1 1 0,-6 10 0,-3-4 0,-1-1 0,-1 0 0,0-1 0,-1-1 0,-1 0 0,0-1 0,0-1 0,-1-1 0,0-1 0,-1 0 0,0-1 0,-24 6 0,-5-4 0,45-10 0,1 1 0,-1-1 0,1 0 0,-1 0 0,1 0 0,-1 0 0,1 0 0,-1-1 0,1 1 0,-1-1 0,1 0 0,0 1 0,-1-1 0,1 0 0,0-1 0,-4-1 0,6 3 0,0 0 0,0-1 0,0 1 0,0 0 0,-1 0 0,1 0 0,0 0 0,0 0 0,0-1 0,0 1 0,0 0 0,0 0 0,0 0 0,0 0 0,0-1 0,0 1 0,0 0 0,0 0 0,0 0 0,0 0 0,0-1 0,0 1 0,0 0 0,0 0 0,0 0 0,0 0 0,1 0 0,-1-1 0,0 1 0,0 0 0,0 0 0,0 0 0,0 0 0,0 0 0,0-1 0,0 1 0,1 0 0,-1 0 0,0 0 0,0 0 0,0 0 0,0 0 0,0 0 0,1 0 0,-1 0 0,0 0 0,0 0 0,1 0 0,14-5 0,14 0 0,127 4-1365,-134 1-5461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18.684"/>
    </inkml:context>
    <inkml:brush xml:id="br0">
      <inkml:brushProperty name="width" value="0.05" units="cm"/>
      <inkml:brushProperty name="height" value="0.05" units="cm"/>
      <inkml:brushProperty name="color" value="#E71224"/>
    </inkml:brush>
  </inkml:definitions>
  <inkml:trace contextRef="#ctx0" brushRef="#br0">1 0 24575,'4'0'0,"7"0"0,4 0 0,4 0 0,4 0 0,2 0 0,1 0 0,-5 5 0,0 0 0,-1 0 0,1 0 0,1-2 0,-3-1-8191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20.028"/>
    </inkml:context>
    <inkml:brush xml:id="br0">
      <inkml:brushProperty name="width" value="0.05" units="cm"/>
      <inkml:brushProperty name="height" value="0.05" units="cm"/>
      <inkml:brushProperty name="color" value="#E71224"/>
    </inkml:brush>
  </inkml:definitions>
  <inkml:trace contextRef="#ctx0" brushRef="#br0">726 801 24575,'-138'2'0,"-149"-5"0,276 0 0,-1 0 0,1-1 0,0-1 0,0 0 0,1 0 0,-1-1 0,1 0 0,1-1 0,-1 0 0,1-1 0,-11-11 0,1 3 0,10 9 0,1 0 0,0-1 0,1 0 0,0 0 0,0 0 0,0-1 0,1 0 0,1-1 0,0 1 0,0-1 0,0 0 0,1 0 0,1-1 0,0 1 0,0-1 0,1 1 0,-1-13 0,-20-72 0,16 75 0,2-1 0,0 0 0,-4-41 0,9 55 0,0 1 0,0-1 0,1 1 0,0 0 0,0-1 0,0 1 0,1 0 0,0 0 0,0 0 0,1 0 0,-1 0 0,1 0 0,1 1 0,-1-1 0,1 1 0,0 0 0,7-7 0,11-12 0,-17 17 0,1 1 0,0 0 0,0 0 0,0 1 0,1-1 0,-1 1 0,1 1 0,0-1 0,1 1 0,-1 1 0,11-5 0,13-1 0,60-9 0,-81 15 0,0 0 0,1 0 0,-1 0 0,0-2 0,9-4 0,37-14 0,-44 20 0,15-5 0,0 2 0,0 1 0,30-2 0,-49 7 0,-1 0 0,1 0 0,0 1 0,-1-1 0,1 2 0,-1-1 0,0 1 0,1 0 0,-1 1 0,0 0 0,0 0 0,0 0 0,-1 1 0,1 0 0,-1 0 0,7 6 0,0 1 0,-1 0 0,0 1 0,-1 0 0,0 1 0,0 0 0,14 26 0,6 8 0,-26-41 0,0 0 0,-1 0 0,0 1 0,0 0 0,0-1 0,-1 1 0,0 0 0,0 0 0,-1 1 0,0-1 0,0 1 0,1 12 0,0 49 0,-8 87 0,2-142-62,1-1 0,-2 0 0,0 0 0,0-1 0,-1 1 0,-1-1 0,0 0 0,-1 0 0,0-1 0,0 0 0,-1 0 0,-1 0-1,0-1 1,0-1 0,-1 0 0,-1 0 0,1-1 0,-1 0 0,0 0 0,-1-2 0,-15 8 0,10-8-6764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2:49.571"/>
    </inkml:context>
    <inkml:brush xml:id="br0">
      <inkml:brushProperty name="width" value="0.05" units="cm"/>
      <inkml:brushProperty name="height" value="0.05" units="cm"/>
    </inkml:brush>
  </inkml:definitions>
  <inkml:trace contextRef="#ctx0" brushRef="#br0">157 379 24575,'38'1'0,"-22"0"0,1 0 0,0-2 0,23-3 0,-35 3 0,-1 0 0,1 0 0,0 0 0,-1-1 0,1 0 0,-1 0 0,0 0 0,1-1 0,-1 1 0,0-1 0,-1 0 0,1 0 0,0-1 0,-1 1 0,0-1 0,4-4 0,11-17 0,-1-1 0,-1-1 0,13-32 0,-25 51 0,-1 0 0,0 0 0,-1 0 0,1 0 0,-2 0 0,1 0 0,-1-1 0,0 1 0,-1 0 0,0-1 0,-1 1 0,1 0 0,-1-1 0,-1 1 0,0 0 0,-5-15 0,6 20 0,-1 1 0,0-1 0,0 0 0,-1 1 0,1-1 0,-1 1 0,1-1 0,-1 1 0,1 0 0,-1 0 0,0 1 0,0-1 0,0 0 0,0 1 0,-1 0 0,1 0 0,0 0 0,0 0 0,-1 0 0,1 1 0,-7-1 0,-9 0 0,-1 0 0,-33 4 0,22-1 0,21-1 0,0 1 0,0 0 0,-1 0 0,1 1 0,1 0 0,-1 1 0,0 0 0,1 0 0,0 1 0,0 1 0,0-1 0,1 2 0,0-1 0,-9 9 0,6-4 0,1-1 0,0 1 0,1 1 0,0 0 0,1 0 0,0 1 0,1 0 0,1 1 0,-8 20 0,10-23 0,1 0 0,1 0 0,0 0 0,1 0 0,0 1 0,0-1 0,1 1 0,1-1 0,0 0 0,1 1 0,0-1 0,4 15 0,-1-12 0,1-1 0,0 1 0,1-1 0,1-1 0,0 1 0,0-1 0,1 0 0,21 20 0,-14-16 0,1 0 0,0-2 0,37 25 0,-45-34 0,1 0 0,0 0 0,0-1 0,0-1 0,1 1 0,0-2 0,-1 1 0,1-2 0,0 1 0,13-1 0,26-1-1365,-29-1-5461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22.200"/>
    </inkml:context>
    <inkml:brush xml:id="br0">
      <inkml:brushProperty name="width" value="0.05" units="cm"/>
      <inkml:brushProperty name="height" value="0.05" units="cm"/>
      <inkml:brushProperty name="color" value="#E71224"/>
    </inkml:brush>
  </inkml:definitions>
  <inkml:trace contextRef="#ctx0" brushRef="#br0">0 54 24575,'1'-1'0,"-1"0"0,0 1 0,1-1 0,-1 0 0,0 0 0,1 0 0,-1 0 0,1 1 0,-1-1 0,1 0 0,0 0 0,-1 1 0,1-1 0,0 0 0,0 1 0,-1-1 0,1 1 0,0-1 0,0 1 0,0-1 0,0 1 0,-1 0 0,1-1 0,0 1 0,1 0 0,32-9 0,-19 6 0,6-3 0,0 0 0,0 1 0,1 2 0,-1 0 0,1 1 0,0 1 0,0 1 0,-1 1 0,39 7 0,-56-6 0,-1-1 0,1 0 0,-1 1 0,0 0 0,0 0 0,0 0 0,0 0 0,0 1 0,0-1 0,0 1 0,-1-1 0,0 1 0,1 0 0,-1 0 0,0 0 0,0 0 0,0 0 0,-1 1 0,1-1 0,-1 1 0,0-1 0,0 1 0,0-1 0,0 1 0,-1 0 0,1 4 0,0 1 0,-1 0 0,0 0 0,0 0 0,0 0 0,-1 0 0,-1 0 0,0-1 0,0 1 0,0 0 0,-5 8 0,4-13 0,0 1 0,0-1 0,0-1 0,-1 1 0,0 0 0,0-1 0,0 0 0,0 0 0,0 0 0,-1 0 0,1-1 0,-1 0 0,0 0 0,0 0 0,1 0 0,-1-1 0,0 0 0,-6 1 0,-4 1 0,-1-1 0,1 0 0,-1-1 0,-26-1 0,40 0 0,1 0 0,-1 0 0,0 0 0,1-1 0,-1 1 0,1 0 0,-1 0 0,1-1 0,-1 1 0,1-1 0,-1 0 0,1 1 0,-1-1 0,1 0 0,0 0 0,-1 0 0,1 0 0,0 0 0,0 0 0,0 0 0,-1 0 0,1-1 0,1 1 0,-1 0 0,0-1 0,-1-1 0,2 2 0,1 0 0,-1-1 0,0 1 0,0 0 0,1 0 0,-1 0 0,1 0 0,-1 0 0,1-1 0,0 1 0,-1 0 0,1 0 0,0 0 0,0 1 0,0-1 0,0 0 0,0 0 0,0 0 0,0 1 0,0-1 0,0 0 0,0 1 0,0-1 0,0 1 0,0-1 0,0 1 0,1 0 0,-1-1 0,0 1 0,0 0 0,1 0 0,-1 0 0,2 0 0,4-1 0,-1 0 0,1 1 0,0-1 0,-1 2 0,1-1 0,-1 1 0,1 0 0,0 0 0,-1 1 0,0-1 0,1 1 0,-1 1 0,9 4 0,-11-5 0,0 1 0,0-1 0,0 1 0,-1 0 0,1 0 0,-1 0 0,0 0 0,0 1 0,0-1 0,0 1 0,0 0 0,-1 0 0,0 0 0,0 0 0,0 0 0,0 0 0,-1 1 0,1-1 0,-1 0 0,1 6 0,-2-5 0,1-1 0,0 1 0,-1-1 0,0 1 0,0-1 0,0 1 0,-1 0 0,0-1 0,0 0 0,0 1 0,0-1 0,0 1 0,-5 7 0,3-9 0,0 1 0,0-1 0,-1 0 0,0 1 0,1-2 0,-1 1 0,0 0 0,0-1 0,0 0 0,-1 0 0,1 0 0,0 0 0,-6 1 0,-5 2 24,0-1 0,0-1 0,-1 0 0,-19 1 0,28-4-130,1 1 0,0-1 0,0-1 0,0 1 0,0-1 0,0 0-1,0 0 1,0-1 0,0 0 0,0 0 0,1 0 0,-1-1 0,-8-5 0,2-2-6720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23.544"/>
    </inkml:context>
    <inkml:brush xml:id="br0">
      <inkml:brushProperty name="width" value="0.05" units="cm"/>
      <inkml:brushProperty name="height" value="0.05" units="cm"/>
      <inkml:brushProperty name="color" value="#E71224"/>
    </inkml:brush>
  </inkml:definitions>
  <inkml:trace contextRef="#ctx0" brushRef="#br0">703 824 24575,'-1'1'0,"1"0"0,-1 1 0,1-1 0,-1 0 0,1 0 0,-1 0 0,1 0 0,-1 0 0,0 0 0,0 0 0,0 0 0,1-1 0,-1 1 0,0 0 0,0 0 0,0-1 0,0 1 0,0-1 0,0 1 0,0 0 0,-1-1 0,1 0 0,0 1 0,0-1 0,0 0 0,0 0 0,-3 1 0,-37 4 0,37-5 0,0 0 0,-39 4 0,0-2 0,0-2 0,-78-10 0,101 4 0,0-1 0,1 0 0,-1-1 0,2-2 0,-1 0 0,1 0 0,1-2 0,0 0 0,1-1 0,0-1 0,-26-29 0,30 29 0,1-1 0,0-1 0,1 1 0,-9-21 0,-4-6 0,15 27 0,1 1 0,1-1 0,1 0 0,0-1 0,0 1 0,2-1 0,0 0 0,-1-23 0,2-1 0,2-1 0,6-46 0,-5 82 0,0 1 0,0-1 0,0 1 0,1-1 0,0 1 0,0 0 0,0 0 0,0 0 0,1 0 0,0 0 0,-1 1 0,1-1 0,1 1 0,-1 0 0,0 0 0,5-3 0,9-6 0,0 0 0,24-12 0,-16 11 0,-10 5 0,0 1 0,0 0 0,1 2 0,0 0 0,21-4 0,88-10 0,-84 14 0,16-1 0,45-8 0,-82 10 0,0 1 0,0 1 0,-1 0 0,1 1 0,0 2 0,33 3 0,-43-2 0,0 0 0,0 0 0,-1 1 0,1 0 0,0 0 0,-1 1 0,0 1 0,0 0 0,0 0 0,0 0 0,-1 1 0,0 1 0,0-1 0,11 14 0,5 7 0,-16-18 0,1 1 0,-1 1 0,-1-1 0,9 16 0,-6-5 0,-2 0 0,0 1 0,-2 0 0,0 0 0,-1 1 0,-2-1 0,0 1 0,-1 0 0,-2 0 0,0 0 0,-5 33 0,4-49 0,0 1 0,-1-1 0,0 1 0,-1-1 0,1 0 0,-1 0 0,-1 0 0,1-1 0,-1 1 0,0-1 0,-1 0 0,1 0 0,-11 10 0,-4 2 0,-2-1 0,-35 23 0,1 0 0,42-32 0,0 0 0,0 0 0,0-1 0,-29 10 0,-28 15 0,37-11-45,21-13-219,0 0 0,0-1 0,0 0 0,-21 7 0,17-9-6562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24.950"/>
    </inkml:context>
    <inkml:brush xml:id="br0">
      <inkml:brushProperty name="width" value="0.05" units="cm"/>
      <inkml:brushProperty name="height" value="0.05" units="cm"/>
      <inkml:brushProperty name="color" value="#E71224"/>
    </inkml:brush>
  </inkml:definitions>
  <inkml:trace contextRef="#ctx0" brushRef="#br0">211 0 24575,'-1'0'0,"-1"1"0,1 0 0,0-1 0,-1 1 0,1 0 0,-1-1 0,1 1 0,0 0 0,0 0 0,-1 0 0,1 0 0,0 0 0,0 1 0,0-1 0,0 0 0,0 0 0,0 1 0,0 1 0,-19 35 0,13-24 0,-26 52 0,19-37 0,-32 50 0,32-58 0,1 0 0,1 0 0,-14 35 0,26-55 0,-1-1 0,1 1 0,0 0 0,0 0 0,-1 0 0,1 0 0,0-1 0,0 1 0,0 0 0,0 0 0,0 0 0,0 0 0,0 0 0,0-1 0,0 1 0,1 0 0,-1 0 0,0 0 0,0-1 0,1 1 0,-1 0 0,1 0 0,-1 0 0,1-1 0,-1 1 0,2 1 0,23 8 0,40-8 0,-55-2 0,24-1 0,1 2 0,-1 1 0,43 9 0,-48-6-455,0-2 0,37 1 0,-44-4-6371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25.372"/>
    </inkml:context>
    <inkml:brush xml:id="br0">
      <inkml:brushProperty name="width" value="0.05" units="cm"/>
      <inkml:brushProperty name="height" value="0.05" units="cm"/>
      <inkml:brushProperty name="color" value="#E71224"/>
    </inkml:brush>
  </inkml:definitions>
  <inkml:trace contextRef="#ctx0" brushRef="#br0">75 0 24575,'-2'1'0,"1"0"0,-1-1 0,1 1 0,-1 0 0,1 0 0,-1 0 0,1 0 0,0 0 0,-1 0 0,1 1 0,0-1 0,0 0 0,0 1 0,0-1 0,0 1 0,0-1 0,-1 4 0,-13 28 0,4 10-194,2 0-1,2 1 0,2-1 1,2 2-1,3 70 0,0-106-2,0 13-6629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26.622"/>
    </inkml:context>
    <inkml:brush xml:id="br0">
      <inkml:brushProperty name="width" value="0.05" units="cm"/>
      <inkml:brushProperty name="height" value="0.05" units="cm"/>
      <inkml:brushProperty name="color" value="#E71224"/>
    </inkml:brush>
  </inkml:definitions>
  <inkml:trace contextRef="#ctx0" brushRef="#br0">373 951 24575,'0'2'0,"0"0"0,-1 1 0,0-1 0,1 0 0,-1 0 0,0 0 0,0 0 0,0 0 0,-1 0 0,1 0 0,0 0 0,-1 0 0,1-1 0,-1 1 0,0-1 0,1 1 0,-1-1 0,0 1 0,0-1 0,0 0 0,0 0 0,0 0 0,0 0 0,0 0 0,0-1 0,0 1 0,-1 0 0,1-1 0,-3 1 0,-9 1 0,-1 1 0,1-2 0,-16 0 0,30-1 0,-13 1 0,-1-1 0,1 0 0,0-1 0,0-1 0,0 0 0,-20-7 0,27 7 0,0-1 0,0 0 0,0-1 0,0 1 0,0-1 0,1 0 0,0-1 0,-1 1 0,2-1 0,-1 0 0,0 0 0,1 0 0,0-1 0,-5-9 0,3 4 0,1-1 0,0 0 0,1 0 0,0-1 0,1 1 0,0-1 0,1 0 0,-1-15 0,1-17 0,5-47 0,-1 15 0,-4 21 0,-14-82 0,15 133 0,-1-8 0,0 1 0,1-1 0,1 0 0,0 1 0,1-1 0,0 0 0,3-12 0,-2 17 0,1 1 0,0-1 0,0 1 0,0 0 0,1 0 0,1 0 0,-1 0 0,1 1 0,0 0 0,0 0 0,1 0 0,6-5 0,110-96 0,-112 99 0,1 1 0,0 0 0,0 1 0,0 1 0,1-1 0,-1 2 0,1 0 0,1 0 0,-1 1 0,0 0 0,22-1 0,4 2 0,0 1 0,61 8 0,-89-6 0,0 1 0,0 0 0,0 1 0,0 0 0,0 1 0,-1 0 0,0 1 0,0 0 0,0 0 0,0 1 0,-1 0 0,0 0 0,0 1 0,0 0 0,-1 0 0,0 1 0,-1 0 0,0 0 0,0 1 0,-1-1 0,0 1 0,0 1 0,-1-1 0,0 1 0,3 11 0,1 17 0,-1-1 0,-2 1 0,1 74 0,-5-94 0,0 1 0,9 34 0,2 31 0,-12-64 0,0 0 0,-1 0 0,-5 25 0,4-36 0,0 0 0,-1-1 0,0 1 0,0-1 0,-1 1 0,0-1 0,0 0 0,-1-1 0,-9 13 0,6-13 0,0-1 0,0 0 0,0 0 0,-1-1 0,0 0 0,0 0 0,-1-1 0,1 0 0,-11 2 0,-45 22 0,51-18 0,1-1 0,-2-1 0,1-1 0,-1 0 0,-1 0 0,1-2 0,-1 0 0,-26 4 0,-61 12-1365,84-19-5461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28.490"/>
    </inkml:context>
    <inkml:brush xml:id="br0">
      <inkml:brushProperty name="width" value="0.05" units="cm"/>
      <inkml:brushProperty name="height" value="0.05" units="cm"/>
      <inkml:brushProperty name="color" value="#E71224"/>
    </inkml:brush>
  </inkml:definitions>
  <inkml:trace contextRef="#ctx0" brushRef="#br0">199 0 24575,'0'11'0,"0"38"0,-6 50 0,3-81 0,0-1 0,-1 0 0,-1 0 0,0-1 0,-1 1 0,-13 23 0,-21 58 0,42-94 0,8-5 0,16-10 0,-18 7 0,2 1 0,0 0 0,0 0 0,0 1 0,1 0 0,-1 1 0,0 0 0,1 1 0,-1 0 0,15 2 0,-21-2 0,-1 1 0,1 0 0,0 0 0,-1 0 0,1 1 0,-1-1 0,1 1 0,-1 0 0,1 0 0,-1 0 0,0 0 0,0 0 0,0 1 0,0-1 0,-1 1 0,1 0 0,-1 0 0,1 0 0,-1 0 0,0 0 0,0 1 0,-1-1 0,1 0 0,-1 1 0,1 0 0,-1-1 0,0 1 0,0 5 0,1 6 0,-1-1 0,0 0 0,-2 1 0,1-1 0,-5 21 0,4-27 0,-1-1 0,1 1 0,-2 0 0,1-1 0,-1 0 0,0 1 0,0-1 0,-1 0 0,0-1 0,-1 1 0,-7 9 0,8-13 0,-1 0 0,1 0 0,0-1 0,-1 1 0,1-1 0,-1 0 0,0 0 0,0-1 0,1 0 0,-1 1 0,0-2 0,0 1 0,-9 0 0,-75-4 0,48 0 0,37 4-65,-1-1 0,1 0 0,-1 0 0,1 0 0,-1-1 0,1 0 0,-1 0 0,1 0 0,0 0 0,-1 0 0,1-1 0,0 0 0,0 0 0,0 0 0,0 0 0,0-1 0,1 0 0,-1 1 0,1-1 0,-5-5 0,1-7-6761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28.935"/>
    </inkml:context>
    <inkml:brush xml:id="br0">
      <inkml:brushProperty name="width" value="0.05" units="cm"/>
      <inkml:brushProperty name="height" value="0.05" units="cm"/>
      <inkml:brushProperty name="color" value="#E71224"/>
    </inkml:brush>
  </inkml:definitions>
  <inkml:trace contextRef="#ctx0" brushRef="#br0">0 0 24575,'4'0'0,"6"0"0,5 0 0,5 0 0,2 0 0,3 0 0,0 0 0,1 0 0,0 0 0,0 0 0,0 0 0,-1 0 0,0 0 0,0 0 0,-4 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30.201"/>
    </inkml:context>
    <inkml:brush xml:id="br0">
      <inkml:brushProperty name="width" value="0.05" units="cm"/>
      <inkml:brushProperty name="height" value="0.05" units="cm"/>
      <inkml:brushProperty name="color" value="#E71224"/>
    </inkml:brush>
  </inkml:definitions>
  <inkml:trace contextRef="#ctx0" brushRef="#br0">577 1027 24575,'-51'19'0,"25"-15"0,0 0 0,1-2 0,-1-1 0,0-1 0,0-2 0,-38-6 0,56 6 0,1 0 0,-1-1 0,1 0 0,0 0 0,0-1 0,1 0 0,-1 0 0,1 0 0,-1-1 0,1 0 0,-5-6 0,-4-6 0,1 0 0,-17-29 0,-15-19 0,35 49 0,1 0 0,0-1 0,2 1 0,0-2 0,-7-22 0,-13-27 0,23 56 0,1 0 0,1 0 0,-1 0 0,2-1 0,0 1 0,0-1 0,0-13 0,4-87 0,1 43 0,-3 56 0,1-1 0,0 0 0,1 0 0,1 1 0,0-1 0,0 1 0,2 0 0,8-20 0,-9 24 0,1 1 0,0 0 0,1 1 0,-1-1 0,1 1 0,1 0 0,-1 1 0,1-1 0,1 1 0,-1 0 0,1 1 0,0 0 0,12-6 0,138-79 0,-147 86 0,-1 1 0,0-1 0,1 2 0,0-1 0,0 2 0,0-1 0,-1 2 0,20 0 0,-14 0 0,0-1 0,-1 0 0,21-5 0,-14 1 0,1 0 0,-1 1 0,1 2 0,-1 0 0,1 2 0,0 0 0,-1 1 0,28 6 0,-43-4 0,0 1 0,-1 0 0,1 0 0,-1 0 0,0 1 0,0 0 0,0 0 0,-1 0 0,1 1 0,-2 0 0,1 0 0,0 0 0,5 12 0,26 29 0,-28-37 0,0 0 0,0 1 0,-1 0 0,0 0 0,-1 0 0,0 1 0,-1 0 0,-1 0 0,0 1 0,0-1 0,-1 1 0,2 16 0,-1 17 0,-1 2 0,-4 48 0,0-35 0,2-49 0,-1 0 0,0 0 0,-1 0 0,0 0 0,-1 0 0,0 0 0,-1 0 0,0-1 0,-1 1 0,0-1 0,-1 0 0,0 0 0,0 0 0,-2-1 0,-7 11 0,-34 49 0,41-57 0,-1 0 0,0 0 0,-1-1 0,-1 0 0,0-1 0,0 0 0,-1 0 0,0-1 0,-1-1 0,0 0 0,-17 10 0,-7-1-90,21-10-122,0 0-1,0-2 1,-1 1-1,0-2 0,-30 7 1,26-10-6614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31.763"/>
    </inkml:context>
    <inkml:brush xml:id="br0">
      <inkml:brushProperty name="width" value="0.05" units="cm"/>
      <inkml:brushProperty name="height" value="0.05" units="cm"/>
      <inkml:brushProperty name="color" value="#E71224"/>
    </inkml:brush>
  </inkml:definitions>
  <inkml:trace contextRef="#ctx0" brushRef="#br0">393 1 24575,'-1'0'0,"-21"-1"0,1 2 0,-1 0 0,-30 6 0,44-4 0,0-1 0,0 1 0,0 0 0,1 1 0,0-1 0,-1 1 0,1 1 0,1 0 0,-1 0 0,1 0 0,0 1 0,-7 7 0,4-4 0,1 1 0,0 0 0,1 0 0,0 1 0,0 0 0,1 0 0,0 1 0,1 0 0,1 0 0,0 0 0,0 0 0,1 1 0,1-1 0,0 1 0,1 0 0,0 0 0,1 20 0,1-29 0,0 1 0,0 0 0,1 0 0,-1-1 0,1 1 0,0-1 0,0 1 0,0-1 0,1 0 0,0 0 0,0 0 0,0 0 0,0 0 0,0 0 0,1-1 0,0 0 0,-1 0 0,1 0 0,0 0 0,1-1 0,-1 1 0,0-1 0,6 2 0,-4-1 0,1-1 0,0 0 0,0 0 0,0 0 0,0-1 0,0 0 0,0 0 0,0-1 0,0 0 0,0 0 0,0-1 0,0 1 0,0-2 0,0 1 0,10-4 0,-15 4 0,1-1 0,0 1 0,-1-1 0,1 0 0,-1 0 0,0 0 0,0 0 0,0 0 0,0-1 0,0 1 0,0-1 0,-1 1 0,1-1 0,-1 1 0,1-1 0,-1 0 0,0 0 0,0 0 0,0 0 0,-1 0 0,1 1 0,-1-1 0,0-1 0,1 1 0,-1 0 0,0 0 0,-1 0 0,0-5 0,1 5 0,-1-1 0,1 1 0,-1 0 0,0 0 0,0-1 0,0 1 0,-1 0 0,1 0 0,-1 0 0,1 0 0,-1 0 0,0 0 0,0 1 0,0-1 0,-1 1 0,1-1 0,-1 1 0,1 0 0,-1 0 0,0 0 0,1 0 0,-1 1 0,0-1 0,0 1 0,-6-2 0,-22-1 0,0 2 0,0 1 0,-1 2 0,-44 6 0,71-7-124,0 1 0,0 0 0,0 0 0,0 0 0,1 0 0,-1 1-1,1 0 1,-1 0 0,1 0 0,-5 4 0,-2 3-6702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32.873"/>
    </inkml:context>
    <inkml:brush xml:id="br0">
      <inkml:brushProperty name="width" value="0.05" units="cm"/>
      <inkml:brushProperty name="height" value="0.05" units="cm"/>
      <inkml:brushProperty name="color" value="#E71224"/>
    </inkml:brush>
  </inkml:definitions>
  <inkml:trace contextRef="#ctx0" brushRef="#br0">729 1051 24575,'-52'19'0,"4"-13"0,1-3 0,-88-4 0,42-1 0,73 0 0,0-1 0,1 0 0,0-1 0,0-2 0,0 0 0,0 0 0,1-2 0,0 0 0,-31-20 0,43 23 0,0 0 0,0 0 0,1 0 0,-1-1 0,1 1 0,0-2 0,1 1 0,-1 0 0,-2-8 0,-32-69 0,24 49 0,10 21 0,1 0 0,0 0 0,0-1 0,2 0 0,-1 0 0,1-20 0,4-91 0,1 46 0,-3 73 0,0-17 0,0-1 0,2 1 0,7-37 0,-7 53 0,-1 0 0,2 1 0,-1-1 0,1 1 0,0-1 0,0 1 0,1 0 0,0 0 0,0 1 0,0-1 0,1 1 0,0 0 0,0 0 0,0 0 0,1 1 0,9-6 0,39-31 0,-43 32 0,1 0 0,0 0 0,0 1 0,18-9 0,57-32 0,-68 36 0,0 2 0,0 0 0,1 1 0,24-7 0,14-8 0,-49 20 0,0 1 0,0-1 0,1 2 0,-1-1 0,1 2 0,0-1 0,16-1 0,37 1 0,98 7 0,-153-2 0,-1-1 0,0 1 0,0 0 0,0 0 0,0 1 0,0 0 0,0 0 0,-1 1 0,1 0 0,-1 0 0,0 1 0,0-1 0,-1 1 0,1 0 0,-1 1 0,0-1 0,0 1 0,-1 0 0,0 1 0,0-1 0,5 12 0,-2-2 0,0 0 0,-1 1 0,-1-1 0,-1 1 0,0 0 0,-1 1 0,-1-1 0,0 20 0,-4 438 0,1-461 0,-1 0 0,0 0 0,-2-1 0,1 1 0,-2-1 0,1 0 0,-2 0 0,-8 14 0,-15 41 0,27-61-195,-1-1 0,1 1 0,-1-1 0,-1 0 0,1 0 0,-5 6 0,-2-1-6631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2:50.711"/>
    </inkml:context>
    <inkml:brush xml:id="br0">
      <inkml:brushProperty name="width" value="0.05" units="cm"/>
      <inkml:brushProperty name="height" value="0.05" units="cm"/>
    </inkml:brush>
  </inkml:definitions>
  <inkml:trace contextRef="#ctx0" brushRef="#br0">179 26 24575,'-53'-20'0,"49"18"0,0 1 0,0 1 0,0-1 0,0 0 0,0 1 0,0 0 0,0 0 0,0 0 0,0 1 0,-1-1 0,1 1 0,0 0 0,0 0 0,1 0 0,-1 1 0,0-1 0,0 1 0,1 0 0,-1 0 0,1 0 0,-1 1 0,1-1 0,0 1 0,0 0 0,0 0 0,0 0 0,1 0 0,-1 0 0,1 1 0,0-1 0,0 1 0,0-1 0,0 1 0,1 0 0,-1 0 0,1 0 0,0 0 0,0 0 0,0 0 0,1 0 0,0 0 0,0 6 0,-2 8 0,1 0 0,1-1 0,4 28 0,-3-39 0,0 1 0,1-1 0,0 1 0,0-1 0,0 0 0,1 0 0,0 0 0,0 0 0,1 0 0,0-1 0,0 1 0,7 7 0,23 27 0,-28-31 0,1 0 0,1 0 0,-1-1 0,18 14 0,2-2 0,1-1 0,0-2 0,2 0 0,52 20 0,-27-11 0,-43-19 0,1-1 0,0 0 0,21 5 0,-29-9 0,-1 0 0,0 0 0,0 0 0,1 0 0,-1 0 0,-1 1 0,1 0 0,0 0 0,-1 0 0,1 0 0,-1 0 0,0 1 0,0-1 0,0 1 0,-1 0 0,1 0 0,-1 0 0,0 0 0,0 1 0,0-1 0,-1 0 0,0 1 0,1-1 0,0 10 0,0-1 0,-1 1 0,0-1 0,-1 1 0,0-1 0,-1 0 0,-1 1 0,-5 21 0,6-30 0,-2 0 0,1 0 0,0 0 0,-1 0 0,0 0 0,0 0 0,-1-1 0,1 1 0,-1-1 0,0 0 0,0 0 0,-6 4 0,-65 42 0,19-14 0,42-25 0,-1 0 0,0 0 0,-1-1 0,0-1 0,-31 12 0,43-19 0,0-1 0,-1 0 0,1 0 0,0 0 0,0-1 0,-1 1 0,1-1 0,0 0 0,-1 0 0,1 0 0,0-1 0,0 0 0,-1 0 0,1 0 0,0 0 0,0 0 0,0-1 0,0 0 0,0 0 0,1 0 0,-1 0 0,0-1 0,1 1 0,0-1 0,-1 0 0,1 0 0,1 0 0,-1 0 0,0-1 0,-3-6 0,-3-5-1365,1 0-5461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34.170"/>
    </inkml:context>
    <inkml:brush xml:id="br0">
      <inkml:brushProperty name="width" value="0.05" units="cm"/>
      <inkml:brushProperty name="height" value="0.05" units="cm"/>
      <inkml:brushProperty name="color" value="#E71224"/>
    </inkml:brush>
  </inkml:definitions>
  <inkml:trace contextRef="#ctx0" brushRef="#br0">62 1 24575,'0'4'0,"0"6"0,0 5 0,0 4 0,0 4 0,0 2 0,0 0 0,-4-3 0,-2-2 0,0 0 0,-3-3 0,1 0 0,0 1 0,3 1 0,-3-1 0,1-6-8191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34.810"/>
    </inkml:context>
    <inkml:brush xml:id="br0">
      <inkml:brushProperty name="width" value="0.05" units="cm"/>
      <inkml:brushProperty name="height" value="0.05" units="cm"/>
      <inkml:brushProperty name="color" value="#E71224"/>
    </inkml:brush>
  </inkml:definitions>
  <inkml:trace contextRef="#ctx0" brushRef="#br0">0 1 24575,'55'-1'0,"63"3"0,-115-2 0,-1 0 0,0 0 0,1 0 0,-1 1 0,0-1 0,1 1 0,-1-1 0,0 1 0,0 0 0,0 0 0,1 0 0,-1 0 0,0 1 0,0-1 0,-1 1 0,1-1 0,2 3 0,-3-3 0,0 0 0,-1 1 0,1-1 0,0 1 0,-1-1 0,1 1 0,-1-1 0,0 1 0,1 0 0,-1-1 0,0 1 0,0-1 0,0 1 0,0 0 0,0-1 0,0 1 0,-1-1 0,1 1 0,-1 1 0,-2 4 0,1 0 0,-2-1 0,1 1 0,-1-1 0,0 0 0,0 0 0,0 0 0,-1-1 0,-8 8 0,4-5 0,0 0 0,0 1 0,1 0 0,0 1 0,1 0 0,0 0 0,1 1 0,0-1 0,0 1 0,1 1 0,1-1 0,-6 22 0,-12 37-34,15-49-188,0 1 0,1 0 1,2-1-1,0 2 0,-1 24 0,5-25-6604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35.982"/>
    </inkml:context>
    <inkml:brush xml:id="br0">
      <inkml:brushProperty name="width" value="0.05" units="cm"/>
      <inkml:brushProperty name="height" value="0.05" units="cm"/>
      <inkml:brushProperty name="color" value="#E71224"/>
    </inkml:brush>
  </inkml:definitions>
  <inkml:trace contextRef="#ctx0" brushRef="#br0">674 990 24575,'-10'1'0,"0"0"0,0 1 0,0 0 0,-14 5 0,-36 6 0,28-10 0,-1-3 0,1 0 0,-1-2 0,1-1 0,-43-10 0,53 7 0,0 0 0,0-1 0,-33-17 0,46 19 0,0 0 0,1-1 0,0 0 0,1 0 0,-1-1 0,1 0 0,0 0 0,1-1 0,0 0 0,0 0 0,-5-9 0,-2-5 0,0-2 0,2 1 0,1-2 0,0 1 0,-7-36 0,8 21 0,3 0 0,1 0 0,0-41 0,4 65 0,1 0 0,1 0 0,1 0 0,0 0 0,0 0 0,2 1 0,0-1 0,1 1 0,0 0 0,1 0 0,0 0 0,1 1 0,1 0 0,0 0 0,1 1 0,17-18 0,0 2 0,1 2 0,1 1 0,1 1 0,36-22 0,-41 34 0,0 1 0,2 2 0,-1 0 0,1 2 0,0 1 0,1 1 0,27-2 0,23-4 0,-56 7 0,1 1 0,0 1 0,40 0 0,-54 3 0,0 0 0,0 1 0,0 0 0,0 0 0,0 0 0,0 1 0,0 1 0,-1-1 0,0 1 0,0 0 0,0 1 0,0 0 0,0 0 0,5 6 0,78 65 0,-80-65 0,0 0 0,0 1 0,-2-1 0,1 2 0,-2-1 0,1 1 0,-2 1 0,10 24 0,-7-17 0,0 6 0,-1 0 0,-1 0 0,-1 1 0,-2 0 0,-1 0 0,0 40 0,-4-53 0,0-1 0,-1 0 0,-1 1 0,0-1 0,-1 0 0,-9 19 0,-11 47 0,20-65 0,-1 0 0,0 0 0,-2-1 0,1 0 0,-2 0 0,0 0 0,0-1 0,-2 0 0,1-1 0,-2 0 0,1-1 0,-2 0 0,1 0 0,-1-1 0,-1-1 0,0 0 0,-25 13 0,19-15 0,1 0 0,-29 7 0,-16 6 0,22-8-1365,23-8-5461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37.716"/>
    </inkml:context>
    <inkml:brush xml:id="br0">
      <inkml:brushProperty name="width" value="0.05" units="cm"/>
      <inkml:brushProperty name="height" value="0.05" units="cm"/>
      <inkml:brushProperty name="color" value="#E71224"/>
    </inkml:brush>
  </inkml:definitions>
  <inkml:trace contextRef="#ctx0" brushRef="#br0">207 26 24575,'-1'-2'0,"1"1"0,0 0 0,-1 0 0,0 0 0,1 0 0,-1 0 0,0 0 0,1 0 0,-1 0 0,0 0 0,0 1 0,0-1 0,0 0 0,1 0 0,-1 1 0,0-1 0,0 1 0,-1-1 0,1 1 0,0-1 0,0 1 0,0-1 0,0 1 0,0 0 0,0 0 0,-1-1 0,-1 1 0,-38-4 0,37 4 0,1-1 0,0 1 0,-1 0 0,1 0 0,0 0 0,0 0 0,0 1 0,0-1 0,0 1 0,0 0 0,0 0 0,0 0 0,0 0 0,0 0 0,1 1 0,-1-1 0,0 1 0,1 0 0,-1 0 0,1 0 0,0 0 0,0 0 0,-1 0 0,-2 5 0,3-3 0,1 0 0,-1-1 0,1 1 0,0 0 0,0 0 0,0 0 0,1 0 0,-1 0 0,1 0 0,0 0 0,0 0 0,1 0 0,-1 0 0,1-1 0,0 1 0,-1 0 0,2 0 0,-1 0 0,2 3 0,0-1 0,-1-1 0,1 0 0,1 0 0,-1 0 0,1 0 0,0-1 0,0 1 0,0-1 0,0 0 0,9 6 0,57 32 0,-54-34 0,0 1 0,-1 1 0,23 17 0,-35-24 0,1 1 0,-1-1 0,0 1 0,0 0 0,0 0 0,0 0 0,-1 0 0,1 0 0,-1 1 0,0-1 0,0 1 0,-1-1 0,1 1 0,-1 0 0,0-1 0,-1 1 0,1 8 0,-1-8 0,-1 0 0,1 1 0,-1-1 0,-1 0 0,1 0 0,-1 0 0,1 0 0,-2 0 0,1 0 0,0 0 0,-1 0 0,0-1 0,0 0 0,0 1 0,-1-1 0,0 0 0,1-1 0,-1 1 0,-1-1 0,1 1 0,0-1 0,-1 0 0,1-1 0,-1 1 0,0-1 0,0 0 0,0 0 0,-10 2 0,4-1 0,1-1 0,-1 1 0,0-2 0,0 1 0,0-2 0,1 1 0,-1-1 0,0-1 0,0 0 0,0-1 0,0 0 0,0 0 0,-13-6 0,21 6 0,0-1 0,0 1 0,0-1 0,0 1 0,0-1 0,0 0 0,1 0 0,0 0 0,-1-1 0,1 1 0,1-1 0,-1 1 0,0-1 0,1 1 0,0-1 0,0 0 0,0 0 0,0 0 0,0 0 0,1 1 0,0-1 0,0-6 0,-1-13 0,2 1 0,4-34 0,-5 51 0,2-2 0,-1-1 0,1 1 0,1 0 0,-1 0 0,1 0 0,0 0 0,1 0 0,0 1 0,0-1 0,0 1 0,1 0 0,0 1 0,0-1 0,0 1 0,1 0 0,-1 0 0,1 0 0,1 1 0,11-7 0,-1 3 0,1-1 0,0 2 0,0 1 0,0 0 0,1 1 0,29-4 0,-46 9-62,1 0 0,-1 0 0,1-1 0,-1 1 0,0-1 0,1 0 0,-1 0 0,0 0 0,1 0 0,-1 0 0,0 0 0,0-1 0,0 1-1,0-1 1,0 1 0,-1-1 0,1 0 0,0 0 0,-1 0 0,1 1 0,1-4 0,3-10-6764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38.966"/>
    </inkml:context>
    <inkml:brush xml:id="br0">
      <inkml:brushProperty name="width" value="0.05" units="cm"/>
      <inkml:brushProperty name="height" value="0.05" units="cm"/>
      <inkml:brushProperty name="color" value="#E71224"/>
    </inkml:brush>
  </inkml:definitions>
  <inkml:trace contextRef="#ctx0" brushRef="#br0">678 1153 24575,'-30'0'0,"0"-1"0,1-1 0,-42-10 0,26 3 0,17 3 0,-51-16 0,69 18 0,0 0 0,0-1 0,1-1 0,0 1 0,0-1 0,0-1 0,0 0 0,-10-11 0,-10-16 0,2-2 0,-44-74 0,25 34 0,32 53 0,1-1 0,2 0 0,0-1 0,2 0 0,0-1 0,2 0 0,1 0 0,-3-30 0,4 2 0,1 0 0,4 0 0,5-57 0,-4 101 0,0 1 0,1-1 0,-1 1 0,2-1 0,0 1 0,0 0 0,0 0 0,1 0 0,1 0 0,-1 1 0,1 0 0,1 0 0,0 0 0,0 1 0,0-1 0,1 1 0,0 1 0,0-1 0,1 1 0,16-9 0,-9 5 0,1 1 0,0 0 0,0 2 0,1 0 0,0 1 0,0 0 0,0 2 0,1 0 0,34-3 0,13 3 0,94 7 0,-48 0 0,-107-3 0,0 0 0,0 1 0,0-1 0,0 1 0,0 0 0,0 0 0,0 0 0,0 1 0,0 0 0,-1-1 0,1 1 0,-1 0 0,1 1 0,-1-1 0,0 1 0,0-1 0,0 1 0,4 4 0,-1 1 0,0 0 0,-1 1 0,0-1 0,0 1 0,-1 0 0,6 17 0,36 82 0,-33-84 0,-2 2 0,0-1 0,-2 1 0,12 54 0,-13-31 0,-2-13 0,-1 1 0,0 40 0,-5 3 0,-2 89 0,0-160 0,1-1 0,-2 1 0,1-1 0,-1 0 0,0 0 0,-1 0 0,0 0 0,0 0 0,-6 8 0,-55 65 0,41-52 0,17-23 8,1 1-1,-1-1 1,-1 0-1,1 0 1,-1-1 0,0 0-1,0 0 1,-1-1-1,0 0 1,1 0-1,-11 2 1,-15 3-397,-56 8 0,64-13-289,8-1-6148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40.591"/>
    </inkml:context>
    <inkml:brush xml:id="br0">
      <inkml:brushProperty name="width" value="0.05" units="cm"/>
      <inkml:brushProperty name="height" value="0.05" units="cm"/>
      <inkml:brushProperty name="color" value="#E71224"/>
    </inkml:brush>
  </inkml:definitions>
  <inkml:trace contextRef="#ctx0" brushRef="#br0">205 52 24575,'0'-2'0,"-1"0"0,1 0 0,-1 0 0,0 0 0,0 0 0,1 0 0,-1 0 0,0 0 0,0 1 0,-1-1 0,1 0 0,0 1 0,-1-1 0,1 1 0,-1 0 0,1-1 0,-1 1 0,1 0 0,-1 0 0,0 0 0,0 0 0,0 0 0,1 0 0,-1 1 0,0-1 0,-4 0 0,-53-10 0,53 10 0,0 1 0,0 0 0,-1 0 0,1 0 0,0 0 0,0 1 0,0 0 0,1 1 0,-1-1 0,-8 4 0,12-3 0,-1-1 0,1 1 0,0 0 0,-1 0 0,1 1 0,0-1 0,0 0 0,1 1 0,-1-1 0,0 1 0,1-1 0,0 1 0,-1 0 0,1 0 0,0-1 0,0 1 0,1 0 0,-1 0 0,1 0 0,-1 0 0,1 0 0,0 5 0,0-1 0,0 1 0,0-1 0,1 0 0,0 0 0,0 0 0,1 0 0,0 0 0,0 0 0,6 11 0,-8-16 0,1 0 0,0-1 0,0 1 0,0-1 0,0 1 0,0-1 0,1 1 0,-1-1 0,0 0 0,1 0 0,-1 0 0,1 0 0,-1 0 0,1 0 0,-1 0 0,1 0 0,0 0 0,-1-1 0,1 1 0,0-1 0,0 1 0,-1-1 0,1 0 0,0 1 0,0-1 0,0 0 0,0 0 0,-1-1 0,1 1 0,0 0 0,0-1 0,0 1 0,-1-1 0,1 1 0,0-1 0,-1 0 0,1 1 0,0-1 0,-1 0 0,1 0 0,-1 0 0,1-1 0,1-1 0,50-46 0,-39 34 0,-13 14 0,-1 1 0,0-1 0,0 1 0,1 0 0,-1-1 0,0 1 0,1 0 0,-1-1 0,0 1 0,1 0 0,-1-1 0,1 1 0,-1 0 0,0 0 0,1-1 0,-1 1 0,1 0 0,-1 0 0,1 0 0,-1 0 0,1 0 0,-1 0 0,1 0 0,-1 0 0,1 0 0,-1 0 0,1 0 0,-1 0 0,1 0 0,-1 0 0,1 0 0,-1 0 0,0 0 0,1 1 0,0-1 0,7 19 0,-5 30 0,-3-45 0,-2 301-1365,2-283-5461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4:41.795"/>
    </inkml:context>
    <inkml:brush xml:id="br0">
      <inkml:brushProperty name="width" value="0.05" units="cm"/>
      <inkml:brushProperty name="height" value="0.05" units="cm"/>
      <inkml:brushProperty name="color" value="#E71224"/>
    </inkml:brush>
  </inkml:definitions>
  <inkml:trace contextRef="#ctx0" brushRef="#br0">654 849 24575,'0'1'0,"0"0"0,-1 1 0,1-1 0,-1 0 0,1 0 0,-1 0 0,0 0 0,1 0 0,-1 0 0,0 0 0,0 0 0,0-1 0,0 1 0,1 0 0,-1 0 0,0-1 0,0 1 0,-1 0 0,1-1 0,0 1 0,0-1 0,0 0 0,0 1 0,0-1 0,0 0 0,-1 0 0,-1 1 0,-38 4 0,36-5 0,-232 2 0,121-4 0,110 2 0,1 0 0,-1-1 0,1 0 0,-1 0 0,1 0 0,-1-1 0,1 1 0,-1-1 0,1-1 0,0 1 0,0-1 0,0 0 0,1 0 0,-1 0 0,1-1 0,-7-6 0,-2-4 0,1-1 0,0-1 0,-14-25 0,20 31 0,-3-4 0,1 1 0,1-1 0,0-1 0,1 0 0,1 1 0,0-2 0,1 1 0,1-1 0,0 1 0,1-1 0,1 0 0,0-18 0,0-20 0,-1 37 0,1 0 0,1 0 0,0 0 0,1 0 0,1 0 0,1 0 0,7-25 0,-3 31 0,0 0 0,0 0 0,1 1 0,0 0 0,1 1 0,0 0 0,20-15 0,8-9 0,63-42 0,-92 67 0,2 1 0,-1 0 0,1 1 0,0 0 0,0 0 0,0 1 0,1 1 0,12-4 0,14-3 0,43-5 0,-21 4 0,-37 8 0,0 1 0,1 0 0,-1 2 0,31 2 0,-38 0 0,-1 0 0,0 1 0,-1 1 0,1 0 0,0 1 0,-1 1 0,0 0 0,15 7 0,-22-7 0,0 0 0,0 0 0,0 0 0,-1 1 0,0 0 0,0 0 0,0 0 0,5 9 0,29 57 0,-34-57 0,0 0 0,-1 0 0,0 0 0,1 22 0,3 9 0,-4-32 0,-1 0 0,-1 0 0,0 1 0,-1-1 0,-1 1 0,0-1 0,-1 0 0,0 1 0,-1-1 0,-1 0 0,0 1 0,-1-1 0,0-1 0,-1 1 0,-1-1 0,0 0 0,-10 15 0,5-10 0,1 1 0,-10 25 0,16-33 0,0-1 0,0 0 0,-1 0 0,0 0 0,-1-1 0,0 0 0,0 0 0,-1 0 0,0-1 0,-1 0 0,0 0 0,-17 13 0,17-16-151,0-1-1,0 0 0,0 0 0,-1 0 1,1-1-1,-1-1 0,0 1 1,-15 1-1,4-3-6674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0:53.894"/>
    </inkml:context>
    <inkml:brush xml:id="br0">
      <inkml:brushProperty name="width" value="0.05" units="cm"/>
      <inkml:brushProperty name="height" value="0.05" units="cm"/>
    </inkml:brush>
  </inkml:definitions>
  <inkml:trace contextRef="#ctx0" brushRef="#br0">490 0 24575,'-4'1'0,"1"-1"0,-1 1 0,0 0 0,1 0 0,-1 1 0,1-1 0,0 1 0,-1 0 0,1 0 0,0 0 0,0 0 0,0 0 0,0 1 0,0-1 0,-2 4 0,-40 48 0,38-44 0,-91 117 0,-78 97 0,77-100-1365,90-112-5461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0:54.487"/>
    </inkml:context>
    <inkml:brush xml:id="br0">
      <inkml:brushProperty name="width" value="0.05" units="cm"/>
      <inkml:brushProperty name="height" value="0.05" units="cm"/>
    </inkml:brush>
  </inkml:definitions>
  <inkml:trace contextRef="#ctx0" brushRef="#br0">0 1 24575,'1'2'0,"-1"0"0,1 0 0,-1-1 0,1 1 0,0 0 0,-1 0 0,1 0 0,0 0 0,0-1 0,0 1 0,1 0 0,-1-1 0,0 1 0,0-1 0,1 0 0,-1 1 0,3 0 0,34 24 0,-18-13 0,22 17 0,20 15 0,-51-36 0,2 0 0,-1 0 0,25 11 0,-24-13 0,0 1 0,0 0 0,-1 0 0,13 12 0,88 68 0,-7 4 0,-59-40-1365,-37-41-5461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0:55.691"/>
    </inkml:context>
    <inkml:brush xml:id="br0">
      <inkml:brushProperty name="width" value="0.05" units="cm"/>
      <inkml:brushProperty name="height" value="0.05" units="cm"/>
    </inkml:brush>
  </inkml:definitions>
  <inkml:trace contextRef="#ctx0" brushRef="#br0">1 1 24575,'474'0'-1365,"-453"0"-5461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3:04.540"/>
    </inkml:context>
    <inkml:brush xml:id="br0">
      <inkml:brushProperty name="width" value="0.05" units="cm"/>
      <inkml:brushProperty name="height" value="0.05" units="cm"/>
    </inkml:brush>
  </inkml:definitions>
  <inkml:trace contextRef="#ctx0" brushRef="#br0">1 1 24575,'1'0'0,"1"1"0,0 0 0,-1 0 0,1 0 0,-1 0 0,1 0 0,-1 0 0,0 0 0,1 0 0,-1 0 0,0 1 0,0-1 0,0 1 0,0-1 0,0 1 0,0-1 0,1 3 0,14 29 0,-11-15 0,-1-1 0,-1 1 0,2 32 0,4 26 0,-2-27 0,-2 2 0,-2-1 0,-6 80 0,0-21 0,16 49 0,-1 7 0,-12 183-1365,0-327-5461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1:00.222"/>
    </inkml:context>
    <inkml:brush xml:id="br0">
      <inkml:brushProperty name="width" value="0.05" units="cm"/>
      <inkml:brushProperty name="height" value="0.05" units="cm"/>
    </inkml:brush>
  </inkml:definitions>
  <inkml:trace contextRef="#ctx0" brushRef="#br0">1 1 24575,'473'0'-1365,"-452"0"-5461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1:29.967"/>
    </inkml:context>
    <inkml:brush xml:id="br0">
      <inkml:brushProperty name="width" value="0.05" units="cm"/>
      <inkml:brushProperty name="height" value="0.05" units="cm"/>
    </inkml:brush>
  </inkml:definitions>
  <inkml:trace contextRef="#ctx0" brushRef="#br0">0 1 24575,'0'623'-1365,"0"-602"-5461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1:30.780"/>
    </inkml:context>
    <inkml:brush xml:id="br0">
      <inkml:brushProperty name="width" value="0.05" units="cm"/>
      <inkml:brushProperty name="height" value="0.05" units="cm"/>
    </inkml:brush>
  </inkml:definitions>
  <inkml:trace contextRef="#ctx0" brushRef="#br0">0 0 24575,'1'0'0,"1"1"0,-1-1 0,0 1 0,0-1 0,0 1 0,0-1 0,0 1 0,0 0 0,0-1 0,0 1 0,0 0 0,-1 0 0,1 0 0,0 0 0,0 0 0,-1 0 0,1 0 0,0 0 0,-1 0 0,1 0 0,-1 0 0,0 0 0,1 0 0,-1 0 0,0 0 0,1 1 0,-1 1 0,5 38 0,-5-37 0,3 418 65,-5-217-1495,2-184-5396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1:31.952"/>
    </inkml:context>
    <inkml:brush xml:id="br0">
      <inkml:brushProperty name="width" value="0.05" units="cm"/>
      <inkml:brushProperty name="height" value="0.05" units="cm"/>
    </inkml:brush>
  </inkml:definitions>
  <inkml:trace contextRef="#ctx0" brushRef="#br0">0 81 24575,'4'2'0,"0"1"0,0-1 0,-1 1 0,1 0 0,-1 0 0,1 0 0,4 7 0,8 6 0,-3-4 0,-2 0 0,1 1 0,-2 0 0,0 0 0,0 1 0,-1 1 0,8 17 0,-4-9 0,27 39 0,-5-10 0,-30-42 0,1 0 0,0-1 0,1 1 0,0-1 0,1-1 0,13 13 0,6 4 0,-24-22 0,-1 1 0,1-1 0,0 0 0,0 0 0,0-1 0,0 1 0,1 0 0,-1-1 0,1 0 0,-1 0 0,1 0 0,0 0 0,0-1 0,0 0 0,0 1 0,0-1 0,0-1 0,0 1 0,0-1 0,0 1 0,1-1 0,-1 0 0,0-1 0,0 1 0,6-2 0,-4 1 0,-1-1 0,1-1 0,0 1 0,-1-1 0,1 0 0,-1 0 0,0 0 0,0-1 0,0 0 0,-1 0 0,8-8 0,41-60 0,-15 19 0,-5 17 0,1 1 0,2 1 0,70-50 0,-88 72-170,-1-2-1,-1 0 0,0-1 1,-1-1-1,-1 0 0,0-1 1,20-33-1,-27 36-6655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1:42.165"/>
    </inkml:context>
    <inkml:brush xml:id="br0">
      <inkml:brushProperty name="width" value="0.05" units="cm"/>
      <inkml:brushProperty name="height" value="0.05" units="cm"/>
    </inkml:brush>
  </inkml:definitions>
  <inkml:trace contextRef="#ctx0" brushRef="#br0">254 0 24575,'-10'2'0,"1"0"0,0 1 0,-1 0 0,1 1 0,0-1 0,0 2 0,1-1 0,-1 1 0,1 1 0,0-1 0,-12 12 0,-22 14 0,35-26 0,0 0 0,0 1 0,1 0 0,0 1 0,0-1 0,0 1 0,1 0 0,0 0 0,1 1 0,-1 0 0,1-1 0,1 2 0,0-1 0,0 0 0,-3 13 0,3-7 0,0 0 0,1 0 0,1-1 0,0 1 0,1 0 0,0 0 0,1 0 0,1 0 0,3 15 0,-3-23 0,0 0 0,1 1 0,-1-1 0,1-1 0,1 1 0,-1 0 0,1-1 0,0 0 0,0 0 0,0 0 0,1 0 0,0 0 0,0-1 0,0 0 0,1 0 0,-1-1 0,11 6 0,9 2 0,0-1 0,0-1 0,31 6 0,18 7 0,-40-15-1365,-22-10-5461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1:43.031"/>
    </inkml:context>
    <inkml:brush xml:id="br0">
      <inkml:brushProperty name="width" value="0.05" units="cm"/>
      <inkml:brushProperty name="height" value="0.05" units="cm"/>
    </inkml:brush>
  </inkml:definitions>
  <inkml:trace contextRef="#ctx0" brushRef="#br0">199 57 24575,'0'-2'0,"0"0"0,-1 0 0,0 0 0,1 1 0,-1-1 0,0 0 0,0 0 0,0 0 0,0 1 0,0-1 0,-1 0 0,1 1 0,0-1 0,-1 1 0,1-1 0,-1 1 0,1 0 0,-1 0 0,0 0 0,0 0 0,1 0 0,-1 0 0,0 0 0,0 0 0,0 1 0,-4-1 0,-53-10 0,36 8 0,16 1 0,-1 1 0,0 0 0,0 0 0,0 1 0,-13 1 0,20-1 0,0 0 0,1 1 0,-1-1 0,0 0 0,0 0 0,0 1 0,0-1 0,0 1 0,1-1 0,-1 1 0,0-1 0,0 1 0,1-1 0,-1 1 0,0 0 0,1-1 0,-1 1 0,1 0 0,-1-1 0,1 1 0,-1 1 0,0 0 0,1 0 0,0 0 0,0-1 0,0 1 0,0 0 0,0 0 0,0 0 0,0-1 0,0 1 0,1 0 0,-1 0 0,1-1 0,0 1 0,-1 0 0,2 2 0,10 16 0,0 0 0,1-1 0,0 0 0,2-1 0,0-1 0,25 22 0,-13-11 0,20 3 0,-37-26 0,-1 1 0,0-1 0,0 1 0,11 11 0,-19-16 0,1 1 0,-1 0 0,1 0 0,-1-1 0,0 1 0,0 0 0,1 0 0,-1 0 0,-1 0 0,1 1 0,0-1 0,0 0 0,-1 0 0,1 0 0,-1 1 0,0-1 0,0 0 0,0 0 0,0 1 0,0-1 0,0 0 0,0 0 0,-1 1 0,1-1 0,-2 3 0,1-3 0,-1 1 0,0-1 0,0 1 0,0-1 0,0 0 0,0 0 0,0 1 0,0-1 0,-1-1 0,1 1 0,-1 0 0,0-1 0,1 1 0,-1-1 0,0 0 0,0 0 0,0 0 0,0 0 0,0 0 0,0-1 0,0 1 0,0-1 0,0 0 0,0 0 0,0 0 0,-3-1 0,-8 1 0,1-1 0,-1 0 0,0-1 0,-19-6 0,26 5-91,0 0 0,0-1 0,0 0 0,1 0 0,-1 0 0,1-1 0,0 0 0,1 0 0,-1 0 0,1-1 0,0 0 0,0 0 0,1 0 0,-7-13 0,3 6-6735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1:44.328"/>
    </inkml:context>
    <inkml:brush xml:id="br0">
      <inkml:brushProperty name="width" value="0.05" units="cm"/>
      <inkml:brushProperty name="height" value="0.05" units="cm"/>
    </inkml:brush>
  </inkml:definitions>
  <inkml:trace contextRef="#ctx0" brushRef="#br0">302 3 24575,'-42'0'0,"19"-2"0,0 2 0,0 0 0,0 2 0,0 1 0,-26 6 0,44-8 0,0 1 0,0 0 0,0 0 0,0 0 0,0 1 0,0-1 0,1 1 0,-1 0 0,1 1 0,0-1 0,0 1 0,0-1 0,1 1 0,-1 1 0,1-1 0,0 0 0,0 1 0,0-1 0,1 1 0,0 0 0,0 0 0,0 0 0,0 0 0,1 0 0,0 1 0,0-1 0,-1 8 0,2-8 0,-1 0 0,1-1 0,-1 1 0,1-1 0,0 1 0,1 0 0,-1-1 0,1 1 0,0-1 0,0 1 0,1-1 0,-1 1 0,4 5 0,-2-7 0,0 1 0,0-1 0,1 0 0,-1 0 0,1 0 0,0 0 0,0-1 0,0 1 0,0-1 0,0 0 0,0 0 0,1-1 0,4 2 0,9 2 0,0 0 0,0-1 0,1-1 0,-1-1 0,1-1 0,-1 0 0,36-4 0,-51 3 0,0-1 0,-1 1 0,1-1 0,0 0 0,0 0 0,0 0 0,0 0 0,-1 0 0,1-1 0,-1 1 0,1-1 0,-1 0 0,1 0 0,-1 0 0,0 0 0,0 0 0,3-4 0,-1 1 0,-2 0 0,1 0 0,0-1 0,-1 1 0,0-1 0,0 1 0,-1-1 0,2-8 0,-1-8 0,-1 0 0,0 0 0,-5-35 0,4 55 0,30 186 0,-30-179 7,1 0 0,0 1-1,0-1 1,0 0 0,0 0-1,1 0 1,0 0-1,0 0 1,1 0 0,-1-1-1,1 1 1,0-1 0,0 1-1,1-1 1,-1 0 0,1 0-1,4 3 1,-4-5-81,0 1-1,1-1 1,-1 0 0,0-1 0,1 1-1,-1-1 1,1 0 0,-1 0 0,1 0-1,0 0 1,-1-1 0,1 0 0,0 0-1,-1 0 1,1-1 0,0 1 0,-1-1-1,1 0 1,6-3 0,6-2-6752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1:45.110"/>
    </inkml:context>
    <inkml:brush xml:id="br0">
      <inkml:brushProperty name="width" value="0.05" units="cm"/>
      <inkml:brushProperty name="height" value="0.05" units="cm"/>
    </inkml:brush>
  </inkml:definitions>
  <inkml:trace contextRef="#ctx0" brushRef="#br0">1 77 24575,'1'13'0,"0"-1"0,2 1 0,0-1 0,0 0 0,8 18 0,6 26 0,-15-47 0,1 0 0,-1 0 0,1 0 0,1 0 0,0-1 0,0 1 0,0-1 0,1 0 0,12 14 0,-15-20 0,1 1 0,-1-1 0,1 1 0,0-1 0,0 0 0,0 0 0,0 0 0,0-1 0,0 1 0,0-1 0,1 0 0,-1 0 0,1 0 0,-1 0 0,1 0 0,-1-1 0,1 1 0,-1-1 0,1 0 0,0 0 0,-1-1 0,1 1 0,-1-1 0,1 0 0,-1 0 0,1 0 0,-1 0 0,6-3 0,-6 2 0,1 0 0,-1 0 0,0 0 0,0 0 0,0-1 0,-1 1 0,1-1 0,0 0 0,-1 0 0,0 0 0,0 0 0,0 0 0,0-1 0,0 1 0,-1 0 0,1-1 0,1-5 0,1-9 0,0 1 0,2-29 0,2-4 0,27-88-1365,-30 121-5461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1:46.110"/>
    </inkml:context>
    <inkml:brush xml:id="br0">
      <inkml:brushProperty name="width" value="0.05" units="cm"/>
      <inkml:brushProperty name="height" value="0.05" units="cm"/>
    </inkml:brush>
  </inkml:definitions>
  <inkml:trace contextRef="#ctx0" brushRef="#br0">5 232 24575,'17'1'0,"0"1"0,29 7 0,-37-6 0,1-1 0,0 1 0,-1-2 0,1 0 0,0 0 0,0 0 0,0-1 0,0-1 0,0 0 0,0 0 0,15-5 0,-21 4 0,-1 0 0,0-1 0,0 1 0,0-1 0,-1 0 0,1 0 0,-1 0 0,1 0 0,-1 0 0,0 0 0,0-1 0,0 1 0,-1-1 0,1 0 0,-1 1 0,0-1 0,0 0 0,0 0 0,-1 0 0,1 1 0,-1-1 0,0-7 0,0-13 0,0 1 0,-5-32 0,4 51 0,1 1 0,0 1 0,-1-1 0,1 1 0,-1-1 0,0 1 0,0-1 0,0 1 0,0 0 0,0-1 0,0 1 0,-1 0 0,1 0 0,-1 0 0,1 0 0,-1 0 0,0 0 0,0 0 0,0 1 0,0-1 0,0 1 0,-4-3 0,2 2 0,-1 1 0,1-1 0,-1 1 0,0 0 0,1 0 0,-1 1 0,0-1 0,1 1 0,-1 0 0,0 0 0,-6 1 0,4 0 0,-1 1 0,1-1 0,0 1 0,0 0 0,1 0 0,-1 1 0,0 0 0,1 0 0,-1 1 0,1 0 0,0 0 0,0 0 0,1 1 0,-1 0 0,1 0 0,-4 6 0,1 1 0,2 2 0,0-1 0,1 0 0,0 1 0,1 0 0,0 1 0,1-1 0,-1 20 0,2-1 0,1 0 0,6 53 0,-4-82 5,-1 0 0,1 0 0,0 0-1,0 0 1,0 0 0,0 0 0,1 0 0,0 0-1,-1 0 1,1-1 0,1 1 0,-1-1 0,1 1-1,-1-1 1,1 0 0,0 0 0,0 0-1,0 0 1,0-1 0,1 1 0,-1-1 0,1 0-1,0 0 1,6 2 0,2 0-217,0 0 0,0-2 0,1 1-1,-1-1 1,1-1 0,22-1 0,-13 0-6614</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1:55.922"/>
    </inkml:context>
    <inkml:brush xml:id="br0">
      <inkml:brushProperty name="width" value="0.05" units="cm"/>
      <inkml:brushProperty name="height" value="0.05" units="cm"/>
    </inkml:brush>
  </inkml:definitions>
  <inkml:trace contextRef="#ctx0" brushRef="#br0">76 0 24575,'5'0'0,"1"1"0,-1-1 0,0 1 0,0-1 0,0 1 0,0 1 0,0-1 0,0 1 0,-1 0 0,1 0 0,0 0 0,-1 1 0,0-1 0,1 1 0,-1 0 0,0 0 0,-1 1 0,1-1 0,0 1 0,3 5 0,1 3 0,-1 1 0,0-1 0,-1 1 0,0 1 0,-1-1 0,4 16 0,-2-4 0,0 0 0,-2 1 0,-1-1 0,0 1 0,-1 42 0,-3-47 0,0-3 0,0 0 0,-1-1 0,-1 1 0,-6 25 0,6-37 0,0-1 0,0 0 0,0 0 0,-1 1 0,1-2 0,-1 1 0,0 0 0,-1-1 0,1 1 0,-1-1 0,0 0 0,0 0 0,-1 0 0,1-1 0,-1 0 0,1 0 0,-1 0 0,-7 3 0,-12 4-81,0-1-1,-49 10 0,43-11-1038,12-4-5706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3:05.540"/>
    </inkml:context>
    <inkml:brush xml:id="br0">
      <inkml:brushProperty name="width" value="0.05" units="cm"/>
      <inkml:brushProperty name="height" value="0.05" units="cm"/>
    </inkml:brush>
  </inkml:definitions>
  <inkml:trace contextRef="#ctx0" brushRef="#br0">1 34 24575,'0'20'0,"2"0"0,0 0 0,1 0 0,1 0 0,1-1 0,1 0 0,0 0 0,2 0 0,0-1 0,20 33 0,109 192 0,-103-182 0,-14-25 0,-1 0 0,15 41 0,10 19 0,-33-75 0,0 1 0,-2 0 0,0 0 0,-2 1 0,5 25 0,-10-37 0,1 0 0,0 1 0,0-1 0,1 0 0,0-1 0,1 1 0,0-1 0,1 0 0,0 0 0,1 0 0,0-1 0,12 13 0,-19-22 0,1 1 0,-1-1 0,1 0 0,-1 1 0,0-1 0,1 0 0,-1 0 0,1 1 0,-1-1 0,1 0 0,-1 0 0,1 0 0,-1 0 0,1 0 0,-1 1 0,1-1 0,-1 0 0,1 0 0,-1 0 0,1 0 0,-1-1 0,1 1 0,-1 0 0,1 0 0,-1 0 0,1 0 0,-1 0 0,1-1 0,-1 1 0,2-1 0,10-16 0,4-37 0,-12 39 0,17-59 0,16-96 0,-12 21 0,-21 129 0,0 0 0,12-32 0,-11 35 0,1-1 0,-2 1 0,0-1 0,1-19 0,-1 6 0,1 0 0,16-56 0,-1 10 0,-16 62 0,0 1 0,1 0 0,1 1 0,9-16 0,11-25 0,-22 43 0,-2 4 0,0 0 0,0 1 0,1-1 0,0 0 0,0 1 0,1 0 0,0 0 0,0 0 0,0 0 0,10-10 0,-12 16 0,-1 0 0,1 0 0,-1 0 0,1 0 0,0 0 0,-1 0 0,1 0 0,-1 1 0,1-1 0,-1 0 0,1 1 0,-1-1 0,0 1 0,1 0 0,-1-1 0,0 1 0,1 0 0,-1 0 0,0 0 0,0 0 0,0 0 0,1 0 0,-1 0 0,0 0 0,-1 0 0,1 1 0,0-1 0,0 0 0,0 1 0,-1-1 0,1 1 0,-1-1 0,1 3 0,19 52 0,1 78 0,3 40 0,-19-148 0,-2 0 0,-1 1 0,-2 28 0,0-28 0,0 0 0,9 50 0,1-10 0,-3 0 0,-3 1 0,-7 97 0,0-34 0,2-102 0,3 48 0,-2-71 0,1 0 0,0 0 0,0 0 0,1 0 0,0 0 0,0-1 0,0 1 0,1-1 0,6 11 0,-9-16-38,0 1 0,0-1 0,0 1 1,1-1-1,-1 0 0,0 1 0,1-1 0,-1 1 0,0-1 0,1 0 0,-1 1 0,1-1 0,-1 0 0,0 1 0,1-1 0,-1 0 1,1 0-1,-1 0 0,1 1 0,-1-1 0,1 0 0,-1 0 0,1 0 0,-1 0 0,1 0 0,-1 0 0,1 0 0,-1 0 0,1 0 1,-1 0-1,1 0 0,-1 0 0,1 0 0,-1 0 0,2-1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13.843"/>
    </inkml:context>
    <inkml:brush xml:id="br0">
      <inkml:brushProperty name="width" value="0.05" units="cm"/>
      <inkml:brushProperty name="height" value="0.05" units="cm"/>
    </inkml:brush>
  </inkml:definitions>
  <inkml:trace contextRef="#ctx0" brushRef="#br0">1 0 24575,'-1'16'0,"2"1"0,0-1 0,0 0 0,2 0 0,0 0 0,1 0 0,0 0 0,11 23 0,-4-10 0,-2 1 0,-1 0 0,-1 1 0,3 44 0,4 12 0,11 98 0,-22-171-87,7 29-339,-1 0 0,3 70 0,-11-92-6400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14.687"/>
    </inkml:context>
    <inkml:brush xml:id="br0">
      <inkml:brushProperty name="width" value="0.05" units="cm"/>
      <inkml:brushProperty name="height" value="0.05" units="cm"/>
    </inkml:brush>
  </inkml:definitions>
  <inkml:trace contextRef="#ctx0" brushRef="#br0">1 196 24575,'5'2'0,"1"0"0,-1 0 0,1 1 0,-1 0 0,0-1 0,0 2 0,0-1 0,0 1 0,5 4 0,2 2 0,13 10 0,-1 1 0,-2 1 0,0 1 0,21 28 0,27 30 0,-49-57 0,-1 1 0,-2 1 0,20 34 0,-17-25 0,31 39 0,-37-48 0,-13-22 0,0 0 0,-1-1 0,1 1 0,1 0 0,-1-1 0,0 1 0,1-1 0,0 0 0,0 0 0,0 0 0,0 0 0,0-1 0,0 1 0,7 3 0,-9-6 0,0-1 0,0 1 0,0 0 0,1-1 0,-1 1 0,0-1 0,0 1 0,0-1 0,0 1 0,0-1 0,0 0 0,0 1 0,0-1 0,0 0 0,-1 0 0,1 0 0,0 0 0,0 0 0,-1 0 0,1 0 0,0 0 0,-1 0 0,1 0 0,-1 0 0,1-2 0,10-30 0,-5-3 0,-1 0 0,-2 0 0,-2-1 0,-5-55 0,1-2 0,3-278-1365,0 350-5461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15.518"/>
    </inkml:context>
    <inkml:brush xml:id="br0">
      <inkml:brushProperty name="width" value="0.05" units="cm"/>
      <inkml:brushProperty name="height" value="0.05" units="cm"/>
    </inkml:brush>
  </inkml:definitions>
  <inkml:trace contextRef="#ctx0" brushRef="#br0">255 1 24575,'-14'0'0,"0"2"0,0-1 0,-1 2 0,1 0 0,0 1 0,1 0 0,-1 1 0,1 0 0,0 1 0,0 1 0,1 0 0,-1 1 0,-12 10 0,19-11 0,1-1 0,0 0 0,1 1 0,-1 0 0,1 0 0,1 1 0,-1-1 0,1 1 0,1-1 0,-1 1 0,1 0 0,1 0 0,-1 0 0,1 9 0,-1 9 0,1 0 0,5 53 0,-3-73 0,0-1 0,1 1 0,0-1 0,0 1 0,0-1 0,1 0 0,0 0 0,0 0 0,0 0 0,0 0 0,1-1 0,0 1 0,0-1 0,0 0 0,0 0 0,6 3 0,-4-3 0,0 1 0,0-1 0,0-1 0,1 1 0,0-1 0,0 0 0,0 0 0,0-1 0,0 0 0,0 0 0,0-1 0,9 1 0,-12-2 0,0 0 0,0-1 0,0 1 0,0-1 0,0 1 0,0-1 0,-1 0 0,1-1 0,0 1 0,0-1 0,-1 1 0,1-1 0,-1 0 0,0 0 0,1-1 0,-1 1 0,0-1 0,0 1 0,-1-1 0,1 0 0,-1 0 0,1-1 0,-1 1 0,0 0 0,0-1 0,0 1 0,-1-1 0,1 1 0,-1-1 0,0 0 0,0 0 0,1-4 0,1-13 0,0-1 0,-1 0 0,-1 0 0,-3-34 0,1 28 0,0 19 0,1-1 0,-1 1 0,-1-1 0,1 1 0,-2 0 0,1 0 0,-1-1 0,-7-13 0,8 20 0,0-1 0,-1 0 0,1 1 0,-1 0 0,1-1 0,-1 1 0,0 0 0,-1 0 0,1 1 0,0-1 0,-1 1 0,1 0 0,-1 0 0,0 0 0,0 0 0,0 0 0,0 1 0,0 0 0,0 0 0,0 0 0,-6-1 0,-13 1-1365,2 1-5461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16.546"/>
    </inkml:context>
    <inkml:brush xml:id="br0">
      <inkml:brushProperty name="width" value="0.05" units="cm"/>
      <inkml:brushProperty name="height" value="0.05" units="cm"/>
    </inkml:brush>
  </inkml:definitions>
  <inkml:trace contextRef="#ctx0" brushRef="#br0">572 0 24575,'0'738'0,"-38"-785"0,-11-12 0,33 39 0,-1 0 0,-31-28 0,42 43 0,-1 0 0,0 0 0,0 0 0,0 1 0,-1 0 0,1 1 0,-1-1 0,0 2 0,0-1 0,0 1 0,-1 0 0,-9-1 0,-23 1 0,1 1 0,-52 5 0,88-3 0,0 0 0,0 0 0,1 0 0,-1 1 0,0 0 0,1-1 0,-1 1 0,1 1 0,-1-1 0,1 0 0,0 1 0,0 0 0,0 0 0,0 0 0,1 0 0,-1 0 0,1 0 0,0 1 0,0-1 0,0 1 0,0 0 0,-1 4 0,-5 14 0,0 0 0,-8 40 0,8-30 0,5-21 0,0 0 0,1 1 0,0-1 0,1 0 0,0 1 0,0-1 0,2 0 0,1 15 0,-1-21 0,0-1 0,0 0 0,0 1 0,1-1 0,0 0 0,0 0 0,0 0 0,0 0 0,1 0 0,0 0 0,-1-1 0,1 0 0,1 1 0,-1-1 0,0 0 0,1 0 0,-1-1 0,1 1 0,0-1 0,0 1 0,0-1 0,0-1 0,6 3 0,12 3 0,0-1 0,0-1 0,1-1 0,0-1 0,0 0 0,0-2 0,0-1 0,0-1 0,-1-1 0,1-1 0,0-1 0,33-10 0,-47 10-91,0-1 0,-1-1 0,0 1 0,0-1 0,0-1 0,-1 1 0,0-1 0,0 0 0,-1-1 0,0 0 0,0 0 0,0 0 0,-1-1 0,5-11 0,-4 4-6735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17.468"/>
    </inkml:context>
    <inkml:brush xml:id="br0">
      <inkml:brushProperty name="width" value="0.05" units="cm"/>
      <inkml:brushProperty name="height" value="0.05" units="cm"/>
    </inkml:brush>
  </inkml:definitions>
  <inkml:trace contextRef="#ctx0" brushRef="#br0">5 255 24575,'52'12'0,"-8"-2"0,-30-8 0,-1 0 0,1-2 0,0 0 0,0 0 0,0-2 0,-1 1 0,18-6 0,-26 6 0,-1-1 0,0 0 0,0 0 0,0 0 0,0-1 0,0 1 0,0-1 0,-1 0 0,1 0 0,-1 0 0,0-1 0,0 1 0,0-1 0,0 0 0,-1 1 0,1-1 0,-1 0 0,0-1 0,0 1 0,-1 0 0,1-1 0,-1 1 0,0-1 0,0 1 0,0-7 0,-1 11 0,3-18 0,-1 0 0,-1 1 0,-1-31 0,0 45 0,0 0 0,0 0 0,0 0 0,-1 0 0,0 0 0,1 0 0,-1 0 0,0 0 0,0 0 0,0 0 0,-1 1 0,1-1 0,-1 0 0,1 1 0,-1-1 0,0 1 0,0 0 0,0-1 0,-1 1 0,1 0 0,0 0 0,-1 1 0,1-1 0,-1 0 0,1 1 0,-1 0 0,0-1 0,0 1 0,-4-1 0,-3 0 0,-1 1 0,1 0 0,-1 0 0,1 1 0,-1 1 0,1 0 0,-1 0 0,1 1 0,-1 0 0,-17 7 0,22-7 0,0 1 0,0 0 0,0 1 0,1-1 0,-1 1 0,1 0 0,0 0 0,0 1 0,0-1 0,1 1 0,-1 0 0,1 0 0,1 1 0,-1-1 0,1 1 0,0 0 0,0 0 0,-2 7 0,-3 8 0,2 0 0,1 0 0,1 0 0,0 0 0,2 1 0,0-1 0,1 1 0,2 0 0,0 0 0,6 31 0,-4-45 0,0 0 0,0-1 0,1 1 0,0-1 0,0 0 0,1 0 0,0-1 0,0 1 0,0-1 0,1 0 0,0 0 0,0-1 0,0 0 0,1 0 0,14 8 0,4 0 0,0 0 0,1-2 0,35 10 0,-50-18 30,0 0 0,-1-1 0,22 2 0,-28-4-129,0 0 0,0 0 0,-1 0 0,1 0 0,0 0 0,0-1 0,-1 0 0,1 0 0,-1 0 0,1 0 0,-1-1 0,1 1 0,-1-1 0,6-4 0,2-5-6727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22.656"/>
    </inkml:context>
    <inkml:brush xml:id="br0">
      <inkml:brushProperty name="width" value="0.05" units="cm"/>
      <inkml:brushProperty name="height" value="0.05" units="cm"/>
    </inkml:brush>
  </inkml:definitions>
  <inkml:trace contextRef="#ctx0" brushRef="#br0">16 0 24575,'0'648'0,"-1"-634"-341,0 0 0,-1 0-1,-4 18 1,1-10-6485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23.656"/>
    </inkml:context>
    <inkml:brush xml:id="br0">
      <inkml:brushProperty name="width" value="0.05" units="cm"/>
      <inkml:brushProperty name="height" value="0.05" units="cm"/>
    </inkml:brush>
  </inkml:definitions>
  <inkml:trace contextRef="#ctx0" brushRef="#br0">1 50 24575,'5'1'0,"-1"1"0,1 1 0,-1-1 0,0 1 0,1-1 0,-1 1 0,0 1 0,0-1 0,-1 0 0,1 1 0,-1 0 0,4 5 0,3 2 0,23 25 0,50 72 0,-35-44 0,0-14 0,-38-40 0,0-1 0,0 2 0,-1-1 0,13 21 0,58 103 0,-79-134 0,-1 0 0,1 0 0,0 0 0,-1 0 0,1 0 0,-1-1 0,1 1 0,-1 0 0,0 0 0,1 0 0,-1 0 0,1-1 0,-1 1 0,1 0 0,-1-1 0,1 1 0,-1 0 0,0-1 0,1 1 0,-1 0 0,0-1 0,1 1 0,-1-1 0,0 1 0,0-1 0,1 1 0,-1 0 0,0-1 0,0 1 0,0-1 0,0 1 0,1-1 0,-1 1 0,0-1 0,0 1 0,0-1 0,0 0 0,0 0 0,8-24 0,39-157 0,-20 9 0,-22 112 0,-6 49 0,2 0 0,0 1 0,0-1 0,1 1 0,4-15 0,-6 25 0,1-1 0,-1 1 0,1-1 0,-1 1 0,1 0 0,-1-1 0,1 1 0,0 0 0,-1 0 0,1 0 0,0-1 0,0 1 0,0 0 0,0 0 0,0 0 0,0 0 0,0 0 0,1 1 0,-1-1 0,0 0 0,0 0 0,1 1 0,-1-1 0,0 1 0,1-1 0,-1 1 0,1 0 0,-1 0 0,0-1 0,1 1 0,-1 0 0,1 0 0,-1 0 0,1 0 0,-1 1 0,0-1 0,1 0 0,-1 1 0,1-1 0,-1 0 0,0 1 0,1 0 0,-1-1 0,0 1 0,0 0 0,2 1 0,3 2 0,-1 0 0,0 0 0,-1 0 0,1 1 0,-1-1 0,0 1 0,0 0 0,0 1 0,3 6 0,13 26 0,-3-5 0,0 1 0,16 53 0,17 107 0,-21-67 0,-26-115-227,-1 0-1,2 1 1,0-1-1,1 0 1,9 18-1,-6-16-6598</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24.468"/>
    </inkml:context>
    <inkml:brush xml:id="br0">
      <inkml:brushProperty name="width" value="0.05" units="cm"/>
      <inkml:brushProperty name="height" value="0.05" units="cm"/>
    </inkml:brush>
  </inkml:definitions>
  <inkml:trace contextRef="#ctx0" brushRef="#br0">157 0 24575,'-9'0'0,"-1"0"0,1 1 0,-1 0 0,1 0 0,-1 1 0,1 0 0,0 1 0,-15 6 0,21-7 0,-1 0 0,0 1 0,1-1 0,-1 1 0,1 0 0,0 0 0,0 0 0,0 0 0,0 0 0,1 1 0,0-1 0,-1 1 0,1-1 0,0 1 0,0 0 0,1 0 0,-1 0 0,1 0 0,0 0 0,0 1 0,0 5 0,-2 24 0,2-1 0,1 1 0,6 41 0,-6-73 0,0 0 0,1 1 0,0-1 0,-1 0 0,1 1 0,0-1 0,0 0 0,0 0 0,0 0 0,1 0 0,-1 0 0,0 0 0,1 0 0,-1 0 0,1 0 0,0-1 0,0 1 0,0-1 0,2 2 0,1 0 0,-1-1 0,1 0 0,0 0 0,0 0 0,0-1 0,0 0 0,0 0 0,9 1 0,-4-1 0,1-1 0,-1 0 0,1-1 0,-1 0 0,0-1 0,0 0 0,0-1 0,18-6 0,-22 6 0,-1-1 0,1 1 0,-1-1 0,0 0 0,0-1 0,0 1 0,-1-1 0,1 0 0,-1 0 0,0-1 0,-1 1 0,1-1 0,-1 0 0,4-11 0,2-7 0,-1-1 0,6-37 0,-5 23 0,-9 39 0,0-1 0,0 1 0,0 0 0,0 0 0,0 0 0,0-1 0,0 1 0,0 0 0,0 0 0,0-1 0,0 1 0,0 0 0,0 0 0,0 0 0,0-1 0,0 1 0,1 0 0,-1 0 0,0 0 0,0 0 0,0-1 0,0 1 0,0 0 0,0 0 0,1 0 0,-1 0 0,0-1 0,0 1 0,0 0 0,0 0 0,1 0 0,-1 0 0,0 0 0,0 0 0,0 0 0,1 0 0,-1 0 0,0 0 0,0 0 0,0 0 0,1 0 0,-1 0 0,0 0 0,0 0 0,1 0 0,-1 0 0,0 0 0,0 0 0,0 0 0,1 0 0,-1 0 0,9 14 0,7 25 0,-15-36 0,57 124 0,-34-78 0,-22-46-54,-1 1-1,1-1 0,0 0 1,0 0-1,0 0 1,1 0-1,-1 0 0,1 0 1,0-1-1,-1 1 1,1-1-1,0 0 0,0 0 1,1 0-1,-1 0 0,0 0 1,1-1-1,-1 0 1,1 1-1,-1-1 0,1-1 1,0 1-1,-1 0 1,5-1-1,5-2-6771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25.298"/>
    </inkml:context>
    <inkml:brush xml:id="br0">
      <inkml:brushProperty name="width" value="0.05" units="cm"/>
      <inkml:brushProperty name="height" value="0.05" units="cm"/>
    </inkml:brush>
  </inkml:definitions>
  <inkml:trace contextRef="#ctx0" brushRef="#br0">245 51 24575,'0'-2'0,"-1"0"0,1 0 0,-1 1 0,1-1 0,-1 0 0,0 0 0,0 0 0,0 0 0,0 1 0,0-1 0,0 0 0,-1 1 0,1-1 0,0 1 0,-1 0 0,1-1 0,-1 1 0,1 0 0,-1 0 0,0 0 0,0 0 0,1 0 0,-1 0 0,0 0 0,0 1 0,0-1 0,-2 0 0,-55-9 0,52 9 0,0 1 0,0 0 0,-1 0 0,1 1 0,0-1 0,0 2 0,0-1 0,-8 3 0,13-3 0,0 0 0,0 0 0,0 0 0,0 0 0,1 1 0,-1-1 0,0 0 0,1 1 0,-1-1 0,1 1 0,0-1 0,-1 1 0,1 0 0,0 0 0,0-1 0,0 1 0,0 0 0,0 0 0,1 0 0,-1 0 0,1 0 0,-1 0 0,1 0 0,-1 0 0,1 0 0,0 1 0,0-1 0,0 0 0,1 0 0,-1 0 0,0 0 0,2 3 0,0 4 0,1 0 0,1 0 0,-1 0 0,1 0 0,1-1 0,0 0 0,0 0 0,1 0 0,0 0 0,0-1 0,0 0 0,13 10 0,-10-9 0,0 0 0,-1 1 0,-1-1 0,0 2 0,0-1 0,0 1 0,-1 0 0,5 14 0,-6-12 0,0 1 0,-1 0 0,-1 0 0,0 1 0,-1-1 0,1 25 0,-3-35 0,0 1 0,-1-1 0,1 1 0,-1-1 0,0 0 0,0 0 0,0 1 0,0-1 0,0 0 0,-1 0 0,0 0 0,1 0 0,-1 0 0,0-1 0,-1 1 0,1-1 0,0 1 0,-1-1 0,1 0 0,-1 0 0,0 0 0,1 0 0,-1 0 0,0 0 0,0-1 0,-1 0 0,1 1 0,0-1 0,0 0 0,0-1 0,-1 1 0,-5 0 0,-13 1-131,-1 0-1,-35-3 1,40 1-840,-4-1-5855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26.001"/>
    </inkml:context>
    <inkml:brush xml:id="br0">
      <inkml:brushProperty name="width" value="0.05" units="cm"/>
      <inkml:brushProperty name="height" value="0.05" units="cm"/>
    </inkml:brush>
  </inkml:definitions>
  <inkml:trace contextRef="#ctx0" brushRef="#br0">1 0 24575,'2'30'0,"9"54"0,-6-54 0,3 52 0,-9 342 0,0-405 43,-1 0-1,-8 33 1,-2 31-1536,11-63-5333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03:06.321"/>
    </inkml:context>
    <inkml:brush xml:id="br0">
      <inkml:brushProperty name="width" value="0.05" units="cm"/>
      <inkml:brushProperty name="height" value="0.05" units="cm"/>
    </inkml:brush>
  </inkml:definitions>
  <inkml:trace contextRef="#ctx0" brushRef="#br0">355 1 24575,'-28'0'0,"0"1"0,0 1 0,0 1 0,1 1 0,-46 14 0,65-16 0,1 1 0,-1 0 0,0 1 0,1 0 0,0 0 0,0 0 0,0 1 0,0 0 0,1 1 0,0-1 0,0 1 0,0 0 0,1 1 0,0-1 0,0 1 0,0 0 0,1 1 0,0-1 0,1 1 0,0-1 0,0 1 0,0 0 0,-2 13 0,2-5 0,1 0 0,1 0 0,0 1 0,1-1 0,1 0 0,0 0 0,1 0 0,6 24 0,-6-35 0,-1 1 0,1-1 0,0 1 0,1-1 0,0 0 0,-1 0 0,1 0 0,1 0 0,-1-1 0,1 1 0,0-1 0,0 0 0,0 0 0,1 0 0,-1-1 0,1 1 0,0-1 0,0 0 0,0-1 0,0 1 0,0-1 0,1 0 0,-1 0 0,1-1 0,-1 1 0,12 0 0,-7-1 0,-1 0 0,1-1 0,0 0 0,0 0 0,0-1 0,0 0 0,0-1 0,9-3 0,-14 3 0,0 0 0,-1 0 0,1-1 0,-1 1 0,0-1 0,0 0 0,0 0 0,0-1 0,-1 1 0,1-1 0,-1 0 0,0 1 0,0-2 0,0 1 0,0 0 0,-1-1 0,3-5 0,2-10 0,0 0 0,-2-1 0,0 1 0,-2-1 0,3-41 0,-7-92 0,0 119 0,1 63 0,1-1 0,1 1 0,1-1 0,2 0 0,12 42 0,-9-40 0,-1 1 0,2 33 0,-7-44 0,0 0 0,1 0 0,1-1 0,1 1 0,1-1 0,0 0 0,1-1 0,15 27 0,-21-42-65,0-1 0,0 1 0,1 0 0,-1-1 0,1 1 0,-1-1 0,1 1 0,0-1 0,-1 1 0,1-1 0,0 0 0,0 0 0,0 0 0,0 0 0,0-1 0,0 1 0,0 0 0,0-1 0,0 1 0,4-1 0,6-1-6761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26.767"/>
    </inkml:context>
    <inkml:brush xml:id="br0">
      <inkml:brushProperty name="width" value="0.05" units="cm"/>
      <inkml:brushProperty name="height" value="0.05" units="cm"/>
    </inkml:brush>
  </inkml:definitions>
  <inkml:trace contextRef="#ctx0" brushRef="#br0">264 0 24575,'-15'2'0,"-1"0"0,1 1 0,-1 1 0,1 0 0,0 1 0,1 1 0,-1 0 0,-25 15 0,17-9 0,14-6 0,1-1 0,0 1 0,0 0 0,0 1 0,1-1 0,0 2 0,0-1 0,-9 14 0,16-19 0,-1 0 0,1 0 0,0 0 0,0 0 0,0 0 0,0 0 0,0 0 0,0 0 0,1 0 0,-1 0 0,1 0 0,-1 0 0,1 0 0,0 0 0,0-1 0,0 1 0,0 0 0,0 0 0,0-1 0,3 4 0,32 36 0,-28-33 0,142 168 0,-139-163-1365,-2-1-5461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42.647"/>
    </inkml:context>
    <inkml:brush xml:id="br0">
      <inkml:brushProperty name="width" value="0.05" units="cm"/>
      <inkml:brushProperty name="height" value="0.05" units="cm"/>
    </inkml:brush>
  </inkml:definitions>
  <inkml:trace contextRef="#ctx0" brushRef="#br0">3 1 24575,'-1'58'0,"0"-18"0,1-1 0,2 1 0,13 68 0,-10-79 0,-1 0 0,-2 0 0,-1 43 0,-2-43 0,2-1 0,0 0 0,11 52 0,-5-49 0,2 47 0,1 1 0,3-9-1365,-6-54-5461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43.428"/>
    </inkml:context>
    <inkml:brush xml:id="br0">
      <inkml:brushProperty name="width" value="0.05" units="cm"/>
      <inkml:brushProperty name="height" value="0.05" units="cm"/>
    </inkml:brush>
  </inkml:definitions>
  <inkml:trace contextRef="#ctx0" brushRef="#br0">200 1 24575,'-14'0'0,"-1"0"0,1 1 0,-1 1 0,1 0 0,0 1 0,0 1 0,-16 5 0,26-7 0,0 0 0,-1 0 0,1 0 0,0 1 0,1-1 0,-1 1 0,0 0 0,1 0 0,-1 1 0,1-1 0,0 0 0,0 1 0,1 0 0,-1 0 0,1 0 0,-1 0 0,1 0 0,0 0 0,1 1 0,-1-1 0,1 1 0,0-1 0,0 1 0,0-1 0,1 1 0,0 6 0,0-8 0,0 0 0,1 0 0,0 1 0,-1-1 0,1 0 0,1 0 0,-1 0 0,0 0 0,1 0 0,-1-1 0,1 1 0,0 0 0,0-1 0,0 1 0,0-1 0,0 0 0,1 1 0,-1-1 0,1 0 0,-1-1 0,1 1 0,5 2 0,7 4 0,2 0 0,33 10 0,-21-8 0,-19-6-105,0 0 0,0 1 0,-1 0 0,0 0 0,1 1 0,-2 0 0,1 1 0,-1-1 0,0 2 0,0-1 0,-1 1 0,10 14 0,-8-10-6721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44.397"/>
    </inkml:context>
    <inkml:brush xml:id="br0">
      <inkml:brushProperty name="width" value="0.05" units="cm"/>
      <inkml:brushProperty name="height" value="0.05" units="cm"/>
    </inkml:brush>
  </inkml:definitions>
  <inkml:trace contextRef="#ctx0" brushRef="#br0">1 1 24575,'1'1'0,"1"0"0,0 0 0,0 0 0,-1 0 0,1 0 0,-1 0 0,1 0 0,-1 1 0,0-1 0,0 1 0,1-1 0,-1 1 0,0-1 0,0 1 0,0 0 0,0-1 0,-1 1 0,1 0 0,0 3 0,14 36 0,-9-7 0,-1 0 0,-2 0 0,-1 0 0,-5 68 0,0-17 0,17-143 0,-5 24 0,-6 18 0,0 0 0,1 0 0,1 1 0,0-1 0,1 1 0,1 0 0,0 1 0,1 0 0,0 0 0,13-15 0,-5 11 0,1 1 0,36-30 0,-48 43 0,1 0 0,-1 0 0,1 1 0,-1-1 0,1 1 0,0 1 0,1-1 0,-1 1 0,0 0 0,1 1 0,-1-1 0,1 1 0,-1 0 0,1 1 0,12 0 0,-15 1 0,-1 0 0,0 0 0,0 0 0,1 1 0,-1-1 0,0 1 0,0 0 0,-1-1 0,1 1 0,0 1 0,-1-1 0,1 0 0,-1 1 0,1-1 0,-1 1 0,0 0 0,0-1 0,-1 1 0,1 0 0,0 0 0,-1 0 0,0 1 0,2 3 0,2 12 0,0 0 0,-1 0 0,1 22 0,4 14 0,-2-13-3,-7-36-110,0 1-1,1-1 1,0 0-1,0 0 1,0 0-1,1 0 1,0 0-1,0 0 1,1 0-1,0 0 1,3 5-1,5 0-6712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45.102"/>
    </inkml:context>
    <inkml:brush xml:id="br0">
      <inkml:brushProperty name="width" value="0.05" units="cm"/>
      <inkml:brushProperty name="height" value="0.05" units="cm"/>
    </inkml:brush>
  </inkml:definitions>
  <inkml:trace contextRef="#ctx0" brushRef="#br0">131 35 24575,'-30'-9'0,"28"8"0,-1 0 0,0-1 0,0 1 0,1 0 0,-1 1 0,0-1 0,0 0 0,0 1 0,0-1 0,0 1 0,-5 0 0,5 1 0,0 0 0,0 0 0,0 0 0,0 0 0,0 0 0,0 1 0,0-1 0,1 1 0,-1 0 0,1 0 0,-1 0 0,1 0 0,0 0 0,0 0 0,0 1 0,0-1 0,0 1 0,0-1 0,1 1 0,-1 0 0,1 0 0,0 0 0,0 0 0,0 0 0,0 0 0,0 0 0,1 0 0,-1 0 0,1 4 0,-2 14 0,1 0 0,0 0 0,5 30 0,-2-16 0,-2-30 0,0 0 0,0 0 0,0 0 0,1-1 0,0 1 0,0 0 0,0 0 0,0-1 0,1 1 0,0 0 0,0-1 0,0 0 0,1 1 0,4 5 0,-4-7 0,1 0 0,-1 0 0,1-1 0,0 0 0,0 0 0,-1 0 0,1 0 0,0 0 0,1-1 0,-1 0 0,0 0 0,0 0 0,1 0 0,-1-1 0,0 0 0,8 0 0,-6 1 0,-1-1 0,1 0 0,0 0 0,-1 0 0,1-1 0,0 0 0,-1 0 0,1 0 0,-1-1 0,1 0 0,-1 0 0,0 0 0,0-1 0,0 1 0,0-1 0,0-1 0,-1 1 0,1-1 0,-1 1 0,0-1 0,0 0 0,0-1 0,-1 1 0,1-1 0,-1 0 0,0 1 0,-1-1 0,1-1 0,-1 1 0,0 0 0,0 0 0,0-1 0,1-8 0,1-11 0,-1-1 0,-1 1 0,-1-1 0,-1 1 0,-5-41 0,5 65 3,0 0-1,1 0 0,-1-1 0,-1 1 1,1 0-1,0-1 0,0 1 1,0 0-1,-1-1 0,1 1 1,0 0-1,-1 0 0,1-1 0,-1 1 1,0 0-1,1 0 0,-1 0 1,0 0-1,0 0 0,0 0 1,0 0-1,0 0 0,0 0 1,0 0-1,0 0 0,0 1 0,0-1 1,0 0-1,0 1 0,-1-1 1,1 1-1,0-1 0,0 1 1,-1 0-1,1 0 0,0-1 0,-1 1 1,1 0-1,0 0 0,0 0 1,-1 0-1,1 0 0,0 1 1,-1-1-1,1 0 0,0 1 0,-1-1 1,1 1-1,0-1 0,0 1 1,-2 0-1,-3 3-188,-1-1 1,1 1-1,-1 0 0,1 1 1,1 0-1,-1 0 1,-9 10-1,5-1-6640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46.163"/>
    </inkml:context>
    <inkml:brush xml:id="br0">
      <inkml:brushProperty name="width" value="0.05" units="cm"/>
      <inkml:brushProperty name="height" value="0.05" units="cm"/>
    </inkml:brush>
  </inkml:definitions>
  <inkml:trace contextRef="#ctx0" brushRef="#br0">1 0 24575,'-1'34'0,"2"0"0,2 1 0,9 46 0,13 94 0,-23-165 0,0 2 0,1 0 0,0 1 0,1-1 0,8 15 0,-12-26 0,0 0 0,1 1 0,0-1 0,-1 0 0,1 0 0,0 0 0,-1 0 0,1 0 0,0 0 0,0 0 0,0 0 0,0 0 0,0 0 0,0 0 0,0-1 0,0 1 0,0 0 0,1-1 0,-1 1 0,0-1 0,0 1 0,1-1 0,-1 1 0,0-1 0,0 0 0,1 0 0,-1 0 0,0 0 0,1 0 0,-1 0 0,0 0 0,1 0 0,-1 0 0,0-1 0,1 1 0,-1 0 0,0-1 0,0 1 0,1-1 0,-1 0 0,0 1 0,0-1 0,0 0 0,0 0 0,0 0 0,0 1 0,0-1 0,0 0 0,0 0 0,-1 0 0,3-3 0,4-7 0,0-1 0,0 0 0,-1 0 0,0 0 0,-1-1 0,-1 0 0,6-23 0,0 3 0,4-43 0,-12 62 0,0 0 0,0 0 0,2 0 0,7-23 0,10 86 0,-10 26 0,-9-56 0,0 0 0,1-1 0,2 1 0,9 27 0,-10-35 0,0-1 0,1 1 0,0-1 0,1 0 0,0-1 0,8 10 0,-12-17 0,0-1 0,0 1 0,0 0 0,0-1 0,0 0 0,0 1 0,0-1 0,0 0 0,0 0 0,1 0 0,-1 0 0,0 0 0,1-1 0,-1 1 0,1-1 0,-1 1 0,1-1 0,-1 0 0,1 0 0,-1 0 0,1 0 0,-1-1 0,0 1 0,1-1 0,-1 1 0,1-1 0,-1 0 0,0 0 0,1 0 0,-1 0 0,0-1 0,0 1 0,0 0 0,2-3 0,2-1 0,0 0 0,0 0 0,-1-1 0,0 0 0,0 0 0,0 0 0,-1-1 0,1 1 0,-2-1 0,1 0 0,4-14 0,3-11 0,10-48 0,-13 45 0,6-17-42,-4 18-619,8-56-1,-16 71-6164</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47.163"/>
    </inkml:context>
    <inkml:brush xml:id="br0">
      <inkml:brushProperty name="width" value="0.05" units="cm"/>
      <inkml:brushProperty name="height" value="0.05" units="cm"/>
    </inkml:brush>
  </inkml:definitions>
  <inkml:trace contextRef="#ctx0" brushRef="#br0">1 0 24575,'0'35'0,"-1"-1"0,2-1 0,1 1 0,1-1 0,8 33 0,-4-25 0,-2-1 0,-1 1 0,-3 1 0,-5 58 0,2 0 0,2 73-1365,0-151-5461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47.976"/>
    </inkml:context>
    <inkml:brush xml:id="br0">
      <inkml:brushProperty name="width" value="0.05" units="cm"/>
      <inkml:brushProperty name="height" value="0.05" units="cm"/>
    </inkml:brush>
  </inkml:definitions>
  <inkml:trace contextRef="#ctx0" brushRef="#br0">0 181 24575,'81'2'0,"89"-5"0,-167 3 0,0-1 0,0 0 0,0-1 0,0 1 0,0 0 0,0-1 0,0 0 0,0 0 0,-1 0 0,1 0 0,-1 0 0,1 0 0,-1 0 0,0-1 0,0 1 0,0-1 0,0 0 0,-1 0 0,1 0 0,-1 0 0,1 0 0,-1 0 0,0 0 0,0 0 0,0 0 0,-1 0 0,1-1 0,-1 1 0,0 0 0,0 0 0,0-1 0,-1-4 0,2 5 0,-1-1 0,0 0 0,0 0 0,-1 0 0,1 1 0,-1-1 0,0 0 0,0 1 0,0-1 0,0 0 0,-1 1 0,0-1 0,1 1 0,-1 0 0,0 0 0,0 0 0,-1 0 0,1 0 0,-1 0 0,0 0 0,1 1 0,-1-1 0,0 1 0,0 0 0,-1 0 0,1 0 0,0 0 0,-6-1 0,4 2 0,0 0 0,-1 0 0,1 0 0,-1 1 0,1 0 0,-1 0 0,1 0 0,-1 1 0,1 0 0,0 0 0,-1 0 0,1 1 0,0-1 0,0 1 0,0 1 0,0-1 0,0 1 0,1-1 0,-1 1 0,1 1 0,-1-1 0,1 1 0,0 0 0,1 0 0,-1 0 0,1 0 0,-1 0 0,1 1 0,0 0 0,1-1 0,-5 11 0,1 6 0,0 0 0,1 0 0,0 0 0,2 1 0,1-1 0,1 1 0,0 0 0,4 29 0,-2-47-4,0 0-1,0 0 0,0-1 0,0 1 1,1 0-1,-1 0 0,1-1 0,0 1 1,0-1-1,0 0 0,0 0 0,1 1 1,-1-2-1,1 1 0,0 0 1,3 2-1,1 0 30,0 0 0,0-1 0,0 0 0,0 0 0,1 0 0,-1-1 0,15 3 0,-14-3-107,-1-1-1,1-1 0,0 1 1,0-1-1,0-1 1,0 1-1,0-1 1,0-1-1,0 1 1,0-2-1,0 1 1,-1-1-1,1 0 1,0 0-1,-1-1 1,1 0-1,7-5 1,-3-3-6744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49.038"/>
    </inkml:context>
    <inkml:brush xml:id="br0">
      <inkml:brushProperty name="width" value="0.05" units="cm"/>
      <inkml:brushProperty name="height" value="0.05" units="cm"/>
    </inkml:brush>
  </inkml:definitions>
  <inkml:trace contextRef="#ctx0" brushRef="#br0">331 1 24575,'1'0'0,"1"0"0,-1 1 0,0-1 0,0 1 0,0 0 0,0-1 0,0 1 0,0 0 0,0-1 0,-1 1 0,1 0 0,0 0 0,0 0 0,-1 0 0,1 0 0,0 0 0,-1 0 0,1 0 0,-1 0 0,1 0 0,-1 0 0,1 0 0,-1 0 0,0 0 0,0 0 0,0 1 0,1 1 0,3 37 0,-4-35 0,3 409 0,-5-236 0,2-195 0,0 0 0,-1 0 0,-1 0 0,0 0 0,-1 1 0,-7-22 0,8 33 0,0 1 0,0-1 0,-1 0 0,1 1 0,-1 0 0,0 0 0,0 0 0,-1 0 0,1 0 0,-1 0 0,0 1 0,0 0 0,0 0 0,0 0 0,-1 0 0,1 0 0,-1 1 0,0 0 0,0 0 0,1 1 0,-1-1 0,0 1 0,0 0 0,-1 0 0,-5 0 0,4 0 0,0 1 0,1-1 0,-1 1 0,0 1 0,1-1 0,-1 1 0,1 1 0,-1-1 0,1 1 0,-1 0 0,1 0 0,0 1 0,0 0 0,0 0 0,0 0 0,-5 5 0,2 0 0,1 0 0,0 1 0,0 0 0,1 0 0,0 0 0,1 1 0,0 0 0,-6 15 0,3-6 0,1 0 0,0 1 0,-6 29 0,12-41 0,0 1 0,1-1 0,0 0 0,1 0 0,0 1 0,0-1 0,0 0 0,1 1 0,1-1 0,-1 0 0,5 13 0,-4-18 0,0-1 0,-1 1 0,1-1 0,0 0 0,0 1 0,0-1 0,0 0 0,0-1 0,1 1 0,-1 0 0,1-1 0,-1 1 0,1-1 0,-1 1 0,1-1 0,0 0 0,0 0 0,-1-1 0,1 1 0,0-1 0,0 1 0,5-1 0,10 1 0,1-1 0,28-2 0,-21 0 0,-3 1-120,-12 1 171,1 0-1,-1-1 1,0 0 0,13-4-1,-20 4-129,-1 0 1,0 0-1,0 0 0,0-1 0,0 1 0,0-1 0,-1 0 0,1 0 1,0 0-1,-1 0 0,0 0 0,1-1 0,-1 1 0,0-1 0,0 1 1,0-1-1,0 0 0,2-5 0,3-11-6747</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1:22:50.725"/>
    </inkml:context>
    <inkml:brush xml:id="br0">
      <inkml:brushProperty name="width" value="0.05" units="cm"/>
      <inkml:brushProperty name="height" value="0.05" units="cm"/>
    </inkml:brush>
  </inkml:definitions>
  <inkml:trace contextRef="#ctx0" brushRef="#br0">331 29 24575,'-52'-19'0,"35"15"0,1 2 0,-1 0 0,1 1 0,-19 1 0,32 0 0,-1 0 0,1 0 0,0 1 0,-1 0 0,1-1 0,0 1 0,0 0 0,-1 0 0,1 1 0,0-1 0,0 1 0,0-1 0,1 1 0,-1 0 0,0 0 0,1 0 0,-1 1 0,1-1 0,0 1 0,-1-1 0,1 1 0,1 0 0,-1-1 0,0 1 0,1 0 0,-3 5 0,-3 18 0,1 1 0,1-1 0,2 1 0,0 0 0,2 1 0,0-1 0,6 36 0,-5-61 0,1 1 0,-1 0 0,1 0 0,0-1 0,0 1 0,0 0 0,0-1 0,0 1 0,1-1 0,-1 1 0,1-1 0,0 0 0,-1 0 0,1 0 0,0 0 0,0 0 0,1 0 0,-1 0 0,0-1 0,1 1 0,-1-1 0,0 1 0,1-1 0,0 0 0,-1 0 0,1 0 0,0-1 0,0 1 0,-1 0 0,1-1 0,0 0 0,0 0 0,0 0 0,-1 0 0,1 0 0,0-1 0,3 0 0,0 1 0,1-1 0,-1 0 0,1-1 0,-1 1 0,1-1 0,-1-1 0,0 1 0,0-1 0,0 0 0,-1 0 0,1-1 0,-1 0 0,1 0 0,-1 0 0,6-7 0,2-7 0,-2-1 0,0-1 0,-1 1 0,-1-2 0,-1 1 0,-1-1 0,-1 0 0,0-1 0,-2 0 0,-1 1 0,2-27 0,-8 573 0,4-286 0,-2-230 0,0 0 0,-1 0 0,0 0 0,-1 0 0,0 0 0,0 0 0,-1-1 0,0 0 0,0 1 0,-1-1 0,0-1 0,-1 1 0,1-1 0,-1 0 0,-1 0 0,1-1 0,-1 0 0,-1 0 0,1 0 0,-1-1 0,0 0 0,-11 5 0,12-7 0,0 1 0,-1-1 0,0-1 0,0 1 0,1-1 0,-1-1 0,0 1 0,0-2 0,-1 1 0,1-1 0,-13-1 0,15 0 0,1 0 0,-1 0 0,0-1 0,0 0 0,1 0 0,-1-1 0,1 1 0,0-1 0,0 0 0,0-1 0,0 1 0,0-1 0,1 0 0,-1 0 0,1 0 0,-7-10 0,7 7 0,0 0 0,1 0 0,-1 0 0,1 0 0,1 0 0,-1-1 0,1 1 0,1-1 0,-1 0 0,1 0 0,1 1 0,-1-1 0,1 0 0,1 0 0,-1 0 0,1 0 0,3-9 0,0 1 0,0 0 0,2 1 0,-1-1 0,2 1 0,0 0 0,1 1 0,12-17 0,-16 26 0,0 0 0,1 0 0,0 1 0,0-1 0,0 1 0,8-4 0,26-25 0,-33 27 9,1 0 0,-1 0 0,1 1 0,1 0-1,-1 0 1,1 1 0,0 0 0,0 0 0,0 1 0,0 0 0,1 0-1,-1 1 1,1 0 0,12-1 0,-11 1-159,0 0 0,1 0 1,-1-1-1,0 0 0,-1-1 0,1 0 0,-1-1 1,1 0-1,12-10 0,-10 4-6676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84" name="Google Shape;8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dirty="0">
              <a:solidFill>
                <a:schemeClr val="dk1"/>
              </a:solidFill>
              <a:latin typeface="Calibri"/>
              <a:ea typeface="Calibri"/>
              <a:cs typeface="Calibri"/>
              <a:sym typeface="Calibri"/>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1038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dirty="0">
              <a:solidFill>
                <a:schemeClr val="dk1"/>
              </a:solidFill>
              <a:latin typeface="Calibri"/>
              <a:ea typeface="Calibri"/>
              <a:cs typeface="Calibri"/>
              <a:sym typeface="Calibri"/>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6722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dirty="0">
              <a:solidFill>
                <a:schemeClr val="dk1"/>
              </a:solidFill>
              <a:latin typeface="Calibri"/>
              <a:ea typeface="Calibri"/>
              <a:cs typeface="Calibri"/>
              <a:sym typeface="Calibri"/>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6632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dirty="0">
              <a:solidFill>
                <a:schemeClr val="dk1"/>
              </a:solidFill>
              <a:latin typeface="Calibri"/>
              <a:ea typeface="Calibri"/>
              <a:cs typeface="Calibri"/>
              <a:sym typeface="Calibri"/>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8570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90" name="Google Shape;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7814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6423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90" name="Google Shape;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0452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dirty="0">
              <a:solidFill>
                <a:schemeClr val="dk1"/>
              </a:solidFill>
              <a:latin typeface="Calibri"/>
              <a:ea typeface="Calibri"/>
              <a:cs typeface="Calibri"/>
              <a:sym typeface="Calibri"/>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6281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90" name="Google Shape;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50188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dirty="0">
              <a:solidFill>
                <a:schemeClr val="dk1"/>
              </a:solidFill>
              <a:latin typeface="Calibri"/>
              <a:ea typeface="Calibri"/>
              <a:cs typeface="Calibri"/>
              <a:sym typeface="Calibri"/>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8384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dirty="0">
              <a:solidFill>
                <a:schemeClr val="dk1"/>
              </a:solidFill>
              <a:latin typeface="Calibri"/>
              <a:ea typeface="Calibri"/>
              <a:cs typeface="Calibri"/>
              <a:sym typeface="Calibri"/>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0306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dirty="0">
              <a:solidFill>
                <a:schemeClr val="dk1"/>
              </a:solidFill>
              <a:latin typeface="Calibri"/>
              <a:ea typeface="Calibri"/>
              <a:cs typeface="Calibri"/>
              <a:sym typeface="Calibri"/>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5023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357" name="Google Shape;35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dirty="0">
              <a:solidFill>
                <a:schemeClr val="dk1"/>
              </a:solidFill>
              <a:latin typeface="Calibri"/>
              <a:ea typeface="Calibri"/>
              <a:cs typeface="Calibri"/>
              <a:sym typeface="Calibri"/>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168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90" name="Google Shape;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90" name="Google Shape;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9039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dirty="0">
              <a:solidFill>
                <a:schemeClr val="dk1"/>
              </a:solidFill>
              <a:latin typeface="Calibri"/>
              <a:ea typeface="Calibri"/>
              <a:cs typeface="Calibri"/>
              <a:sym typeface="Calibri"/>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dirty="0">
              <a:solidFill>
                <a:schemeClr val="dk1"/>
              </a:solidFill>
              <a:latin typeface="Calibri"/>
              <a:ea typeface="Calibri"/>
              <a:cs typeface="Calibri"/>
              <a:sym typeface="Calibri"/>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6292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dirty="0">
              <a:solidFill>
                <a:schemeClr val="dk1"/>
              </a:solidFill>
              <a:latin typeface="Calibri"/>
              <a:ea typeface="Calibri"/>
              <a:cs typeface="Calibri"/>
              <a:sym typeface="Calibri"/>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39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90" name="Google Shape;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4746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dirty="0">
              <a:solidFill>
                <a:schemeClr val="dk1"/>
              </a:solidFill>
              <a:latin typeface="Calibri"/>
              <a:ea typeface="Calibri"/>
              <a:cs typeface="Calibri"/>
              <a:sym typeface="Calibri"/>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6804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sp>
        <p:nvSpPr>
          <p:cNvPr id="19" name="Google Shape;19;p35"/>
          <p:cNvSpPr/>
          <p:nvPr/>
        </p:nvSpPr>
        <p:spPr>
          <a:xfrm>
            <a:off x="-4" y="685795"/>
            <a:ext cx="12192003" cy="2337266"/>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 name="Google Shape;20;p35"/>
          <p:cNvSpPr txBox="1">
            <a:spLocks noGrp="1"/>
          </p:cNvSpPr>
          <p:nvPr>
            <p:ph type="ctrTitle"/>
          </p:nvPr>
        </p:nvSpPr>
        <p:spPr>
          <a:xfrm>
            <a:off x="652461" y="819493"/>
            <a:ext cx="10887075" cy="2069869"/>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Spectral SemiBold"/>
              <a:buNone/>
              <a:defRPr sz="3200" b="0"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35"/>
          <p:cNvSpPr txBox="1">
            <a:spLocks noGrp="1"/>
          </p:cNvSpPr>
          <p:nvPr>
            <p:ph type="subTitle" idx="1"/>
          </p:nvPr>
        </p:nvSpPr>
        <p:spPr>
          <a:xfrm>
            <a:off x="685802" y="3151917"/>
            <a:ext cx="10853735" cy="3107571"/>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640"/>
              </a:spcBef>
              <a:spcAft>
                <a:spcPts val="0"/>
              </a:spcAft>
              <a:buClr>
                <a:srgbClr val="888888"/>
              </a:buClr>
              <a:buSzPts val="3200"/>
              <a:buFont typeface="Spectral"/>
              <a:buNone/>
              <a:defRPr sz="2000" b="0" i="0" u="none" strike="noStrike" cap="none">
                <a:solidFill>
                  <a:schemeClr val="dk1"/>
                </a:solidFill>
                <a:latin typeface="Times New Roman"/>
                <a:ea typeface="Times New Roman"/>
                <a:cs typeface="Times New Roman"/>
                <a:sym typeface="Times New Roman"/>
              </a:defRPr>
            </a:lvl1pPr>
            <a:lvl2pPr marR="0" lvl="1"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44"/>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2" name="Google Shape;72;p4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3" name="Google Shape;73;p4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4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45"/>
          <p:cNvSpPr txBox="1">
            <a:spLocks noGrp="1"/>
          </p:cNvSpPr>
          <p:nvPr>
            <p:ph type="title"/>
          </p:nvPr>
        </p:nvSpPr>
        <p:spPr>
          <a:xfrm rot="5400000">
            <a:off x="7133432"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8" name="Google Shape;78;p45"/>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9" name="Google Shape;79;p4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utline">
  <p:cSld name="Outline">
    <p:spTree>
      <p:nvGrpSpPr>
        <p:cNvPr id="1" name="Shape 22"/>
        <p:cNvGrpSpPr/>
        <p:nvPr/>
      </p:nvGrpSpPr>
      <p:grpSpPr>
        <a:xfrm>
          <a:off x="0" y="0"/>
          <a:ext cx="0" cy="0"/>
          <a:chOff x="0" y="0"/>
          <a:chExt cx="0" cy="0"/>
        </a:xfrm>
      </p:grpSpPr>
      <p:sp>
        <p:nvSpPr>
          <p:cNvPr id="23" name="Google Shape;23;p36"/>
          <p:cNvSpPr txBox="1">
            <a:spLocks noGrp="1"/>
          </p:cNvSpPr>
          <p:nvPr>
            <p:ph type="title"/>
          </p:nvPr>
        </p:nvSpPr>
        <p:spPr>
          <a:xfrm>
            <a:off x="0" y="685800"/>
            <a:ext cx="12192000" cy="6667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lt1"/>
              </a:buClr>
              <a:buSzPts val="3200"/>
              <a:buFont typeface="Spectral Light"/>
              <a:buNone/>
              <a:defRPr sz="32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 name="Google Shape;25;p36"/>
          <p:cNvSpPr txBox="1">
            <a:spLocks noGrp="1"/>
          </p:cNvSpPr>
          <p:nvPr>
            <p:ph type="body" idx="1" hasCustomPrompt="1"/>
          </p:nvPr>
        </p:nvSpPr>
        <p:spPr>
          <a:xfrm>
            <a:off x="290514" y="1562102"/>
            <a:ext cx="11610975" cy="4525963"/>
          </a:xfrm>
          <a:prstGeom prst="rect">
            <a:avLst/>
          </a:prstGeom>
          <a:noFill/>
          <a:ln>
            <a:noFill/>
          </a:ln>
        </p:spPr>
        <p:txBody>
          <a:bodyPr spcFirstLastPara="1" wrap="square" lIns="91425" tIns="45700" rIns="91425" bIns="45700" anchor="t" anchorCtr="0">
            <a:noAutofit/>
          </a:bodyPr>
          <a:lstStyle>
            <a:lvl1pPr marL="482600" marR="0" lvl="0" indent="-457200" algn="l" rtl="0">
              <a:lnSpc>
                <a:spcPct val="100000"/>
              </a:lnSpc>
              <a:spcBef>
                <a:spcPts val="640"/>
              </a:spcBef>
              <a:spcAft>
                <a:spcPts val="0"/>
              </a:spcAft>
              <a:buClr>
                <a:schemeClr val="dk1"/>
              </a:buClr>
              <a:buSzPts val="3200"/>
              <a:buFont typeface="Arial" panose="020B0604020202020204" pitchFamily="34" charset="0"/>
              <a:buChar char="•"/>
              <a:defRPr sz="3200" b="0" i="0" u="none" strike="noStrike" cap="none">
                <a:solidFill>
                  <a:schemeClr val="dk1"/>
                </a:solidFill>
                <a:latin typeface="Playfair Display"/>
                <a:ea typeface="Playfair Display"/>
                <a:cs typeface="Playfair Display"/>
                <a:sym typeface="Playfair Display"/>
              </a:defRPr>
            </a:lvl1pPr>
            <a:lvl2pPr marL="914400" marR="0" lvl="1" indent="-381000" algn="l" rtl="0">
              <a:lnSpc>
                <a:spcPct val="100000"/>
              </a:lnSpc>
              <a:spcBef>
                <a:spcPts val="480"/>
              </a:spcBef>
              <a:spcAft>
                <a:spcPts val="0"/>
              </a:spcAft>
              <a:buClr>
                <a:schemeClr val="dk1"/>
              </a:buClr>
              <a:buSzPts val="2400"/>
              <a:buFont typeface="Playfair Display"/>
              <a:buChar char="⮚"/>
              <a:defRPr sz="2400" b="0" i="0" u="none" strike="noStrike" cap="none">
                <a:solidFill>
                  <a:schemeClr val="dk1"/>
                </a:solidFill>
                <a:latin typeface="Playfair Display"/>
                <a:ea typeface="Playfair Display"/>
                <a:cs typeface="Playfair Display"/>
                <a:sym typeface="Playfair Display"/>
              </a:defRPr>
            </a:lvl2pPr>
            <a:lvl3pPr marL="1371600" marR="0" lvl="2" indent="-330200" algn="l" rtl="0">
              <a:lnSpc>
                <a:spcPct val="100000"/>
              </a:lnSpc>
              <a:spcBef>
                <a:spcPts val="320"/>
              </a:spcBef>
              <a:spcAft>
                <a:spcPts val="0"/>
              </a:spcAft>
              <a:buClr>
                <a:schemeClr val="dk1"/>
              </a:buClr>
              <a:buSzPts val="1600"/>
              <a:buFont typeface="Playfair Display"/>
              <a:buChar char="❖"/>
              <a:defRPr sz="1600" b="0" i="0" u="none" strike="noStrike" cap="none">
                <a:solidFill>
                  <a:schemeClr val="dk1"/>
                </a:solidFill>
                <a:latin typeface="Playfair Display"/>
                <a:ea typeface="Playfair Display"/>
                <a:cs typeface="Playfair Display"/>
                <a:sym typeface="Playfair Display"/>
              </a:defRPr>
            </a:lvl3pPr>
            <a:lvl4pPr marL="1828800" marR="0" lvl="3" indent="-317500" algn="l" rtl="0">
              <a:lnSpc>
                <a:spcPct val="100000"/>
              </a:lnSpc>
              <a:spcBef>
                <a:spcPts val="280"/>
              </a:spcBef>
              <a:spcAft>
                <a:spcPts val="0"/>
              </a:spcAft>
              <a:buClr>
                <a:schemeClr val="dk1"/>
              </a:buClr>
              <a:buSzPts val="1400"/>
              <a:buFont typeface="Playfair Display"/>
              <a:buChar char="–"/>
              <a:defRPr sz="1400" b="0" i="0" u="none" strike="noStrike" cap="none">
                <a:solidFill>
                  <a:schemeClr val="dk1"/>
                </a:solidFill>
                <a:latin typeface="Playfair Display"/>
                <a:ea typeface="Playfair Display"/>
                <a:cs typeface="Playfair Display"/>
                <a:sym typeface="Playfair Display"/>
              </a:defRPr>
            </a:lvl4pPr>
            <a:lvl5pPr marL="2286000" marR="0" lvl="4" indent="-304800" algn="l" rtl="0">
              <a:lnSpc>
                <a:spcPct val="100000"/>
              </a:lnSpc>
              <a:spcBef>
                <a:spcPts val="240"/>
              </a:spcBef>
              <a:spcAft>
                <a:spcPts val="0"/>
              </a:spcAft>
              <a:buClr>
                <a:schemeClr val="dk1"/>
              </a:buClr>
              <a:buSzPts val="1200"/>
              <a:buFont typeface="Playfair Display"/>
              <a:buChar char="»"/>
              <a:defRPr sz="1200" b="0" i="0" u="none" strike="noStrike" cap="none">
                <a:solidFill>
                  <a:schemeClr val="dk1"/>
                </a:solidFill>
                <a:latin typeface="Playfair Display"/>
                <a:ea typeface="Playfair Display"/>
                <a:cs typeface="Playfair Display"/>
                <a:sym typeface="Playfair Display"/>
              </a:defRPr>
            </a:lvl5pPr>
            <a:lvl6pPr marL="2743200" marR="0" lvl="5" indent="-355600" algn="l" rtl="0">
              <a:lnSpc>
                <a:spcPct val="100000"/>
              </a:lnSpc>
              <a:spcBef>
                <a:spcPts val="400"/>
              </a:spcBef>
              <a:spcAft>
                <a:spcPts val="0"/>
              </a:spcAft>
              <a:buClr>
                <a:schemeClr val="dk1"/>
              </a:buClr>
              <a:buSzPts val="2000"/>
              <a:buFont typeface="Playfair Display"/>
              <a:buChar char="•"/>
              <a:defRPr sz="2000" b="0" i="0" u="none" strike="noStrike" cap="none">
                <a:solidFill>
                  <a:schemeClr val="dk1"/>
                </a:solidFill>
                <a:latin typeface="Playfair Display"/>
                <a:ea typeface="Playfair Display"/>
                <a:cs typeface="Playfair Display"/>
                <a:sym typeface="Playfair Display"/>
              </a:defRPr>
            </a:lvl6pPr>
            <a:lvl7pPr marL="3200400" marR="0" lvl="6" indent="-355600" algn="l" rtl="0">
              <a:lnSpc>
                <a:spcPct val="100000"/>
              </a:lnSpc>
              <a:spcBef>
                <a:spcPts val="400"/>
              </a:spcBef>
              <a:spcAft>
                <a:spcPts val="0"/>
              </a:spcAft>
              <a:buClr>
                <a:schemeClr val="dk1"/>
              </a:buClr>
              <a:buSzPts val="2000"/>
              <a:buFont typeface="Playfair Display"/>
              <a:buChar char="•"/>
              <a:defRPr sz="2000" b="0" i="0" u="none" strike="noStrike" cap="none">
                <a:solidFill>
                  <a:schemeClr val="dk1"/>
                </a:solidFill>
                <a:latin typeface="Playfair Display"/>
                <a:ea typeface="Playfair Display"/>
                <a:cs typeface="Playfair Display"/>
                <a:sym typeface="Playfair Display"/>
              </a:defRPr>
            </a:lvl7pPr>
            <a:lvl8pPr marL="3657600" marR="0" lvl="7" indent="-355600" algn="l" rtl="0">
              <a:lnSpc>
                <a:spcPct val="100000"/>
              </a:lnSpc>
              <a:spcBef>
                <a:spcPts val="400"/>
              </a:spcBef>
              <a:spcAft>
                <a:spcPts val="0"/>
              </a:spcAft>
              <a:buClr>
                <a:schemeClr val="dk1"/>
              </a:buClr>
              <a:buSzPts val="2000"/>
              <a:buFont typeface="Playfair Display"/>
              <a:buChar char="•"/>
              <a:defRPr sz="2000" b="0" i="0" u="none" strike="noStrike" cap="none">
                <a:solidFill>
                  <a:schemeClr val="dk1"/>
                </a:solidFill>
                <a:latin typeface="Playfair Display"/>
                <a:ea typeface="Playfair Display"/>
                <a:cs typeface="Playfair Display"/>
                <a:sym typeface="Playfair Display"/>
              </a:defRPr>
            </a:lvl8pPr>
            <a:lvl9pPr marL="4114800" marR="0" lvl="8" indent="-355600" algn="l" rtl="0">
              <a:lnSpc>
                <a:spcPct val="100000"/>
              </a:lnSpc>
              <a:spcBef>
                <a:spcPts val="400"/>
              </a:spcBef>
              <a:spcAft>
                <a:spcPts val="0"/>
              </a:spcAft>
              <a:buClr>
                <a:schemeClr val="dk1"/>
              </a:buClr>
              <a:buSzPts val="2000"/>
              <a:buFont typeface="Playfair Display"/>
              <a:buChar char="•"/>
              <a:defRPr sz="2000" b="0" i="0" u="none" strike="noStrike" cap="none">
                <a:solidFill>
                  <a:schemeClr val="dk1"/>
                </a:solidFill>
                <a:latin typeface="Playfair Display"/>
                <a:ea typeface="Playfair Display"/>
                <a:cs typeface="Playfair Display"/>
                <a:sym typeface="Playfair Display"/>
              </a:defRPr>
            </a:lvl9pPr>
          </a:lstStyle>
          <a:p>
            <a:r>
              <a:rPr lang="en-US" dirty="0"/>
              <a:t> </a:t>
            </a:r>
            <a:endParaRPr dirty="0"/>
          </a:p>
        </p:txBody>
      </p:sp>
      <p:sp>
        <p:nvSpPr>
          <p:cNvPr id="5" name="Google Shape;27;p37">
            <a:extLst>
              <a:ext uri="{FF2B5EF4-FFF2-40B4-BE49-F238E27FC236}">
                <a16:creationId xmlns:a16="http://schemas.microsoft.com/office/drawing/2014/main" id="{8622EA2F-7D88-44C9-A148-FD3A73347A3D}"/>
              </a:ext>
            </a:extLst>
          </p:cNvPr>
          <p:cNvSpPr txBox="1">
            <a:spLocks noGrp="1"/>
          </p:cNvSpPr>
          <p:nvPr>
            <p:ph type="sldNum" idx="12"/>
          </p:nvPr>
        </p:nvSpPr>
        <p:spPr>
          <a:xfrm>
            <a:off x="9296400" y="6482090"/>
            <a:ext cx="2743200" cy="26161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26"/>
        <p:cNvGrpSpPr/>
        <p:nvPr/>
      </p:nvGrpSpPr>
      <p:grpSpPr>
        <a:xfrm>
          <a:off x="0" y="0"/>
          <a:ext cx="0" cy="0"/>
          <a:chOff x="0" y="0"/>
          <a:chExt cx="0" cy="0"/>
        </a:xfrm>
      </p:grpSpPr>
      <p:sp>
        <p:nvSpPr>
          <p:cNvPr id="27" name="Google Shape;27;p37"/>
          <p:cNvSpPr txBox="1">
            <a:spLocks noGrp="1"/>
          </p:cNvSpPr>
          <p:nvPr>
            <p:ph type="sldNum" idx="12"/>
          </p:nvPr>
        </p:nvSpPr>
        <p:spPr>
          <a:xfrm>
            <a:off x="9296400" y="6482090"/>
            <a:ext cx="2743200" cy="26161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37"/>
          <p:cNvSpPr txBox="1">
            <a:spLocks noGrp="1"/>
          </p:cNvSpPr>
          <p:nvPr>
            <p:ph type="title"/>
          </p:nvPr>
        </p:nvSpPr>
        <p:spPr>
          <a:xfrm>
            <a:off x="0" y="685800"/>
            <a:ext cx="12192000" cy="6667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lt1"/>
              </a:buClr>
              <a:buSzPts val="3200"/>
              <a:buFont typeface="Spectral Light"/>
              <a:buNone/>
              <a:defRPr sz="32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37"/>
          <p:cNvSpPr txBox="1">
            <a:spLocks noGrp="1"/>
          </p:cNvSpPr>
          <p:nvPr>
            <p:ph type="body" idx="1"/>
          </p:nvPr>
        </p:nvSpPr>
        <p:spPr>
          <a:xfrm>
            <a:off x="290514" y="1571629"/>
            <a:ext cx="11620500" cy="45259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38"/>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3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39"/>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 name="Google Shape;40;p39"/>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39"/>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39"/>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39"/>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3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40"/>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9" name="Google Shape;49;p4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4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8" name="Google Shape;58;p42"/>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9" name="Google Shape;59;p4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0" name="Google Shape;60;p4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43"/>
          <p:cNvSpPr>
            <a:spLocks noGrp="1"/>
          </p:cNvSpPr>
          <p:nvPr>
            <p:ph type="pic" idx="2"/>
          </p:nvPr>
        </p:nvSpPr>
        <p:spPr>
          <a:xfrm>
            <a:off x="5183188" y="987427"/>
            <a:ext cx="6172200" cy="4873625"/>
          </a:xfrm>
          <a:prstGeom prst="rect">
            <a:avLst/>
          </a:prstGeom>
          <a:noFill/>
          <a:ln>
            <a:noFill/>
          </a:ln>
        </p:spPr>
      </p:sp>
      <p:sp>
        <p:nvSpPr>
          <p:cNvPr id="66" name="Google Shape;66;p4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7" name="Google Shape;67;p43"/>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4"/>
          <p:cNvSpPr/>
          <p:nvPr/>
        </p:nvSpPr>
        <p:spPr>
          <a:xfrm>
            <a:off x="1" y="6356350"/>
            <a:ext cx="12191999" cy="50165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 name="Google Shape;11;p3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3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34"/>
          <p:cNvSpPr txBox="1"/>
          <p:nvPr/>
        </p:nvSpPr>
        <p:spPr>
          <a:xfrm>
            <a:off x="0" y="677487"/>
            <a:ext cx="12192000" cy="685800"/>
          </a:xfrm>
          <a:prstGeom prst="rect">
            <a:avLst/>
          </a:prstGeom>
          <a:solidFill>
            <a:srgbClr val="C0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3200"/>
              <a:buFont typeface="Calibri"/>
              <a:buNone/>
            </a:pPr>
            <a:endParaRPr sz="3200" b="0" i="0" u="none" strike="noStrike" cap="none">
              <a:solidFill>
                <a:schemeClr val="lt1"/>
              </a:solidFill>
              <a:latin typeface="Times New Roman"/>
              <a:ea typeface="Times New Roman"/>
              <a:cs typeface="Times New Roman"/>
              <a:sym typeface="Times New Roman"/>
            </a:endParaRPr>
          </a:p>
        </p:txBody>
      </p:sp>
      <p:sp>
        <p:nvSpPr>
          <p:cNvPr id="15" name="Google Shape;15;p34"/>
          <p:cNvSpPr/>
          <p:nvPr/>
        </p:nvSpPr>
        <p:spPr>
          <a:xfrm>
            <a:off x="8877301" y="114113"/>
            <a:ext cx="3314700" cy="45561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eorgia"/>
                <a:ea typeface="Georgia"/>
                <a:cs typeface="Georgia"/>
                <a:sym typeface="Georgia"/>
              </a:rPr>
              <a:t>Division of Computer Engineering</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eorgia"/>
                <a:ea typeface="Georgia"/>
                <a:cs typeface="Georgia"/>
                <a:sym typeface="Georgia"/>
              </a:rPr>
              <a:t>ML/DL Lab</a:t>
            </a:r>
            <a:endParaRPr sz="1400" b="0" i="0" u="none" strike="noStrike" cap="none">
              <a:solidFill>
                <a:srgbClr val="000000"/>
              </a:solidFill>
              <a:latin typeface="Arial"/>
              <a:ea typeface="Arial"/>
              <a:cs typeface="Arial"/>
              <a:sym typeface="Arial"/>
            </a:endParaRPr>
          </a:p>
        </p:txBody>
      </p:sp>
      <p:sp>
        <p:nvSpPr>
          <p:cNvPr id="16" name="Google Shape;16;p34"/>
          <p:cNvSpPr/>
          <p:nvPr/>
        </p:nvSpPr>
        <p:spPr>
          <a:xfrm>
            <a:off x="0" y="0"/>
            <a:ext cx="1295400" cy="68421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 name="Google Shape;17;p34"/>
          <p:cNvPicPr preferRelativeResize="0"/>
          <p:nvPr/>
        </p:nvPicPr>
        <p:blipFill rotWithShape="1">
          <a:blip r:embed="rId13">
            <a:alphaModFix/>
          </a:blip>
          <a:srcRect/>
          <a:stretch/>
        </p:blipFill>
        <p:spPr>
          <a:xfrm>
            <a:off x="304800" y="71800"/>
            <a:ext cx="762000" cy="5374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jmlr.org/papers/v15/srivastava14a.htm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hyperlink" Target="https://arxiv.org/abs/2101.01761" TargetMode="External"/><Relationship Id="rId4" Type="http://schemas.openxmlformats.org/officeDocument/2006/relationships/hyperlink" Target="https://arxiv.org/abs/2007.13723"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customXml" Target="../ink/ink23.xml"/><Relationship Id="rId50" Type="http://schemas.openxmlformats.org/officeDocument/2006/relationships/image" Target="../media/image25.png"/><Relationship Id="rId55" Type="http://schemas.openxmlformats.org/officeDocument/2006/relationships/customXml" Target="../ink/ink27.xml"/><Relationship Id="rId63" Type="http://schemas.openxmlformats.org/officeDocument/2006/relationships/customXml" Target="../ink/ink31.xml"/><Relationship Id="rId68" Type="http://schemas.openxmlformats.org/officeDocument/2006/relationships/image" Target="../media/image34.png"/><Relationship Id="rId76" Type="http://schemas.openxmlformats.org/officeDocument/2006/relationships/image" Target="../media/image38.png"/><Relationship Id="rId84" Type="http://schemas.openxmlformats.org/officeDocument/2006/relationships/image" Target="../media/image42.png"/><Relationship Id="rId89" Type="http://schemas.openxmlformats.org/officeDocument/2006/relationships/customXml" Target="../ink/ink44.xml"/><Relationship Id="rId7" Type="http://schemas.openxmlformats.org/officeDocument/2006/relationships/customXml" Target="../ink/ink3.xml"/><Relationship Id="rId71" Type="http://schemas.openxmlformats.org/officeDocument/2006/relationships/customXml" Target="../ink/ink35.xml"/><Relationship Id="rId2" Type="http://schemas.openxmlformats.org/officeDocument/2006/relationships/notesSlide" Target="../notesSlides/notesSlide6.xml"/><Relationship Id="rId16" Type="http://schemas.openxmlformats.org/officeDocument/2006/relationships/image" Target="../media/image8.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8.xml"/><Relationship Id="rId40" Type="http://schemas.openxmlformats.org/officeDocument/2006/relationships/image" Target="../media/image20.png"/><Relationship Id="rId45" Type="http://schemas.openxmlformats.org/officeDocument/2006/relationships/customXml" Target="../ink/ink22.xml"/><Relationship Id="rId53" Type="http://schemas.openxmlformats.org/officeDocument/2006/relationships/customXml" Target="../ink/ink26.xml"/><Relationship Id="rId58" Type="http://schemas.openxmlformats.org/officeDocument/2006/relationships/image" Target="../media/image29.png"/><Relationship Id="rId66" Type="http://schemas.openxmlformats.org/officeDocument/2006/relationships/image" Target="../media/image33.png"/><Relationship Id="rId74" Type="http://schemas.openxmlformats.org/officeDocument/2006/relationships/image" Target="../media/image37.png"/><Relationship Id="rId79" Type="http://schemas.openxmlformats.org/officeDocument/2006/relationships/customXml" Target="../ink/ink39.xml"/><Relationship Id="rId87" Type="http://schemas.openxmlformats.org/officeDocument/2006/relationships/customXml" Target="../ink/ink43.xml"/><Relationship Id="rId5" Type="http://schemas.openxmlformats.org/officeDocument/2006/relationships/customXml" Target="../ink/ink2.xml"/><Relationship Id="rId61" Type="http://schemas.openxmlformats.org/officeDocument/2006/relationships/customXml" Target="../ink/ink30.xml"/><Relationship Id="rId82" Type="http://schemas.openxmlformats.org/officeDocument/2006/relationships/image" Target="../media/image41.png"/><Relationship Id="rId90" Type="http://schemas.openxmlformats.org/officeDocument/2006/relationships/image" Target="../media/image45.png"/><Relationship Id="rId19" Type="http://schemas.openxmlformats.org/officeDocument/2006/relationships/customXml" Target="../ink/ink9.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4.png"/><Relationship Id="rId56" Type="http://schemas.openxmlformats.org/officeDocument/2006/relationships/image" Target="../media/image28.png"/><Relationship Id="rId64" Type="http://schemas.openxmlformats.org/officeDocument/2006/relationships/image" Target="../media/image32.png"/><Relationship Id="rId69" Type="http://schemas.openxmlformats.org/officeDocument/2006/relationships/customXml" Target="../ink/ink34.xml"/><Relationship Id="rId77" Type="http://schemas.openxmlformats.org/officeDocument/2006/relationships/customXml" Target="../ink/ink38.xml"/><Relationship Id="rId8" Type="http://schemas.openxmlformats.org/officeDocument/2006/relationships/image" Target="../media/image4.png"/><Relationship Id="rId51" Type="http://schemas.openxmlformats.org/officeDocument/2006/relationships/customXml" Target="../ink/ink25.xml"/><Relationship Id="rId72" Type="http://schemas.openxmlformats.org/officeDocument/2006/relationships/image" Target="../media/image36.png"/><Relationship Id="rId80" Type="http://schemas.openxmlformats.org/officeDocument/2006/relationships/image" Target="../media/image40.png"/><Relationship Id="rId85" Type="http://schemas.openxmlformats.org/officeDocument/2006/relationships/customXml" Target="../ink/ink42.xml"/><Relationship Id="rId3" Type="http://schemas.openxmlformats.org/officeDocument/2006/relationships/customXml" Target="../ink/ink1.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png"/><Relationship Id="rId46" Type="http://schemas.openxmlformats.org/officeDocument/2006/relationships/image" Target="../media/image23.png"/><Relationship Id="rId59" Type="http://schemas.openxmlformats.org/officeDocument/2006/relationships/customXml" Target="../ink/ink29.xml"/><Relationship Id="rId67" Type="http://schemas.openxmlformats.org/officeDocument/2006/relationships/customXml" Target="../ink/ink33.xml"/><Relationship Id="rId20" Type="http://schemas.openxmlformats.org/officeDocument/2006/relationships/image" Target="../media/image10.png"/><Relationship Id="rId41" Type="http://schemas.openxmlformats.org/officeDocument/2006/relationships/customXml" Target="../ink/ink20.xml"/><Relationship Id="rId54" Type="http://schemas.openxmlformats.org/officeDocument/2006/relationships/image" Target="../media/image27.png"/><Relationship Id="rId62" Type="http://schemas.openxmlformats.org/officeDocument/2006/relationships/image" Target="../media/image31.png"/><Relationship Id="rId70" Type="http://schemas.openxmlformats.org/officeDocument/2006/relationships/image" Target="../media/image35.png"/><Relationship Id="rId75" Type="http://schemas.openxmlformats.org/officeDocument/2006/relationships/customXml" Target="../ink/ink37.xml"/><Relationship Id="rId83" Type="http://schemas.openxmlformats.org/officeDocument/2006/relationships/customXml" Target="../ink/ink41.xml"/><Relationship Id="rId88" Type="http://schemas.openxmlformats.org/officeDocument/2006/relationships/image" Target="../media/image44.png"/><Relationship Id="rId1" Type="http://schemas.openxmlformats.org/officeDocument/2006/relationships/slideLayout" Target="../slideLayouts/slideLayout3.xml"/><Relationship Id="rId6" Type="http://schemas.openxmlformats.org/officeDocument/2006/relationships/image" Target="../media/image3.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5.png"/><Relationship Id="rId31" Type="http://schemas.openxmlformats.org/officeDocument/2006/relationships/customXml" Target="../ink/ink15.xml"/><Relationship Id="rId44" Type="http://schemas.openxmlformats.org/officeDocument/2006/relationships/image" Target="../media/image22.png"/><Relationship Id="rId52" Type="http://schemas.openxmlformats.org/officeDocument/2006/relationships/image" Target="../media/image26.png"/><Relationship Id="rId60" Type="http://schemas.openxmlformats.org/officeDocument/2006/relationships/image" Target="../media/image30.png"/><Relationship Id="rId65" Type="http://schemas.openxmlformats.org/officeDocument/2006/relationships/customXml" Target="../ink/ink32.xml"/><Relationship Id="rId73" Type="http://schemas.openxmlformats.org/officeDocument/2006/relationships/customXml" Target="../ink/ink36.xml"/><Relationship Id="rId78" Type="http://schemas.openxmlformats.org/officeDocument/2006/relationships/image" Target="../media/image39.png"/><Relationship Id="rId81" Type="http://schemas.openxmlformats.org/officeDocument/2006/relationships/customXml" Target="../ink/ink40.xml"/><Relationship Id="rId86" Type="http://schemas.openxmlformats.org/officeDocument/2006/relationships/image" Target="../media/image43.png"/></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customXml" Target="../ink/ink50.xml"/><Relationship Id="rId18" Type="http://schemas.openxmlformats.org/officeDocument/2006/relationships/image" Target="../media/image53.png"/><Relationship Id="rId26" Type="http://schemas.openxmlformats.org/officeDocument/2006/relationships/image" Target="../media/image57.png"/><Relationship Id="rId39" Type="http://schemas.openxmlformats.org/officeDocument/2006/relationships/customXml" Target="../ink/ink63.xml"/><Relationship Id="rId3" Type="http://schemas.openxmlformats.org/officeDocument/2006/relationships/customXml" Target="../ink/ink45.xml"/><Relationship Id="rId21" Type="http://schemas.openxmlformats.org/officeDocument/2006/relationships/customXml" Target="../ink/ink54.xml"/><Relationship Id="rId34" Type="http://schemas.openxmlformats.org/officeDocument/2006/relationships/image" Target="../media/image61.png"/><Relationship Id="rId42" Type="http://schemas.openxmlformats.org/officeDocument/2006/relationships/image" Target="../media/image65.png"/><Relationship Id="rId7" Type="http://schemas.openxmlformats.org/officeDocument/2006/relationships/customXml" Target="../ink/ink47.xml"/><Relationship Id="rId12" Type="http://schemas.openxmlformats.org/officeDocument/2006/relationships/image" Target="../media/image50.png"/><Relationship Id="rId17" Type="http://schemas.openxmlformats.org/officeDocument/2006/relationships/customXml" Target="../ink/ink52.xml"/><Relationship Id="rId25" Type="http://schemas.openxmlformats.org/officeDocument/2006/relationships/customXml" Target="../ink/ink56.xml"/><Relationship Id="rId33" Type="http://schemas.openxmlformats.org/officeDocument/2006/relationships/customXml" Target="../ink/ink60.xml"/><Relationship Id="rId38" Type="http://schemas.openxmlformats.org/officeDocument/2006/relationships/image" Target="../media/image63.png"/><Relationship Id="rId46" Type="http://schemas.openxmlformats.org/officeDocument/2006/relationships/image" Target="../media/image67.png"/><Relationship Id="rId2" Type="http://schemas.openxmlformats.org/officeDocument/2006/relationships/notesSlide" Target="../notesSlides/notesSlide7.xml"/><Relationship Id="rId16" Type="http://schemas.openxmlformats.org/officeDocument/2006/relationships/image" Target="../media/image52.png"/><Relationship Id="rId20" Type="http://schemas.openxmlformats.org/officeDocument/2006/relationships/image" Target="../media/image54.png"/><Relationship Id="rId29" Type="http://schemas.openxmlformats.org/officeDocument/2006/relationships/customXml" Target="../ink/ink58.xml"/><Relationship Id="rId41" Type="http://schemas.openxmlformats.org/officeDocument/2006/relationships/customXml" Target="../ink/ink64.xml"/><Relationship Id="rId1" Type="http://schemas.openxmlformats.org/officeDocument/2006/relationships/slideLayout" Target="../slideLayouts/slideLayout3.xml"/><Relationship Id="rId6" Type="http://schemas.openxmlformats.org/officeDocument/2006/relationships/image" Target="../media/image47.png"/><Relationship Id="rId11" Type="http://schemas.openxmlformats.org/officeDocument/2006/relationships/customXml" Target="../ink/ink49.xml"/><Relationship Id="rId24" Type="http://schemas.openxmlformats.org/officeDocument/2006/relationships/image" Target="../media/image56.png"/><Relationship Id="rId32" Type="http://schemas.openxmlformats.org/officeDocument/2006/relationships/image" Target="../media/image60.png"/><Relationship Id="rId37" Type="http://schemas.openxmlformats.org/officeDocument/2006/relationships/customXml" Target="../ink/ink62.xml"/><Relationship Id="rId40" Type="http://schemas.openxmlformats.org/officeDocument/2006/relationships/image" Target="../media/image64.png"/><Relationship Id="rId45" Type="http://schemas.openxmlformats.org/officeDocument/2006/relationships/customXml" Target="../ink/ink66.xml"/><Relationship Id="rId5" Type="http://schemas.openxmlformats.org/officeDocument/2006/relationships/customXml" Target="../ink/ink46.xml"/><Relationship Id="rId15" Type="http://schemas.openxmlformats.org/officeDocument/2006/relationships/customXml" Target="../ink/ink51.xml"/><Relationship Id="rId23" Type="http://schemas.openxmlformats.org/officeDocument/2006/relationships/customXml" Target="../ink/ink55.xml"/><Relationship Id="rId28" Type="http://schemas.openxmlformats.org/officeDocument/2006/relationships/image" Target="../media/image58.png"/><Relationship Id="rId36" Type="http://schemas.openxmlformats.org/officeDocument/2006/relationships/image" Target="../media/image62.png"/><Relationship Id="rId10" Type="http://schemas.openxmlformats.org/officeDocument/2006/relationships/image" Target="../media/image49.png"/><Relationship Id="rId19" Type="http://schemas.openxmlformats.org/officeDocument/2006/relationships/customXml" Target="../ink/ink53.xml"/><Relationship Id="rId31" Type="http://schemas.openxmlformats.org/officeDocument/2006/relationships/customXml" Target="../ink/ink59.xml"/><Relationship Id="rId44" Type="http://schemas.openxmlformats.org/officeDocument/2006/relationships/image" Target="../media/image66.png"/><Relationship Id="rId4" Type="http://schemas.openxmlformats.org/officeDocument/2006/relationships/image" Target="../media/image46.png"/><Relationship Id="rId9" Type="http://schemas.openxmlformats.org/officeDocument/2006/relationships/customXml" Target="../ink/ink48.xml"/><Relationship Id="rId14" Type="http://schemas.openxmlformats.org/officeDocument/2006/relationships/image" Target="../media/image51.png"/><Relationship Id="rId22" Type="http://schemas.openxmlformats.org/officeDocument/2006/relationships/image" Target="../media/image55.png"/><Relationship Id="rId27" Type="http://schemas.openxmlformats.org/officeDocument/2006/relationships/customXml" Target="../ink/ink57.xml"/><Relationship Id="rId30" Type="http://schemas.openxmlformats.org/officeDocument/2006/relationships/image" Target="../media/image59.png"/><Relationship Id="rId35" Type="http://schemas.openxmlformats.org/officeDocument/2006/relationships/customXml" Target="../ink/ink61.xml"/><Relationship Id="rId43" Type="http://schemas.openxmlformats.org/officeDocument/2006/relationships/customXml" Target="../ink/ink6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6" Type="http://schemas.openxmlformats.org/officeDocument/2006/relationships/image" Target="../media/image79.png"/><Relationship Id="rId21" Type="http://schemas.openxmlformats.org/officeDocument/2006/relationships/customXml" Target="../ink/ink76.xml"/><Relationship Id="rId42" Type="http://schemas.openxmlformats.org/officeDocument/2006/relationships/image" Target="../media/image87.png"/><Relationship Id="rId47" Type="http://schemas.openxmlformats.org/officeDocument/2006/relationships/customXml" Target="../ink/ink89.xml"/><Relationship Id="rId63" Type="http://schemas.openxmlformats.org/officeDocument/2006/relationships/customXml" Target="../ink/ink97.xml"/><Relationship Id="rId68" Type="http://schemas.openxmlformats.org/officeDocument/2006/relationships/image" Target="../media/image100.png"/><Relationship Id="rId84" Type="http://schemas.openxmlformats.org/officeDocument/2006/relationships/image" Target="../media/image108.png"/><Relationship Id="rId89" Type="http://schemas.openxmlformats.org/officeDocument/2006/relationships/customXml" Target="../ink/ink110.xml"/><Relationship Id="rId112" Type="http://schemas.openxmlformats.org/officeDocument/2006/relationships/customXml" Target="../ink/ink122.xml"/><Relationship Id="rId2" Type="http://schemas.openxmlformats.org/officeDocument/2006/relationships/notesSlide" Target="../notesSlides/notesSlide9.xml"/><Relationship Id="rId16" Type="http://schemas.openxmlformats.org/officeDocument/2006/relationships/image" Target="../media/image74.png"/><Relationship Id="rId29" Type="http://schemas.openxmlformats.org/officeDocument/2006/relationships/customXml" Target="../ink/ink80.xml"/><Relationship Id="rId107" Type="http://schemas.openxmlformats.org/officeDocument/2006/relationships/customXml" Target="../ink/ink119.xml"/><Relationship Id="rId11" Type="http://schemas.openxmlformats.org/officeDocument/2006/relationships/customXml" Target="../ink/ink71.xml"/><Relationship Id="rId24" Type="http://schemas.openxmlformats.org/officeDocument/2006/relationships/image" Target="../media/image78.png"/><Relationship Id="rId32" Type="http://schemas.openxmlformats.org/officeDocument/2006/relationships/image" Target="../media/image82.png"/><Relationship Id="rId37" Type="http://schemas.openxmlformats.org/officeDocument/2006/relationships/customXml" Target="../ink/ink84.xml"/><Relationship Id="rId40" Type="http://schemas.openxmlformats.org/officeDocument/2006/relationships/image" Target="../media/image86.png"/><Relationship Id="rId45" Type="http://schemas.openxmlformats.org/officeDocument/2006/relationships/customXml" Target="../ink/ink88.xml"/><Relationship Id="rId53" Type="http://schemas.openxmlformats.org/officeDocument/2006/relationships/customXml" Target="../ink/ink92.xml"/><Relationship Id="rId58" Type="http://schemas.openxmlformats.org/officeDocument/2006/relationships/image" Target="../media/image95.png"/><Relationship Id="rId66" Type="http://schemas.openxmlformats.org/officeDocument/2006/relationships/image" Target="../media/image99.png"/><Relationship Id="rId74" Type="http://schemas.openxmlformats.org/officeDocument/2006/relationships/image" Target="../media/image103.png"/><Relationship Id="rId79" Type="http://schemas.openxmlformats.org/officeDocument/2006/relationships/customXml" Target="../ink/ink105.xml"/><Relationship Id="rId87" Type="http://schemas.openxmlformats.org/officeDocument/2006/relationships/customXml" Target="../ink/ink109.xml"/><Relationship Id="rId102" Type="http://schemas.openxmlformats.org/officeDocument/2006/relationships/image" Target="../media/image117.png"/><Relationship Id="rId110" Type="http://schemas.openxmlformats.org/officeDocument/2006/relationships/customXml" Target="../ink/ink121.xml"/><Relationship Id="rId5" Type="http://schemas.openxmlformats.org/officeDocument/2006/relationships/image" Target="../media/image69.png"/><Relationship Id="rId61" Type="http://schemas.openxmlformats.org/officeDocument/2006/relationships/customXml" Target="../ink/ink96.xml"/><Relationship Id="rId82" Type="http://schemas.openxmlformats.org/officeDocument/2006/relationships/image" Target="../media/image107.png"/><Relationship Id="rId90" Type="http://schemas.openxmlformats.org/officeDocument/2006/relationships/image" Target="../media/image111.png"/><Relationship Id="rId95" Type="http://schemas.openxmlformats.org/officeDocument/2006/relationships/customXml" Target="../ink/ink113.xml"/><Relationship Id="rId19" Type="http://schemas.openxmlformats.org/officeDocument/2006/relationships/customXml" Target="../ink/ink75.xml"/><Relationship Id="rId14" Type="http://schemas.openxmlformats.org/officeDocument/2006/relationships/image" Target="../media/image73.png"/><Relationship Id="rId22" Type="http://schemas.openxmlformats.org/officeDocument/2006/relationships/image" Target="../media/image77.png"/><Relationship Id="rId27" Type="http://schemas.openxmlformats.org/officeDocument/2006/relationships/customXml" Target="../ink/ink79.xml"/><Relationship Id="rId30" Type="http://schemas.openxmlformats.org/officeDocument/2006/relationships/image" Target="../media/image81.png"/><Relationship Id="rId35" Type="http://schemas.openxmlformats.org/officeDocument/2006/relationships/customXml" Target="../ink/ink83.xml"/><Relationship Id="rId43" Type="http://schemas.openxmlformats.org/officeDocument/2006/relationships/customXml" Target="../ink/ink87.xml"/><Relationship Id="rId48" Type="http://schemas.openxmlformats.org/officeDocument/2006/relationships/image" Target="../media/image90.png"/><Relationship Id="rId56" Type="http://schemas.openxmlformats.org/officeDocument/2006/relationships/image" Target="../media/image94.png"/><Relationship Id="rId64" Type="http://schemas.openxmlformats.org/officeDocument/2006/relationships/image" Target="../media/image98.png"/><Relationship Id="rId69" Type="http://schemas.openxmlformats.org/officeDocument/2006/relationships/customXml" Target="../ink/ink100.xml"/><Relationship Id="rId77" Type="http://schemas.openxmlformats.org/officeDocument/2006/relationships/customXml" Target="../ink/ink104.xml"/><Relationship Id="rId100" Type="http://schemas.openxmlformats.org/officeDocument/2006/relationships/image" Target="../media/image116.png"/><Relationship Id="rId105" Type="http://schemas.openxmlformats.org/officeDocument/2006/relationships/customXml" Target="../ink/ink118.xml"/><Relationship Id="rId113" Type="http://schemas.openxmlformats.org/officeDocument/2006/relationships/image" Target="../media/image121.png"/><Relationship Id="rId8" Type="http://schemas.openxmlformats.org/officeDocument/2006/relationships/customXml" Target="../ink/ink69.xml"/><Relationship Id="rId51" Type="http://schemas.openxmlformats.org/officeDocument/2006/relationships/customXml" Target="../ink/ink91.xml"/><Relationship Id="rId72" Type="http://schemas.openxmlformats.org/officeDocument/2006/relationships/image" Target="../media/image102.png"/><Relationship Id="rId80" Type="http://schemas.openxmlformats.org/officeDocument/2006/relationships/image" Target="../media/image106.png"/><Relationship Id="rId85" Type="http://schemas.openxmlformats.org/officeDocument/2006/relationships/customXml" Target="../ink/ink108.xml"/><Relationship Id="rId93" Type="http://schemas.openxmlformats.org/officeDocument/2006/relationships/customXml" Target="../ink/ink112.xml"/><Relationship Id="rId98" Type="http://schemas.openxmlformats.org/officeDocument/2006/relationships/image" Target="../media/image115.png"/><Relationship Id="rId3" Type="http://schemas.openxmlformats.org/officeDocument/2006/relationships/image" Target="../media/image68.png"/><Relationship Id="rId12" Type="http://schemas.openxmlformats.org/officeDocument/2006/relationships/image" Target="../media/image72.png"/><Relationship Id="rId17" Type="http://schemas.openxmlformats.org/officeDocument/2006/relationships/customXml" Target="../ink/ink74.xml"/><Relationship Id="rId25" Type="http://schemas.openxmlformats.org/officeDocument/2006/relationships/customXml" Target="../ink/ink78.xml"/><Relationship Id="rId33" Type="http://schemas.openxmlformats.org/officeDocument/2006/relationships/customXml" Target="../ink/ink82.xml"/><Relationship Id="rId38" Type="http://schemas.openxmlformats.org/officeDocument/2006/relationships/image" Target="../media/image85.png"/><Relationship Id="rId46" Type="http://schemas.openxmlformats.org/officeDocument/2006/relationships/image" Target="../media/image89.png"/><Relationship Id="rId59" Type="http://schemas.openxmlformats.org/officeDocument/2006/relationships/customXml" Target="../ink/ink95.xml"/><Relationship Id="rId67" Type="http://schemas.openxmlformats.org/officeDocument/2006/relationships/customXml" Target="../ink/ink99.xml"/><Relationship Id="rId103" Type="http://schemas.openxmlformats.org/officeDocument/2006/relationships/customXml" Target="../ink/ink117.xml"/><Relationship Id="rId108" Type="http://schemas.openxmlformats.org/officeDocument/2006/relationships/image" Target="../media/image41.png"/><Relationship Id="rId20" Type="http://schemas.openxmlformats.org/officeDocument/2006/relationships/image" Target="../media/image76.png"/><Relationship Id="rId41" Type="http://schemas.openxmlformats.org/officeDocument/2006/relationships/customXml" Target="../ink/ink86.xml"/><Relationship Id="rId54" Type="http://schemas.openxmlformats.org/officeDocument/2006/relationships/image" Target="../media/image93.png"/><Relationship Id="rId62" Type="http://schemas.openxmlformats.org/officeDocument/2006/relationships/image" Target="../media/image97.png"/><Relationship Id="rId70" Type="http://schemas.openxmlformats.org/officeDocument/2006/relationships/image" Target="../media/image101.png"/><Relationship Id="rId75" Type="http://schemas.openxmlformats.org/officeDocument/2006/relationships/customXml" Target="../ink/ink103.xml"/><Relationship Id="rId83" Type="http://schemas.openxmlformats.org/officeDocument/2006/relationships/customXml" Target="../ink/ink107.xml"/><Relationship Id="rId88" Type="http://schemas.openxmlformats.org/officeDocument/2006/relationships/image" Target="../media/image110.png"/><Relationship Id="rId91" Type="http://schemas.openxmlformats.org/officeDocument/2006/relationships/customXml" Target="../ink/ink111.xml"/><Relationship Id="rId96" Type="http://schemas.openxmlformats.org/officeDocument/2006/relationships/image" Target="../media/image114.png"/><Relationship Id="rId111" Type="http://schemas.openxmlformats.org/officeDocument/2006/relationships/image" Target="../media/image120.png"/><Relationship Id="rId1" Type="http://schemas.openxmlformats.org/officeDocument/2006/relationships/slideLayout" Target="../slideLayouts/slideLayout3.xml"/><Relationship Id="rId6" Type="http://schemas.openxmlformats.org/officeDocument/2006/relationships/customXml" Target="../ink/ink68.xml"/><Relationship Id="rId15" Type="http://schemas.openxmlformats.org/officeDocument/2006/relationships/customXml" Target="../ink/ink73.xml"/><Relationship Id="rId23" Type="http://schemas.openxmlformats.org/officeDocument/2006/relationships/customXml" Target="../ink/ink77.xml"/><Relationship Id="rId28" Type="http://schemas.openxmlformats.org/officeDocument/2006/relationships/image" Target="../media/image80.png"/><Relationship Id="rId36" Type="http://schemas.openxmlformats.org/officeDocument/2006/relationships/image" Target="../media/image84.png"/><Relationship Id="rId49" Type="http://schemas.openxmlformats.org/officeDocument/2006/relationships/customXml" Target="../ink/ink90.xml"/><Relationship Id="rId57" Type="http://schemas.openxmlformats.org/officeDocument/2006/relationships/customXml" Target="../ink/ink94.xml"/><Relationship Id="rId106" Type="http://schemas.openxmlformats.org/officeDocument/2006/relationships/image" Target="../media/image119.png"/><Relationship Id="rId10" Type="http://schemas.openxmlformats.org/officeDocument/2006/relationships/customXml" Target="../ink/ink70.xml"/><Relationship Id="rId31" Type="http://schemas.openxmlformats.org/officeDocument/2006/relationships/customXml" Target="../ink/ink81.xml"/><Relationship Id="rId44" Type="http://schemas.openxmlformats.org/officeDocument/2006/relationships/image" Target="../media/image88.png"/><Relationship Id="rId52" Type="http://schemas.openxmlformats.org/officeDocument/2006/relationships/image" Target="../media/image92.png"/><Relationship Id="rId60" Type="http://schemas.openxmlformats.org/officeDocument/2006/relationships/image" Target="../media/image96.png"/><Relationship Id="rId65" Type="http://schemas.openxmlformats.org/officeDocument/2006/relationships/customXml" Target="../ink/ink98.xml"/><Relationship Id="rId73" Type="http://schemas.openxmlformats.org/officeDocument/2006/relationships/customXml" Target="../ink/ink102.xml"/><Relationship Id="rId78" Type="http://schemas.openxmlformats.org/officeDocument/2006/relationships/image" Target="../media/image105.png"/><Relationship Id="rId81" Type="http://schemas.openxmlformats.org/officeDocument/2006/relationships/customXml" Target="../ink/ink106.xml"/><Relationship Id="rId86" Type="http://schemas.openxmlformats.org/officeDocument/2006/relationships/image" Target="../media/image109.png"/><Relationship Id="rId94" Type="http://schemas.openxmlformats.org/officeDocument/2006/relationships/image" Target="../media/image113.png"/><Relationship Id="rId99" Type="http://schemas.openxmlformats.org/officeDocument/2006/relationships/customXml" Target="../ink/ink115.xml"/><Relationship Id="rId101" Type="http://schemas.openxmlformats.org/officeDocument/2006/relationships/customXml" Target="../ink/ink116.xml"/><Relationship Id="rId4" Type="http://schemas.openxmlformats.org/officeDocument/2006/relationships/customXml" Target="../ink/ink67.xml"/><Relationship Id="rId9" Type="http://schemas.openxmlformats.org/officeDocument/2006/relationships/image" Target="../media/image71.png"/><Relationship Id="rId13" Type="http://schemas.openxmlformats.org/officeDocument/2006/relationships/customXml" Target="../ink/ink72.xml"/><Relationship Id="rId18" Type="http://schemas.openxmlformats.org/officeDocument/2006/relationships/image" Target="../media/image75.png"/><Relationship Id="rId39" Type="http://schemas.openxmlformats.org/officeDocument/2006/relationships/customXml" Target="../ink/ink85.xml"/><Relationship Id="rId109" Type="http://schemas.openxmlformats.org/officeDocument/2006/relationships/customXml" Target="../ink/ink120.xml"/><Relationship Id="rId34" Type="http://schemas.openxmlformats.org/officeDocument/2006/relationships/image" Target="../media/image83.png"/><Relationship Id="rId50" Type="http://schemas.openxmlformats.org/officeDocument/2006/relationships/image" Target="../media/image91.png"/><Relationship Id="rId55" Type="http://schemas.openxmlformats.org/officeDocument/2006/relationships/customXml" Target="../ink/ink93.xml"/><Relationship Id="rId76" Type="http://schemas.openxmlformats.org/officeDocument/2006/relationships/image" Target="../media/image104.png"/><Relationship Id="rId97" Type="http://schemas.openxmlformats.org/officeDocument/2006/relationships/customXml" Target="../ink/ink114.xml"/><Relationship Id="rId104" Type="http://schemas.openxmlformats.org/officeDocument/2006/relationships/image" Target="../media/image118.png"/><Relationship Id="rId7" Type="http://schemas.openxmlformats.org/officeDocument/2006/relationships/image" Target="../media/image70.png"/><Relationship Id="rId71" Type="http://schemas.openxmlformats.org/officeDocument/2006/relationships/customXml" Target="../ink/ink101.xml"/><Relationship Id="rId92" Type="http://schemas.openxmlformats.org/officeDocument/2006/relationships/image" Target="../media/image1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652461" y="819493"/>
            <a:ext cx="10887000" cy="2070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3300" dirty="0">
                <a:latin typeface="Playfair Display SemiBold"/>
                <a:ea typeface="Playfair Display SemiBold"/>
                <a:cs typeface="Playfair Display SemiBold"/>
                <a:sym typeface="Playfair Display SemiBold"/>
              </a:rPr>
              <a:t>Experiments of Reusing Dropout masks</a:t>
            </a:r>
            <a:endParaRPr sz="3300" dirty="0">
              <a:latin typeface="Playfair Display SemiBold"/>
              <a:ea typeface="Playfair Display SemiBold"/>
              <a:cs typeface="Playfair Display SemiBold"/>
              <a:sym typeface="Playfair Display SemiBold"/>
            </a:endParaRPr>
          </a:p>
        </p:txBody>
      </p:sp>
      <p:sp>
        <p:nvSpPr>
          <p:cNvPr id="87" name="Google Shape;87;p1"/>
          <p:cNvSpPr txBox="1">
            <a:spLocks noGrp="1"/>
          </p:cNvSpPr>
          <p:nvPr>
            <p:ph type="subTitle" idx="1"/>
          </p:nvPr>
        </p:nvSpPr>
        <p:spPr>
          <a:xfrm>
            <a:off x="2286001" y="3112341"/>
            <a:ext cx="7424737" cy="3107571"/>
          </a:xfrm>
          <a:prstGeom prst="rect">
            <a:avLst/>
          </a:prstGeom>
          <a:noFill/>
          <a:ln>
            <a:noFill/>
          </a:ln>
        </p:spPr>
        <p:txBody>
          <a:bodyPr spcFirstLastPara="1" wrap="square" lIns="91425" tIns="45700" rIns="91425" bIns="45700" anchor="t" anchorCtr="0">
            <a:noAutofit/>
          </a:bodyPr>
          <a:lstStyle/>
          <a:p>
            <a:pPr marL="228600" marR="0" lvl="0" indent="-228600" algn="ctr" rtl="0">
              <a:lnSpc>
                <a:spcPct val="100000"/>
              </a:lnSpc>
              <a:spcBef>
                <a:spcPts val="640"/>
              </a:spcBef>
              <a:spcAft>
                <a:spcPts val="0"/>
              </a:spcAft>
              <a:buClr>
                <a:srgbClr val="888888"/>
              </a:buClr>
              <a:buSzPts val="3200"/>
              <a:buFont typeface="Spectral"/>
              <a:buNone/>
            </a:pPr>
            <a:endParaRPr sz="2200" dirty="0">
              <a:latin typeface="Playfair Display"/>
              <a:ea typeface="Playfair Display"/>
              <a:cs typeface="Playfair Display"/>
              <a:sym typeface="Playfair Display"/>
            </a:endParaRPr>
          </a:p>
          <a:p>
            <a:pPr marL="0" marR="0" lvl="0" indent="0" algn="l" rtl="0">
              <a:lnSpc>
                <a:spcPct val="100000"/>
              </a:lnSpc>
              <a:spcBef>
                <a:spcPts val="640"/>
              </a:spcBef>
              <a:spcAft>
                <a:spcPts val="0"/>
              </a:spcAft>
              <a:buClr>
                <a:srgbClr val="888888"/>
              </a:buClr>
              <a:buSzPts val="3200"/>
              <a:buFont typeface="Spectral"/>
              <a:buNone/>
            </a:pPr>
            <a:endParaRPr sz="2200" dirty="0">
              <a:latin typeface="Playfair Display"/>
              <a:ea typeface="Playfair Display"/>
              <a:cs typeface="Playfair Display"/>
              <a:sym typeface="Playfair Display"/>
            </a:endParaRPr>
          </a:p>
          <a:p>
            <a:pPr marL="228600" marR="0" lvl="0" indent="-228600" algn="ctr" rtl="0">
              <a:lnSpc>
                <a:spcPct val="100000"/>
              </a:lnSpc>
              <a:spcBef>
                <a:spcPts val="640"/>
              </a:spcBef>
              <a:spcAft>
                <a:spcPts val="0"/>
              </a:spcAft>
              <a:buClr>
                <a:srgbClr val="888888"/>
              </a:buClr>
              <a:buSzPts val="3200"/>
              <a:buFont typeface="Spectral"/>
              <a:buNone/>
            </a:pPr>
            <a:r>
              <a:rPr lang="en-US" sz="1900" i="1" dirty="0">
                <a:latin typeface="Playfair Display"/>
                <a:ea typeface="Playfair Display"/>
                <a:cs typeface="Playfair Display"/>
                <a:sym typeface="Playfair Display"/>
              </a:rPr>
              <a:t>Prepared by</a:t>
            </a:r>
            <a:r>
              <a:rPr lang="en-US" sz="1900" dirty="0">
                <a:latin typeface="Playfair Display"/>
                <a:ea typeface="Playfair Display"/>
                <a:cs typeface="Playfair Display"/>
                <a:sym typeface="Playfair Display"/>
              </a:rPr>
              <a:t> </a:t>
            </a:r>
            <a:r>
              <a:rPr lang="en-US" sz="1600" dirty="0" err="1">
                <a:latin typeface="Playfair Display Medium"/>
                <a:ea typeface="Playfair Display Medium"/>
                <a:cs typeface="Playfair Display Medium"/>
                <a:sym typeface="Playfair Display Medium"/>
              </a:rPr>
              <a:t>Jie</a:t>
            </a:r>
            <a:r>
              <a:rPr lang="en-US" sz="1600" dirty="0">
                <a:latin typeface="Playfair Display Medium"/>
                <a:ea typeface="Playfair Display Medium"/>
                <a:cs typeface="Playfair Display Medium"/>
                <a:sym typeface="Playfair Display Medium"/>
              </a:rPr>
              <a:t> Yong Shin</a:t>
            </a:r>
            <a:endParaRPr sz="1600" dirty="0">
              <a:latin typeface="Playfair Display Medium"/>
              <a:ea typeface="Playfair Display Medium"/>
              <a:cs typeface="Playfair Display Medium"/>
              <a:sym typeface="Playfair Display Medium"/>
            </a:endParaRPr>
          </a:p>
          <a:p>
            <a:pPr marL="228600" marR="0" lvl="0" indent="-228600" algn="ctr" rtl="0">
              <a:lnSpc>
                <a:spcPct val="100000"/>
              </a:lnSpc>
              <a:spcBef>
                <a:spcPts val="640"/>
              </a:spcBef>
              <a:spcAft>
                <a:spcPts val="0"/>
              </a:spcAft>
              <a:buClr>
                <a:srgbClr val="888888"/>
              </a:buClr>
              <a:buSzPts val="3200"/>
              <a:buFont typeface="Spectral"/>
              <a:buNone/>
            </a:pPr>
            <a:r>
              <a:rPr lang="en-US" sz="1600" dirty="0">
                <a:latin typeface="Playfair Display Medium"/>
                <a:ea typeface="Playfair Display Medium"/>
                <a:cs typeface="Playfair Display Medium"/>
                <a:sym typeface="Playfair Display Medium"/>
              </a:rPr>
              <a:t>Advisor: Kang </a:t>
            </a:r>
            <a:r>
              <a:rPr lang="en-US" sz="1600" dirty="0" err="1">
                <a:latin typeface="Playfair Display Medium"/>
                <a:ea typeface="Playfair Display Medium"/>
                <a:cs typeface="Playfair Display Medium"/>
                <a:sym typeface="Playfair Display Medium"/>
              </a:rPr>
              <a:t>Dae</a:t>
            </a:r>
            <a:r>
              <a:rPr lang="en-US" sz="1600" dirty="0">
                <a:latin typeface="Playfair Display Medium"/>
                <a:ea typeface="Playfair Display Medium"/>
                <a:cs typeface="Playfair Display Medium"/>
                <a:sym typeface="Playfair Display Medium"/>
              </a:rPr>
              <a:t>-Ki</a:t>
            </a:r>
            <a:endParaRPr sz="1600" dirty="0">
              <a:latin typeface="Playfair Display Medium"/>
              <a:ea typeface="Playfair Display Medium"/>
              <a:cs typeface="Playfair Display Medium"/>
              <a:sym typeface="Playfair Display Medium"/>
            </a:endParaRPr>
          </a:p>
          <a:p>
            <a:pPr marL="228600" marR="0" lvl="0" indent="-228600" algn="ctr" rtl="0">
              <a:lnSpc>
                <a:spcPct val="100000"/>
              </a:lnSpc>
              <a:spcBef>
                <a:spcPts val="640"/>
              </a:spcBef>
              <a:spcAft>
                <a:spcPts val="0"/>
              </a:spcAft>
              <a:buClr>
                <a:srgbClr val="888888"/>
              </a:buClr>
              <a:buSzPts val="3200"/>
              <a:buFont typeface="Spectral"/>
              <a:buNone/>
            </a:pPr>
            <a:r>
              <a:rPr lang="en-US" sz="1500" dirty="0">
                <a:latin typeface="Playfair Display"/>
                <a:ea typeface="Playfair Display"/>
                <a:cs typeface="Playfair Display"/>
                <a:sym typeface="Playfair Display"/>
              </a:rPr>
              <a:t>6</a:t>
            </a:r>
            <a:r>
              <a:rPr lang="en-US" sz="1500" baseline="30000" dirty="0">
                <a:latin typeface="Playfair Display"/>
                <a:ea typeface="Playfair Display"/>
                <a:cs typeface="Playfair Display"/>
                <a:sym typeface="Playfair Display"/>
              </a:rPr>
              <a:t>th</a:t>
            </a:r>
            <a:r>
              <a:rPr lang="en-US" sz="1500" dirty="0">
                <a:latin typeface="Playfair Display"/>
                <a:ea typeface="Playfair Display"/>
                <a:cs typeface="Playfair Display"/>
                <a:sym typeface="Playfair Display"/>
              </a:rPr>
              <a:t> April 2023</a:t>
            </a:r>
            <a:endParaRPr sz="1500" dirty="0">
              <a:latin typeface="Playfair Display"/>
              <a:ea typeface="Playfair Display"/>
              <a:cs typeface="Playfair Display"/>
              <a:sym typeface="Playfair Display"/>
            </a:endParaRPr>
          </a:p>
          <a:p>
            <a:pPr marL="228600" marR="0" lvl="0" indent="-228600" algn="ctr" rtl="0">
              <a:lnSpc>
                <a:spcPct val="100000"/>
              </a:lnSpc>
              <a:spcBef>
                <a:spcPts val="640"/>
              </a:spcBef>
              <a:spcAft>
                <a:spcPts val="0"/>
              </a:spcAft>
              <a:buClr>
                <a:srgbClr val="888888"/>
              </a:buClr>
              <a:buSzPts val="3200"/>
              <a:buFont typeface="Spectral"/>
              <a:buNone/>
            </a:pPr>
            <a:endParaRPr sz="2600" dirty="0">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0" y="685800"/>
            <a:ext cx="12192000" cy="666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Spectral SemiBold"/>
              <a:buNone/>
            </a:pPr>
            <a:r>
              <a:rPr lang="en-US" sz="2800" dirty="0">
                <a:latin typeface="Playfair Display Medium"/>
                <a:ea typeface="Playfair Display Medium"/>
                <a:cs typeface="Playfair Display Medium"/>
                <a:sym typeface="Playfair Display Medium"/>
              </a:rPr>
              <a:t>Implementation</a:t>
            </a:r>
          </a:p>
        </p:txBody>
      </p:sp>
      <p:sp>
        <p:nvSpPr>
          <p:cNvPr id="107" name="Google Shape;107;p4"/>
          <p:cNvSpPr txBox="1">
            <a:spLocks noGrp="1"/>
          </p:cNvSpPr>
          <p:nvPr>
            <p:ph type="sldNum" idx="12"/>
          </p:nvPr>
        </p:nvSpPr>
        <p:spPr>
          <a:xfrm>
            <a:off x="9296400" y="6482090"/>
            <a:ext cx="27432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
        <p:nvSpPr>
          <p:cNvPr id="35" name="Google Shape;106;p4">
            <a:extLst>
              <a:ext uri="{FF2B5EF4-FFF2-40B4-BE49-F238E27FC236}">
                <a16:creationId xmlns:a16="http://schemas.microsoft.com/office/drawing/2014/main" id="{ED4C3790-391E-4849-AC41-F050C221F346}"/>
              </a:ext>
            </a:extLst>
          </p:cNvPr>
          <p:cNvSpPr txBox="1">
            <a:spLocks/>
          </p:cNvSpPr>
          <p:nvPr/>
        </p:nvSpPr>
        <p:spPr>
          <a:xfrm>
            <a:off x="285750" y="2336794"/>
            <a:ext cx="11620500" cy="5684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indent="-368300">
              <a:buSzPts val="2200"/>
              <a:buFont typeface="Arial" panose="020B0604020202020204" pitchFamily="34" charset="0"/>
              <a:buChar char="•"/>
            </a:pPr>
            <a:r>
              <a:rPr lang="en-US" sz="2200" dirty="0">
                <a:solidFill>
                  <a:srgbClr val="FF0000"/>
                </a:solidFill>
              </a:rPr>
              <a:t>Metrics</a:t>
            </a:r>
            <a:r>
              <a:rPr lang="en-US" sz="2200" dirty="0"/>
              <a:t> for evaluating the mask performance</a:t>
            </a:r>
          </a:p>
        </p:txBody>
      </p:sp>
      <p:sp>
        <p:nvSpPr>
          <p:cNvPr id="36" name="Google Shape;106;p4">
            <a:extLst>
              <a:ext uri="{FF2B5EF4-FFF2-40B4-BE49-F238E27FC236}">
                <a16:creationId xmlns:a16="http://schemas.microsoft.com/office/drawing/2014/main" id="{B1030CE9-2E53-475D-89CB-F830F80E3F56}"/>
              </a:ext>
            </a:extLst>
          </p:cNvPr>
          <p:cNvSpPr txBox="1">
            <a:spLocks/>
          </p:cNvSpPr>
          <p:nvPr/>
        </p:nvSpPr>
        <p:spPr>
          <a:xfrm>
            <a:off x="707652" y="2855550"/>
            <a:ext cx="10776697" cy="176170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marL="546100" indent="-457200">
              <a:buSzPts val="2200"/>
              <a:buFont typeface="+mj-lt"/>
              <a:buAutoNum type="arabicPeriod"/>
            </a:pPr>
            <a:r>
              <a:rPr lang="en-US" sz="2200" dirty="0"/>
              <a:t>Train accuracy or loss :</a:t>
            </a:r>
          </a:p>
          <a:p>
            <a:pPr marL="88900" indent="0">
              <a:buSzPts val="2200"/>
              <a:buNone/>
            </a:pPr>
            <a:r>
              <a:rPr lang="en-US" sz="2200" dirty="0"/>
              <a:t>        – This means trying to find out effective masks for </a:t>
            </a:r>
            <a:r>
              <a:rPr lang="en-US" sz="2200" dirty="0">
                <a:solidFill>
                  <a:srgbClr val="FF0000"/>
                </a:solidFill>
              </a:rPr>
              <a:t>training</a:t>
            </a:r>
            <a:r>
              <a:rPr lang="en-US" sz="2200" dirty="0"/>
              <a:t>.</a:t>
            </a:r>
          </a:p>
          <a:p>
            <a:pPr marL="546100" indent="-457200">
              <a:buSzPts val="2200"/>
              <a:buFont typeface="+mj-lt"/>
              <a:buAutoNum type="arabicPeriod" startAt="2"/>
            </a:pPr>
            <a:r>
              <a:rPr lang="en-US" sz="2200" dirty="0"/>
              <a:t>Validation accuracy or loss :</a:t>
            </a:r>
          </a:p>
          <a:p>
            <a:pPr marL="88900" indent="0">
              <a:buSzPts val="2200"/>
              <a:buNone/>
            </a:pPr>
            <a:r>
              <a:rPr lang="en-US" sz="2200" dirty="0"/>
              <a:t>        – This means trying to find out effective masks for </a:t>
            </a:r>
            <a:r>
              <a:rPr lang="en-US" sz="2200" dirty="0">
                <a:solidFill>
                  <a:srgbClr val="FF0000"/>
                </a:solidFill>
              </a:rPr>
              <a:t>testing</a:t>
            </a:r>
            <a:r>
              <a:rPr lang="en-US" sz="2200" dirty="0"/>
              <a:t>.</a:t>
            </a:r>
          </a:p>
        </p:txBody>
      </p:sp>
      <p:sp>
        <p:nvSpPr>
          <p:cNvPr id="37" name="Google Shape;106;p4">
            <a:extLst>
              <a:ext uri="{FF2B5EF4-FFF2-40B4-BE49-F238E27FC236}">
                <a16:creationId xmlns:a16="http://schemas.microsoft.com/office/drawing/2014/main" id="{DF800C5D-2F4A-49CB-AA3B-A7885B20E8B6}"/>
              </a:ext>
            </a:extLst>
          </p:cNvPr>
          <p:cNvSpPr txBox="1">
            <a:spLocks/>
          </p:cNvSpPr>
          <p:nvPr/>
        </p:nvSpPr>
        <p:spPr>
          <a:xfrm>
            <a:off x="285750" y="1560515"/>
            <a:ext cx="11620500" cy="5684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indent="-368300">
              <a:buSzPts val="2200"/>
              <a:buFont typeface="Arial" panose="020B0604020202020204" pitchFamily="34" charset="0"/>
              <a:buChar char="•"/>
            </a:pPr>
            <a:r>
              <a:rPr lang="en-US" sz="2200" dirty="0">
                <a:solidFill>
                  <a:srgbClr val="FF0000"/>
                </a:solidFill>
              </a:rPr>
              <a:t>Reuse</a:t>
            </a:r>
            <a:r>
              <a:rPr lang="en-US" sz="2200" dirty="0"/>
              <a:t> masks during training</a:t>
            </a:r>
          </a:p>
        </p:txBody>
      </p:sp>
    </p:spTree>
    <p:extLst>
      <p:ext uri="{BB962C8B-B14F-4D97-AF65-F5344CB8AC3E}">
        <p14:creationId xmlns:p14="http://schemas.microsoft.com/office/powerpoint/2010/main" val="3498595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0" y="685800"/>
            <a:ext cx="12192000" cy="666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Spectral SemiBold"/>
              <a:buNone/>
            </a:pPr>
            <a:r>
              <a:rPr lang="en-US" sz="2800" dirty="0">
                <a:latin typeface="Playfair Display Medium"/>
                <a:ea typeface="Playfair Display Medium"/>
                <a:cs typeface="Playfair Display Medium"/>
                <a:sym typeface="Playfair Display Medium"/>
              </a:rPr>
              <a:t>Implementation</a:t>
            </a:r>
          </a:p>
        </p:txBody>
      </p:sp>
      <p:sp>
        <p:nvSpPr>
          <p:cNvPr id="107" name="Google Shape;107;p4"/>
          <p:cNvSpPr txBox="1">
            <a:spLocks noGrp="1"/>
          </p:cNvSpPr>
          <p:nvPr>
            <p:ph type="sldNum" idx="12"/>
          </p:nvPr>
        </p:nvSpPr>
        <p:spPr>
          <a:xfrm>
            <a:off x="9296400" y="6482090"/>
            <a:ext cx="27432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
        <p:nvSpPr>
          <p:cNvPr id="35" name="Google Shape;106;p4">
            <a:extLst>
              <a:ext uri="{FF2B5EF4-FFF2-40B4-BE49-F238E27FC236}">
                <a16:creationId xmlns:a16="http://schemas.microsoft.com/office/drawing/2014/main" id="{ED4C3790-391E-4849-AC41-F050C221F346}"/>
              </a:ext>
            </a:extLst>
          </p:cNvPr>
          <p:cNvSpPr txBox="1">
            <a:spLocks/>
          </p:cNvSpPr>
          <p:nvPr/>
        </p:nvSpPr>
        <p:spPr>
          <a:xfrm>
            <a:off x="285749" y="1527200"/>
            <a:ext cx="11620500" cy="5684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indent="-368300">
              <a:buSzPts val="2200"/>
              <a:buFont typeface="Arial" panose="020B0604020202020204" pitchFamily="34" charset="0"/>
              <a:buChar char="•"/>
            </a:pPr>
            <a:r>
              <a:rPr lang="en-US" sz="2200" dirty="0">
                <a:solidFill>
                  <a:schemeClr val="tx1"/>
                </a:solidFill>
              </a:rPr>
              <a:t>When the evaluation metric is </a:t>
            </a:r>
            <a:r>
              <a:rPr lang="en-US" sz="2200" dirty="0">
                <a:solidFill>
                  <a:srgbClr val="FF0000"/>
                </a:solidFill>
              </a:rPr>
              <a:t>train accuracy</a:t>
            </a:r>
            <a:r>
              <a:rPr lang="en-US" sz="2200" dirty="0">
                <a:solidFill>
                  <a:schemeClr val="tx1"/>
                </a:solidFill>
              </a:rPr>
              <a:t>,</a:t>
            </a:r>
          </a:p>
        </p:txBody>
      </p:sp>
      <p:cxnSp>
        <p:nvCxnSpPr>
          <p:cNvPr id="32" name="직선 연결선 31">
            <a:extLst>
              <a:ext uri="{FF2B5EF4-FFF2-40B4-BE49-F238E27FC236}">
                <a16:creationId xmlns:a16="http://schemas.microsoft.com/office/drawing/2014/main" id="{24001846-F3B6-4D49-9A06-83CA6343E9B7}"/>
              </a:ext>
            </a:extLst>
          </p:cNvPr>
          <p:cNvCxnSpPr>
            <a:cxnSpLocks/>
          </p:cNvCxnSpPr>
          <p:nvPr/>
        </p:nvCxnSpPr>
        <p:spPr>
          <a:xfrm flipV="1">
            <a:off x="1613647" y="4818527"/>
            <a:ext cx="3801035" cy="1"/>
          </a:xfrm>
          <a:prstGeom prst="line">
            <a:avLst/>
          </a:prstGeom>
        </p:spPr>
        <p:style>
          <a:lnRef idx="3">
            <a:schemeClr val="dk1"/>
          </a:lnRef>
          <a:fillRef idx="0">
            <a:schemeClr val="dk1"/>
          </a:fillRef>
          <a:effectRef idx="2">
            <a:schemeClr val="dk1"/>
          </a:effectRef>
          <a:fontRef idx="minor">
            <a:schemeClr val="tx1"/>
          </a:fontRef>
        </p:style>
      </p:cxnSp>
      <p:cxnSp>
        <p:nvCxnSpPr>
          <p:cNvPr id="34" name="직선 연결선 33">
            <a:extLst>
              <a:ext uri="{FF2B5EF4-FFF2-40B4-BE49-F238E27FC236}">
                <a16:creationId xmlns:a16="http://schemas.microsoft.com/office/drawing/2014/main" id="{D9282C22-3166-40A7-BBC1-DD1E09FAB09F}"/>
              </a:ext>
            </a:extLst>
          </p:cNvPr>
          <p:cNvCxnSpPr/>
          <p:nvPr/>
        </p:nvCxnSpPr>
        <p:spPr>
          <a:xfrm>
            <a:off x="1613647" y="4571999"/>
            <a:ext cx="0" cy="493059"/>
          </a:xfrm>
          <a:prstGeom prst="line">
            <a:avLst/>
          </a:prstGeom>
        </p:spPr>
        <p:style>
          <a:lnRef idx="3">
            <a:schemeClr val="dk1"/>
          </a:lnRef>
          <a:fillRef idx="0">
            <a:schemeClr val="dk1"/>
          </a:fillRef>
          <a:effectRef idx="2">
            <a:schemeClr val="dk1"/>
          </a:effectRef>
          <a:fontRef idx="minor">
            <a:schemeClr val="tx1"/>
          </a:fontRef>
        </p:style>
      </p:cxnSp>
      <p:cxnSp>
        <p:nvCxnSpPr>
          <p:cNvPr id="41" name="직선 연결선 40">
            <a:extLst>
              <a:ext uri="{FF2B5EF4-FFF2-40B4-BE49-F238E27FC236}">
                <a16:creationId xmlns:a16="http://schemas.microsoft.com/office/drawing/2014/main" id="{D9E1D3EF-8DC0-469E-9509-C2ACB7F84FB3}"/>
              </a:ext>
            </a:extLst>
          </p:cNvPr>
          <p:cNvCxnSpPr/>
          <p:nvPr/>
        </p:nvCxnSpPr>
        <p:spPr>
          <a:xfrm>
            <a:off x="5414682" y="4571997"/>
            <a:ext cx="0" cy="493059"/>
          </a:xfrm>
          <a:prstGeom prst="line">
            <a:avLst/>
          </a:prstGeom>
        </p:spPr>
        <p:style>
          <a:lnRef idx="3">
            <a:schemeClr val="dk1"/>
          </a:lnRef>
          <a:fillRef idx="0">
            <a:schemeClr val="dk1"/>
          </a:fillRef>
          <a:effectRef idx="2">
            <a:schemeClr val="dk1"/>
          </a:effectRef>
          <a:fontRef idx="minor">
            <a:schemeClr val="tx1"/>
          </a:fontRef>
        </p:style>
      </p:cxnSp>
      <p:cxnSp>
        <p:nvCxnSpPr>
          <p:cNvPr id="42" name="직선 연결선 41">
            <a:extLst>
              <a:ext uri="{FF2B5EF4-FFF2-40B4-BE49-F238E27FC236}">
                <a16:creationId xmlns:a16="http://schemas.microsoft.com/office/drawing/2014/main" id="{AEC7134E-A7D4-49D4-9540-045737B30ED5}"/>
              </a:ext>
            </a:extLst>
          </p:cNvPr>
          <p:cNvCxnSpPr/>
          <p:nvPr/>
        </p:nvCxnSpPr>
        <p:spPr>
          <a:xfrm>
            <a:off x="3541058" y="4571997"/>
            <a:ext cx="0" cy="493059"/>
          </a:xfrm>
          <a:prstGeom prst="line">
            <a:avLst/>
          </a:prstGeom>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1D35FC6E-D5F5-4E41-AD14-E806529FB0F5}"/>
              </a:ext>
            </a:extLst>
          </p:cNvPr>
          <p:cNvSpPr txBox="1"/>
          <p:nvPr/>
        </p:nvSpPr>
        <p:spPr>
          <a:xfrm>
            <a:off x="1613647" y="5148589"/>
            <a:ext cx="1963267" cy="523220"/>
          </a:xfrm>
          <a:prstGeom prst="rect">
            <a:avLst/>
          </a:prstGeom>
          <a:noFill/>
        </p:spPr>
        <p:txBody>
          <a:bodyPr wrap="square" rtlCol="0">
            <a:spAutoFit/>
          </a:bodyPr>
          <a:lstStyle/>
          <a:p>
            <a:r>
              <a:rPr lang="en-US" altLang="ko-KR" dirty="0">
                <a:latin typeface="Playfair Display" panose="00000500000000000000" pitchFamily="2" charset="0"/>
              </a:rPr>
              <a:t>Save mask</a:t>
            </a:r>
          </a:p>
          <a:p>
            <a:r>
              <a:rPr lang="en-US" altLang="ko-KR" dirty="0">
                <a:latin typeface="Playfair Display" panose="00000500000000000000" pitchFamily="2" charset="0"/>
              </a:rPr>
              <a:t>Save train accuracy</a:t>
            </a:r>
            <a:endParaRPr lang="ko-KR" altLang="en-US" dirty="0">
              <a:latin typeface="Playfair Display" panose="00000500000000000000" pitchFamily="2" charset="0"/>
            </a:endParaRPr>
          </a:p>
        </p:txBody>
      </p:sp>
      <p:sp>
        <p:nvSpPr>
          <p:cNvPr id="45" name="TextBox 44">
            <a:extLst>
              <a:ext uri="{FF2B5EF4-FFF2-40B4-BE49-F238E27FC236}">
                <a16:creationId xmlns:a16="http://schemas.microsoft.com/office/drawing/2014/main" id="{4236DCA9-BC0B-469F-84D0-26AE02DDB3F3}"/>
              </a:ext>
            </a:extLst>
          </p:cNvPr>
          <p:cNvSpPr txBox="1"/>
          <p:nvPr/>
        </p:nvSpPr>
        <p:spPr>
          <a:xfrm>
            <a:off x="3576914" y="5150545"/>
            <a:ext cx="1963267" cy="523220"/>
          </a:xfrm>
          <a:prstGeom prst="rect">
            <a:avLst/>
          </a:prstGeom>
          <a:noFill/>
        </p:spPr>
        <p:txBody>
          <a:bodyPr wrap="square" rtlCol="0">
            <a:spAutoFit/>
          </a:bodyPr>
          <a:lstStyle/>
          <a:p>
            <a:r>
              <a:rPr lang="en-US" altLang="ko-KR" dirty="0">
                <a:latin typeface="Playfair Display" panose="00000500000000000000" pitchFamily="2" charset="0"/>
              </a:rPr>
              <a:t>Use mask</a:t>
            </a:r>
          </a:p>
          <a:p>
            <a:r>
              <a:rPr lang="en-US" altLang="ko-KR" dirty="0">
                <a:latin typeface="Playfair Display" panose="00000500000000000000" pitchFamily="2" charset="0"/>
              </a:rPr>
              <a:t>Update accuracy</a:t>
            </a:r>
            <a:endParaRPr lang="ko-KR" altLang="en-US" dirty="0">
              <a:latin typeface="Playfair Display" panose="00000500000000000000" pitchFamily="2" charset="0"/>
            </a:endParaRPr>
          </a:p>
        </p:txBody>
      </p:sp>
      <p:cxnSp>
        <p:nvCxnSpPr>
          <p:cNvPr id="46" name="직선 연결선 45">
            <a:extLst>
              <a:ext uri="{FF2B5EF4-FFF2-40B4-BE49-F238E27FC236}">
                <a16:creationId xmlns:a16="http://schemas.microsoft.com/office/drawing/2014/main" id="{20D2BF8E-2582-4D8A-B4AD-B420BD6EE1DC}"/>
              </a:ext>
            </a:extLst>
          </p:cNvPr>
          <p:cNvCxnSpPr>
            <a:cxnSpLocks/>
          </p:cNvCxnSpPr>
          <p:nvPr/>
        </p:nvCxnSpPr>
        <p:spPr>
          <a:xfrm flipV="1">
            <a:off x="5961529" y="4815841"/>
            <a:ext cx="3801035" cy="1"/>
          </a:xfrm>
          <a:prstGeom prst="line">
            <a:avLst/>
          </a:prstGeom>
        </p:spPr>
        <p:style>
          <a:lnRef idx="3">
            <a:schemeClr val="dk1"/>
          </a:lnRef>
          <a:fillRef idx="0">
            <a:schemeClr val="dk1"/>
          </a:fillRef>
          <a:effectRef idx="2">
            <a:schemeClr val="dk1"/>
          </a:effectRef>
          <a:fontRef idx="minor">
            <a:schemeClr val="tx1"/>
          </a:fontRef>
        </p:style>
      </p:cxnSp>
      <p:cxnSp>
        <p:nvCxnSpPr>
          <p:cNvPr id="47" name="직선 연결선 46">
            <a:extLst>
              <a:ext uri="{FF2B5EF4-FFF2-40B4-BE49-F238E27FC236}">
                <a16:creationId xmlns:a16="http://schemas.microsoft.com/office/drawing/2014/main" id="{FACFECF8-E9C6-4405-98BA-AA2777A68E3D}"/>
              </a:ext>
            </a:extLst>
          </p:cNvPr>
          <p:cNvCxnSpPr/>
          <p:nvPr/>
        </p:nvCxnSpPr>
        <p:spPr>
          <a:xfrm>
            <a:off x="5961529" y="4569313"/>
            <a:ext cx="0" cy="493059"/>
          </a:xfrm>
          <a:prstGeom prst="line">
            <a:avLst/>
          </a:prstGeom>
        </p:spPr>
        <p:style>
          <a:lnRef idx="3">
            <a:schemeClr val="dk1"/>
          </a:lnRef>
          <a:fillRef idx="0">
            <a:schemeClr val="dk1"/>
          </a:fillRef>
          <a:effectRef idx="2">
            <a:schemeClr val="dk1"/>
          </a:effectRef>
          <a:fontRef idx="minor">
            <a:schemeClr val="tx1"/>
          </a:fontRef>
        </p:style>
      </p:cxnSp>
      <p:cxnSp>
        <p:nvCxnSpPr>
          <p:cNvPr id="48" name="직선 연결선 47">
            <a:extLst>
              <a:ext uri="{FF2B5EF4-FFF2-40B4-BE49-F238E27FC236}">
                <a16:creationId xmlns:a16="http://schemas.microsoft.com/office/drawing/2014/main" id="{51B11E25-1142-4A5D-AD05-54B5E7B3F86B}"/>
              </a:ext>
            </a:extLst>
          </p:cNvPr>
          <p:cNvCxnSpPr/>
          <p:nvPr/>
        </p:nvCxnSpPr>
        <p:spPr>
          <a:xfrm>
            <a:off x="9762564" y="4569311"/>
            <a:ext cx="0" cy="493059"/>
          </a:xfrm>
          <a:prstGeom prst="line">
            <a:avLst/>
          </a:prstGeom>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FCE54186-CE20-4EF8-A873-C48BEDE0451C}"/>
              </a:ext>
            </a:extLst>
          </p:cNvPr>
          <p:cNvSpPr txBox="1"/>
          <p:nvPr/>
        </p:nvSpPr>
        <p:spPr>
          <a:xfrm>
            <a:off x="6974545" y="5148589"/>
            <a:ext cx="1963267" cy="307777"/>
          </a:xfrm>
          <a:prstGeom prst="rect">
            <a:avLst/>
          </a:prstGeom>
          <a:noFill/>
        </p:spPr>
        <p:txBody>
          <a:bodyPr wrap="square" rtlCol="0">
            <a:spAutoFit/>
          </a:bodyPr>
          <a:lstStyle/>
          <a:p>
            <a:pPr algn="ctr"/>
            <a:r>
              <a:rPr lang="en-US" altLang="ko-KR" dirty="0">
                <a:latin typeface="Playfair Display" panose="00000500000000000000" pitchFamily="2" charset="0"/>
              </a:rPr>
              <a:t>Do not use mask</a:t>
            </a:r>
            <a:endParaRPr lang="ko-KR" altLang="en-US" dirty="0">
              <a:latin typeface="Playfair Display" panose="00000500000000000000" pitchFamily="2" charset="0"/>
            </a:endParaRPr>
          </a:p>
        </p:txBody>
      </p:sp>
      <p:sp>
        <p:nvSpPr>
          <p:cNvPr id="52" name="TextBox 51">
            <a:extLst>
              <a:ext uri="{FF2B5EF4-FFF2-40B4-BE49-F238E27FC236}">
                <a16:creationId xmlns:a16="http://schemas.microsoft.com/office/drawing/2014/main" id="{D8DF5CE2-D6E6-4F8A-92D5-0C06B0423203}"/>
              </a:ext>
            </a:extLst>
          </p:cNvPr>
          <p:cNvSpPr txBox="1"/>
          <p:nvPr/>
        </p:nvSpPr>
        <p:spPr>
          <a:xfrm>
            <a:off x="6916275" y="4133981"/>
            <a:ext cx="1963267" cy="307777"/>
          </a:xfrm>
          <a:prstGeom prst="rect">
            <a:avLst/>
          </a:prstGeom>
          <a:noFill/>
        </p:spPr>
        <p:txBody>
          <a:bodyPr wrap="square" rtlCol="0">
            <a:spAutoFit/>
          </a:bodyPr>
          <a:lstStyle/>
          <a:p>
            <a:pPr algn="ctr"/>
            <a:r>
              <a:rPr lang="en-US" altLang="ko-KR" b="1" dirty="0">
                <a:latin typeface="Playfair Display" panose="00000500000000000000" pitchFamily="2" charset="0"/>
              </a:rPr>
              <a:t>Test</a:t>
            </a:r>
            <a:endParaRPr lang="ko-KR" altLang="en-US" b="1" dirty="0">
              <a:latin typeface="Playfair Display" panose="00000500000000000000" pitchFamily="2" charset="0"/>
            </a:endParaRPr>
          </a:p>
        </p:txBody>
      </p:sp>
      <p:sp>
        <p:nvSpPr>
          <p:cNvPr id="53" name="TextBox 52">
            <a:extLst>
              <a:ext uri="{FF2B5EF4-FFF2-40B4-BE49-F238E27FC236}">
                <a16:creationId xmlns:a16="http://schemas.microsoft.com/office/drawing/2014/main" id="{974F41DE-1695-461A-A5B0-063856F1AA6A}"/>
              </a:ext>
            </a:extLst>
          </p:cNvPr>
          <p:cNvSpPr txBox="1"/>
          <p:nvPr/>
        </p:nvSpPr>
        <p:spPr>
          <a:xfrm>
            <a:off x="2532530" y="4133982"/>
            <a:ext cx="1963267" cy="307777"/>
          </a:xfrm>
          <a:prstGeom prst="rect">
            <a:avLst/>
          </a:prstGeom>
          <a:noFill/>
        </p:spPr>
        <p:txBody>
          <a:bodyPr wrap="square" rtlCol="0">
            <a:spAutoFit/>
          </a:bodyPr>
          <a:lstStyle/>
          <a:p>
            <a:pPr algn="ctr"/>
            <a:r>
              <a:rPr lang="en-US" altLang="ko-KR" b="1" dirty="0">
                <a:latin typeface="Playfair Display" panose="00000500000000000000" pitchFamily="2" charset="0"/>
              </a:rPr>
              <a:t>Train</a:t>
            </a:r>
            <a:endParaRPr lang="ko-KR" altLang="en-US" b="1" dirty="0">
              <a:latin typeface="Playfair Display" panose="00000500000000000000" pitchFamily="2" charset="0"/>
            </a:endParaRPr>
          </a:p>
        </p:txBody>
      </p:sp>
      <p:sp>
        <p:nvSpPr>
          <p:cNvPr id="44" name="직사각형 43">
            <a:extLst>
              <a:ext uri="{FF2B5EF4-FFF2-40B4-BE49-F238E27FC236}">
                <a16:creationId xmlns:a16="http://schemas.microsoft.com/office/drawing/2014/main" id="{DF9DE32D-10B8-4939-B071-F6B6CCCF35FA}"/>
              </a:ext>
            </a:extLst>
          </p:cNvPr>
          <p:cNvSpPr/>
          <p:nvPr/>
        </p:nvSpPr>
        <p:spPr>
          <a:xfrm>
            <a:off x="1550894" y="2563906"/>
            <a:ext cx="3863788" cy="5232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t>Train set</a:t>
            </a:r>
            <a:endParaRPr lang="ko-KR" altLang="en-US" dirty="0"/>
          </a:p>
        </p:txBody>
      </p:sp>
      <p:sp>
        <p:nvSpPr>
          <p:cNvPr id="70" name="직사각형 69">
            <a:extLst>
              <a:ext uri="{FF2B5EF4-FFF2-40B4-BE49-F238E27FC236}">
                <a16:creationId xmlns:a16="http://schemas.microsoft.com/office/drawing/2014/main" id="{B4FFBF7D-019D-4D22-89B8-47B0E514864F}"/>
              </a:ext>
            </a:extLst>
          </p:cNvPr>
          <p:cNvSpPr/>
          <p:nvPr/>
        </p:nvSpPr>
        <p:spPr>
          <a:xfrm>
            <a:off x="5898776" y="2563906"/>
            <a:ext cx="3863788" cy="523218"/>
          </a:xfrm>
          <a:prstGeom prst="rect">
            <a:avLst/>
          </a:prstGeom>
          <a:solidFill>
            <a:schemeClr val="tx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t>Test set</a:t>
            </a:r>
            <a:endParaRPr lang="ko-KR" altLang="en-US" dirty="0"/>
          </a:p>
        </p:txBody>
      </p:sp>
      <p:cxnSp>
        <p:nvCxnSpPr>
          <p:cNvPr id="69" name="직선 화살표 연결선 68">
            <a:extLst>
              <a:ext uri="{FF2B5EF4-FFF2-40B4-BE49-F238E27FC236}">
                <a16:creationId xmlns:a16="http://schemas.microsoft.com/office/drawing/2014/main" id="{BA6D6124-F5DB-4078-80E9-C23FA3865D6A}"/>
              </a:ext>
            </a:extLst>
          </p:cNvPr>
          <p:cNvCxnSpPr>
            <a:stCxn id="44" idx="2"/>
          </p:cNvCxnSpPr>
          <p:nvPr/>
        </p:nvCxnSpPr>
        <p:spPr>
          <a:xfrm>
            <a:off x="3482788" y="3087124"/>
            <a:ext cx="0" cy="704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직선 화살표 연결선 72">
            <a:extLst>
              <a:ext uri="{FF2B5EF4-FFF2-40B4-BE49-F238E27FC236}">
                <a16:creationId xmlns:a16="http://schemas.microsoft.com/office/drawing/2014/main" id="{4DA1EEC3-02A7-4A49-B828-27D19162CEFC}"/>
              </a:ext>
            </a:extLst>
          </p:cNvPr>
          <p:cNvCxnSpPr>
            <a:cxnSpLocks/>
          </p:cNvCxnSpPr>
          <p:nvPr/>
        </p:nvCxnSpPr>
        <p:spPr>
          <a:xfrm>
            <a:off x="7830670" y="3087124"/>
            <a:ext cx="0" cy="704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7735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0" y="685800"/>
            <a:ext cx="12192000" cy="666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Spectral SemiBold"/>
              <a:buNone/>
            </a:pPr>
            <a:r>
              <a:rPr lang="en-US" sz="2800" dirty="0">
                <a:latin typeface="Playfair Display Medium"/>
                <a:ea typeface="Playfair Display Medium"/>
                <a:cs typeface="Playfair Display Medium"/>
                <a:sym typeface="Playfair Display Medium"/>
              </a:rPr>
              <a:t>Implementation</a:t>
            </a:r>
          </a:p>
        </p:txBody>
      </p:sp>
      <p:sp>
        <p:nvSpPr>
          <p:cNvPr id="107" name="Google Shape;107;p4"/>
          <p:cNvSpPr txBox="1">
            <a:spLocks noGrp="1"/>
          </p:cNvSpPr>
          <p:nvPr>
            <p:ph type="sldNum" idx="12"/>
          </p:nvPr>
        </p:nvSpPr>
        <p:spPr>
          <a:xfrm>
            <a:off x="9296400" y="6482090"/>
            <a:ext cx="27432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
        <p:nvSpPr>
          <p:cNvPr id="35" name="Google Shape;106;p4">
            <a:extLst>
              <a:ext uri="{FF2B5EF4-FFF2-40B4-BE49-F238E27FC236}">
                <a16:creationId xmlns:a16="http://schemas.microsoft.com/office/drawing/2014/main" id="{ED4C3790-391E-4849-AC41-F050C221F346}"/>
              </a:ext>
            </a:extLst>
          </p:cNvPr>
          <p:cNvSpPr txBox="1">
            <a:spLocks/>
          </p:cNvSpPr>
          <p:nvPr/>
        </p:nvSpPr>
        <p:spPr>
          <a:xfrm>
            <a:off x="285749" y="1527200"/>
            <a:ext cx="11620500" cy="5684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indent="-368300">
              <a:buSzPts val="2200"/>
              <a:buFont typeface="Arial" panose="020B0604020202020204" pitchFamily="34" charset="0"/>
              <a:buChar char="•"/>
            </a:pPr>
            <a:r>
              <a:rPr lang="en-US" altLang="ko-KR" sz="2200" dirty="0">
                <a:solidFill>
                  <a:schemeClr val="tx1"/>
                </a:solidFill>
              </a:rPr>
              <a:t>When the evaluation metric is </a:t>
            </a:r>
            <a:r>
              <a:rPr lang="en-US" altLang="ko-KR" sz="2200" dirty="0">
                <a:solidFill>
                  <a:srgbClr val="FF0000"/>
                </a:solidFill>
              </a:rPr>
              <a:t>validation accuracy</a:t>
            </a:r>
            <a:r>
              <a:rPr lang="en-US" altLang="ko-KR" sz="2200" dirty="0">
                <a:solidFill>
                  <a:schemeClr val="tx1"/>
                </a:solidFill>
              </a:rPr>
              <a:t>,</a:t>
            </a:r>
          </a:p>
        </p:txBody>
      </p:sp>
      <p:cxnSp>
        <p:nvCxnSpPr>
          <p:cNvPr id="34" name="직선 연결선 33">
            <a:extLst>
              <a:ext uri="{FF2B5EF4-FFF2-40B4-BE49-F238E27FC236}">
                <a16:creationId xmlns:a16="http://schemas.microsoft.com/office/drawing/2014/main" id="{D9282C22-3166-40A7-BBC1-DD1E09FAB09F}"/>
              </a:ext>
            </a:extLst>
          </p:cNvPr>
          <p:cNvCxnSpPr/>
          <p:nvPr/>
        </p:nvCxnSpPr>
        <p:spPr>
          <a:xfrm>
            <a:off x="1613650" y="4544001"/>
            <a:ext cx="0" cy="493059"/>
          </a:xfrm>
          <a:prstGeom prst="line">
            <a:avLst/>
          </a:prstGeom>
        </p:spPr>
        <p:style>
          <a:lnRef idx="3">
            <a:schemeClr val="dk1"/>
          </a:lnRef>
          <a:fillRef idx="0">
            <a:schemeClr val="dk1"/>
          </a:fillRef>
          <a:effectRef idx="2">
            <a:schemeClr val="dk1"/>
          </a:effectRef>
          <a:fontRef idx="minor">
            <a:schemeClr val="tx1"/>
          </a:fontRef>
        </p:style>
      </p:cxnSp>
      <p:cxnSp>
        <p:nvCxnSpPr>
          <p:cNvPr id="41" name="직선 연결선 40">
            <a:extLst>
              <a:ext uri="{FF2B5EF4-FFF2-40B4-BE49-F238E27FC236}">
                <a16:creationId xmlns:a16="http://schemas.microsoft.com/office/drawing/2014/main" id="{D9E1D3EF-8DC0-469E-9509-C2ACB7F84FB3}"/>
              </a:ext>
            </a:extLst>
          </p:cNvPr>
          <p:cNvCxnSpPr/>
          <p:nvPr/>
        </p:nvCxnSpPr>
        <p:spPr>
          <a:xfrm>
            <a:off x="5414685" y="4543999"/>
            <a:ext cx="0" cy="493059"/>
          </a:xfrm>
          <a:prstGeom prst="line">
            <a:avLst/>
          </a:prstGeom>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1D35FC6E-D5F5-4E41-AD14-E806529FB0F5}"/>
              </a:ext>
            </a:extLst>
          </p:cNvPr>
          <p:cNvSpPr txBox="1"/>
          <p:nvPr/>
        </p:nvSpPr>
        <p:spPr>
          <a:xfrm>
            <a:off x="1597922" y="4271732"/>
            <a:ext cx="1963267" cy="307777"/>
          </a:xfrm>
          <a:prstGeom prst="rect">
            <a:avLst/>
          </a:prstGeom>
          <a:noFill/>
        </p:spPr>
        <p:txBody>
          <a:bodyPr wrap="square" rtlCol="0">
            <a:spAutoFit/>
          </a:bodyPr>
          <a:lstStyle/>
          <a:p>
            <a:pPr algn="ctr"/>
            <a:r>
              <a:rPr lang="en-US" altLang="ko-KR" dirty="0">
                <a:latin typeface="Playfair Display" panose="00000500000000000000" pitchFamily="2" charset="0"/>
              </a:rPr>
              <a:t>Save mask</a:t>
            </a:r>
          </a:p>
        </p:txBody>
      </p:sp>
      <p:cxnSp>
        <p:nvCxnSpPr>
          <p:cNvPr id="46" name="직선 연결선 45">
            <a:extLst>
              <a:ext uri="{FF2B5EF4-FFF2-40B4-BE49-F238E27FC236}">
                <a16:creationId xmlns:a16="http://schemas.microsoft.com/office/drawing/2014/main" id="{20D2BF8E-2582-4D8A-B4AD-B420BD6EE1DC}"/>
              </a:ext>
            </a:extLst>
          </p:cNvPr>
          <p:cNvCxnSpPr>
            <a:cxnSpLocks/>
          </p:cNvCxnSpPr>
          <p:nvPr/>
        </p:nvCxnSpPr>
        <p:spPr>
          <a:xfrm flipV="1">
            <a:off x="5961529" y="4815841"/>
            <a:ext cx="3801035" cy="1"/>
          </a:xfrm>
          <a:prstGeom prst="line">
            <a:avLst/>
          </a:prstGeom>
        </p:spPr>
        <p:style>
          <a:lnRef idx="3">
            <a:schemeClr val="dk1"/>
          </a:lnRef>
          <a:fillRef idx="0">
            <a:schemeClr val="dk1"/>
          </a:fillRef>
          <a:effectRef idx="2">
            <a:schemeClr val="dk1"/>
          </a:effectRef>
          <a:fontRef idx="minor">
            <a:schemeClr val="tx1"/>
          </a:fontRef>
        </p:style>
      </p:cxnSp>
      <p:cxnSp>
        <p:nvCxnSpPr>
          <p:cNvPr id="47" name="직선 연결선 46">
            <a:extLst>
              <a:ext uri="{FF2B5EF4-FFF2-40B4-BE49-F238E27FC236}">
                <a16:creationId xmlns:a16="http://schemas.microsoft.com/office/drawing/2014/main" id="{FACFECF8-E9C6-4405-98BA-AA2777A68E3D}"/>
              </a:ext>
            </a:extLst>
          </p:cNvPr>
          <p:cNvCxnSpPr/>
          <p:nvPr/>
        </p:nvCxnSpPr>
        <p:spPr>
          <a:xfrm>
            <a:off x="5961529" y="4569313"/>
            <a:ext cx="0" cy="493059"/>
          </a:xfrm>
          <a:prstGeom prst="line">
            <a:avLst/>
          </a:prstGeom>
        </p:spPr>
        <p:style>
          <a:lnRef idx="3">
            <a:schemeClr val="dk1"/>
          </a:lnRef>
          <a:fillRef idx="0">
            <a:schemeClr val="dk1"/>
          </a:fillRef>
          <a:effectRef idx="2">
            <a:schemeClr val="dk1"/>
          </a:effectRef>
          <a:fontRef idx="minor">
            <a:schemeClr val="tx1"/>
          </a:fontRef>
        </p:style>
      </p:cxnSp>
      <p:cxnSp>
        <p:nvCxnSpPr>
          <p:cNvPr id="48" name="직선 연결선 47">
            <a:extLst>
              <a:ext uri="{FF2B5EF4-FFF2-40B4-BE49-F238E27FC236}">
                <a16:creationId xmlns:a16="http://schemas.microsoft.com/office/drawing/2014/main" id="{51B11E25-1142-4A5D-AD05-54B5E7B3F86B}"/>
              </a:ext>
            </a:extLst>
          </p:cNvPr>
          <p:cNvCxnSpPr/>
          <p:nvPr/>
        </p:nvCxnSpPr>
        <p:spPr>
          <a:xfrm>
            <a:off x="9762564" y="4569311"/>
            <a:ext cx="0" cy="493059"/>
          </a:xfrm>
          <a:prstGeom prst="line">
            <a:avLst/>
          </a:prstGeom>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FCE54186-CE20-4EF8-A873-C48BEDE0451C}"/>
              </a:ext>
            </a:extLst>
          </p:cNvPr>
          <p:cNvSpPr txBox="1"/>
          <p:nvPr/>
        </p:nvSpPr>
        <p:spPr>
          <a:xfrm>
            <a:off x="6956616" y="5109972"/>
            <a:ext cx="1963267" cy="307777"/>
          </a:xfrm>
          <a:prstGeom prst="rect">
            <a:avLst/>
          </a:prstGeom>
          <a:noFill/>
        </p:spPr>
        <p:txBody>
          <a:bodyPr wrap="square" rtlCol="0">
            <a:spAutoFit/>
          </a:bodyPr>
          <a:lstStyle/>
          <a:p>
            <a:pPr algn="ctr"/>
            <a:r>
              <a:rPr lang="en-US" altLang="ko-KR" dirty="0">
                <a:latin typeface="Playfair Display" panose="00000500000000000000" pitchFamily="2" charset="0"/>
              </a:rPr>
              <a:t>Do not use mask</a:t>
            </a:r>
            <a:endParaRPr lang="ko-KR" altLang="en-US" dirty="0">
              <a:latin typeface="Playfair Display" panose="00000500000000000000" pitchFamily="2" charset="0"/>
            </a:endParaRPr>
          </a:p>
        </p:txBody>
      </p:sp>
      <p:sp>
        <p:nvSpPr>
          <p:cNvPr id="52" name="TextBox 51">
            <a:extLst>
              <a:ext uri="{FF2B5EF4-FFF2-40B4-BE49-F238E27FC236}">
                <a16:creationId xmlns:a16="http://schemas.microsoft.com/office/drawing/2014/main" id="{D8DF5CE2-D6E6-4F8A-92D5-0C06B0423203}"/>
              </a:ext>
            </a:extLst>
          </p:cNvPr>
          <p:cNvSpPr txBox="1"/>
          <p:nvPr/>
        </p:nvSpPr>
        <p:spPr>
          <a:xfrm>
            <a:off x="6880412" y="4204315"/>
            <a:ext cx="1963267" cy="307777"/>
          </a:xfrm>
          <a:prstGeom prst="rect">
            <a:avLst/>
          </a:prstGeom>
          <a:noFill/>
        </p:spPr>
        <p:txBody>
          <a:bodyPr wrap="square" rtlCol="0">
            <a:spAutoFit/>
          </a:bodyPr>
          <a:lstStyle/>
          <a:p>
            <a:pPr algn="ctr"/>
            <a:r>
              <a:rPr lang="en-US" altLang="ko-KR" b="1" dirty="0">
                <a:latin typeface="Playfair Display" panose="00000500000000000000" pitchFamily="2" charset="0"/>
              </a:rPr>
              <a:t>Test</a:t>
            </a:r>
            <a:endParaRPr lang="ko-KR" altLang="en-US" b="1" dirty="0">
              <a:latin typeface="Playfair Display" panose="00000500000000000000" pitchFamily="2" charset="0"/>
            </a:endParaRPr>
          </a:p>
        </p:txBody>
      </p:sp>
      <p:sp>
        <p:nvSpPr>
          <p:cNvPr id="53" name="TextBox 52">
            <a:extLst>
              <a:ext uri="{FF2B5EF4-FFF2-40B4-BE49-F238E27FC236}">
                <a16:creationId xmlns:a16="http://schemas.microsoft.com/office/drawing/2014/main" id="{974F41DE-1695-461A-A5B0-063856F1AA6A}"/>
              </a:ext>
            </a:extLst>
          </p:cNvPr>
          <p:cNvSpPr txBox="1"/>
          <p:nvPr/>
        </p:nvSpPr>
        <p:spPr>
          <a:xfrm>
            <a:off x="2532507" y="4071360"/>
            <a:ext cx="1963267" cy="307777"/>
          </a:xfrm>
          <a:prstGeom prst="rect">
            <a:avLst/>
          </a:prstGeom>
          <a:noFill/>
        </p:spPr>
        <p:txBody>
          <a:bodyPr wrap="square" rtlCol="0">
            <a:spAutoFit/>
          </a:bodyPr>
          <a:lstStyle/>
          <a:p>
            <a:pPr algn="ctr"/>
            <a:r>
              <a:rPr lang="en-US" altLang="ko-KR" b="1" dirty="0">
                <a:latin typeface="Playfair Display" panose="00000500000000000000" pitchFamily="2" charset="0"/>
              </a:rPr>
              <a:t>Train</a:t>
            </a:r>
            <a:endParaRPr lang="ko-KR" altLang="en-US" b="1" dirty="0">
              <a:latin typeface="Playfair Display" panose="00000500000000000000" pitchFamily="2" charset="0"/>
            </a:endParaRPr>
          </a:p>
        </p:txBody>
      </p:sp>
      <p:sp>
        <p:nvSpPr>
          <p:cNvPr id="44" name="직사각형 43">
            <a:extLst>
              <a:ext uri="{FF2B5EF4-FFF2-40B4-BE49-F238E27FC236}">
                <a16:creationId xmlns:a16="http://schemas.microsoft.com/office/drawing/2014/main" id="{DF9DE32D-10B8-4939-B071-F6B6CCCF35FA}"/>
              </a:ext>
            </a:extLst>
          </p:cNvPr>
          <p:cNvSpPr/>
          <p:nvPr/>
        </p:nvSpPr>
        <p:spPr>
          <a:xfrm>
            <a:off x="1582262" y="2554941"/>
            <a:ext cx="1931897" cy="5232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t>Train set</a:t>
            </a:r>
            <a:endParaRPr lang="ko-KR" altLang="en-US" dirty="0"/>
          </a:p>
        </p:txBody>
      </p:sp>
      <p:cxnSp>
        <p:nvCxnSpPr>
          <p:cNvPr id="69" name="직선 화살표 연결선 68">
            <a:extLst>
              <a:ext uri="{FF2B5EF4-FFF2-40B4-BE49-F238E27FC236}">
                <a16:creationId xmlns:a16="http://schemas.microsoft.com/office/drawing/2014/main" id="{BA6D6124-F5DB-4078-80E9-C23FA3865D6A}"/>
              </a:ext>
            </a:extLst>
          </p:cNvPr>
          <p:cNvCxnSpPr>
            <a:cxnSpLocks/>
            <a:stCxn id="44" idx="2"/>
            <a:endCxn id="53" idx="0"/>
          </p:cNvCxnSpPr>
          <p:nvPr/>
        </p:nvCxnSpPr>
        <p:spPr>
          <a:xfrm>
            <a:off x="2548211" y="3078159"/>
            <a:ext cx="965930" cy="993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직선 화살표 연결선 72">
            <a:extLst>
              <a:ext uri="{FF2B5EF4-FFF2-40B4-BE49-F238E27FC236}">
                <a16:creationId xmlns:a16="http://schemas.microsoft.com/office/drawing/2014/main" id="{4DA1EEC3-02A7-4A49-B828-27D19162CEFC}"/>
              </a:ext>
            </a:extLst>
          </p:cNvPr>
          <p:cNvCxnSpPr>
            <a:cxnSpLocks/>
            <a:stCxn id="22" idx="2"/>
            <a:endCxn id="52" idx="0"/>
          </p:cNvCxnSpPr>
          <p:nvPr/>
        </p:nvCxnSpPr>
        <p:spPr>
          <a:xfrm flipH="1">
            <a:off x="7862046" y="3087124"/>
            <a:ext cx="1" cy="1117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직사각형 21">
            <a:extLst>
              <a:ext uri="{FF2B5EF4-FFF2-40B4-BE49-F238E27FC236}">
                <a16:creationId xmlns:a16="http://schemas.microsoft.com/office/drawing/2014/main" id="{BA2D3229-0321-4325-86BE-B8E2636FFD59}"/>
              </a:ext>
            </a:extLst>
          </p:cNvPr>
          <p:cNvSpPr/>
          <p:nvPr/>
        </p:nvSpPr>
        <p:spPr>
          <a:xfrm>
            <a:off x="5961529" y="2563906"/>
            <a:ext cx="3801035" cy="523218"/>
          </a:xfrm>
          <a:prstGeom prst="rect">
            <a:avLst/>
          </a:prstGeom>
          <a:solidFill>
            <a:schemeClr val="tx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t>Test set</a:t>
            </a:r>
            <a:endParaRPr lang="ko-KR" altLang="en-US" dirty="0"/>
          </a:p>
        </p:txBody>
      </p:sp>
      <p:cxnSp>
        <p:nvCxnSpPr>
          <p:cNvPr id="36" name="직선 연결선 35">
            <a:extLst>
              <a:ext uri="{FF2B5EF4-FFF2-40B4-BE49-F238E27FC236}">
                <a16:creationId xmlns:a16="http://schemas.microsoft.com/office/drawing/2014/main" id="{E4530696-CF8D-4F91-B20E-DBAAD7F423AE}"/>
              </a:ext>
            </a:extLst>
          </p:cNvPr>
          <p:cNvCxnSpPr>
            <a:cxnSpLocks/>
          </p:cNvCxnSpPr>
          <p:nvPr/>
        </p:nvCxnSpPr>
        <p:spPr>
          <a:xfrm flipV="1">
            <a:off x="1613644" y="4883184"/>
            <a:ext cx="1900515" cy="1"/>
          </a:xfrm>
          <a:prstGeom prst="line">
            <a:avLst/>
          </a:prstGeom>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23C526B1-B773-4582-90AD-D7BC559FD831}"/>
              </a:ext>
            </a:extLst>
          </p:cNvPr>
          <p:cNvSpPr txBox="1"/>
          <p:nvPr/>
        </p:nvSpPr>
        <p:spPr>
          <a:xfrm>
            <a:off x="1613639" y="5623556"/>
            <a:ext cx="1963267" cy="307777"/>
          </a:xfrm>
          <a:prstGeom prst="rect">
            <a:avLst/>
          </a:prstGeom>
          <a:noFill/>
        </p:spPr>
        <p:txBody>
          <a:bodyPr wrap="square" rtlCol="0">
            <a:spAutoFit/>
          </a:bodyPr>
          <a:lstStyle/>
          <a:p>
            <a:pPr algn="ctr"/>
            <a:r>
              <a:rPr lang="en-US" altLang="ko-KR" b="1" dirty="0">
                <a:latin typeface="Playfair Display" panose="00000500000000000000" pitchFamily="2" charset="0"/>
              </a:rPr>
              <a:t>Validation</a:t>
            </a:r>
            <a:endParaRPr lang="ko-KR" altLang="en-US" b="1" dirty="0">
              <a:latin typeface="Playfair Display" panose="00000500000000000000" pitchFamily="2" charset="0"/>
            </a:endParaRPr>
          </a:p>
        </p:txBody>
      </p:sp>
      <p:sp>
        <p:nvSpPr>
          <p:cNvPr id="49" name="TextBox 48">
            <a:extLst>
              <a:ext uri="{FF2B5EF4-FFF2-40B4-BE49-F238E27FC236}">
                <a16:creationId xmlns:a16="http://schemas.microsoft.com/office/drawing/2014/main" id="{903FA7AE-742F-4C34-ADD4-29328BF8688F}"/>
              </a:ext>
            </a:extLst>
          </p:cNvPr>
          <p:cNvSpPr txBox="1"/>
          <p:nvPr/>
        </p:nvSpPr>
        <p:spPr>
          <a:xfrm>
            <a:off x="1275184" y="4948838"/>
            <a:ext cx="2608742" cy="523220"/>
          </a:xfrm>
          <a:prstGeom prst="rect">
            <a:avLst/>
          </a:prstGeom>
          <a:noFill/>
        </p:spPr>
        <p:txBody>
          <a:bodyPr wrap="square" rtlCol="0">
            <a:spAutoFit/>
          </a:bodyPr>
          <a:lstStyle/>
          <a:p>
            <a:pPr algn="ctr"/>
            <a:r>
              <a:rPr lang="en-US" altLang="ko-KR" dirty="0">
                <a:latin typeface="Playfair Display" panose="00000500000000000000" pitchFamily="2" charset="0"/>
              </a:rPr>
              <a:t>Update validation </a:t>
            </a:r>
          </a:p>
          <a:p>
            <a:pPr algn="ctr"/>
            <a:r>
              <a:rPr lang="en-US" altLang="ko-KR" dirty="0">
                <a:latin typeface="Playfair Display" panose="00000500000000000000" pitchFamily="2" charset="0"/>
              </a:rPr>
              <a:t>accuracy</a:t>
            </a:r>
          </a:p>
        </p:txBody>
      </p:sp>
      <p:sp>
        <p:nvSpPr>
          <p:cNvPr id="50" name="TextBox 49">
            <a:extLst>
              <a:ext uri="{FF2B5EF4-FFF2-40B4-BE49-F238E27FC236}">
                <a16:creationId xmlns:a16="http://schemas.microsoft.com/office/drawing/2014/main" id="{ED48FD6C-C7AF-4ED9-A119-14B24CEFFF1D}"/>
              </a:ext>
            </a:extLst>
          </p:cNvPr>
          <p:cNvSpPr txBox="1"/>
          <p:nvPr/>
        </p:nvSpPr>
        <p:spPr>
          <a:xfrm>
            <a:off x="3514152" y="4304697"/>
            <a:ext cx="1837768" cy="307777"/>
          </a:xfrm>
          <a:prstGeom prst="rect">
            <a:avLst/>
          </a:prstGeom>
          <a:noFill/>
        </p:spPr>
        <p:txBody>
          <a:bodyPr wrap="square" rtlCol="0">
            <a:spAutoFit/>
          </a:bodyPr>
          <a:lstStyle/>
          <a:p>
            <a:pPr algn="ctr"/>
            <a:r>
              <a:rPr lang="en-US" altLang="ko-KR" dirty="0">
                <a:latin typeface="Playfair Display" panose="00000500000000000000" pitchFamily="2" charset="0"/>
              </a:rPr>
              <a:t>Use mask</a:t>
            </a:r>
            <a:endParaRPr lang="ko-KR" altLang="en-US" dirty="0">
              <a:latin typeface="Playfair Display" panose="00000500000000000000" pitchFamily="2" charset="0"/>
            </a:endParaRPr>
          </a:p>
        </p:txBody>
      </p:sp>
      <p:cxnSp>
        <p:nvCxnSpPr>
          <p:cNvPr id="54" name="직선 연결선 53">
            <a:extLst>
              <a:ext uri="{FF2B5EF4-FFF2-40B4-BE49-F238E27FC236}">
                <a16:creationId xmlns:a16="http://schemas.microsoft.com/office/drawing/2014/main" id="{C7A3F00D-C751-41AB-ACB7-94868D596585}"/>
              </a:ext>
            </a:extLst>
          </p:cNvPr>
          <p:cNvCxnSpPr/>
          <p:nvPr/>
        </p:nvCxnSpPr>
        <p:spPr>
          <a:xfrm>
            <a:off x="3514160" y="4543999"/>
            <a:ext cx="0" cy="493059"/>
          </a:xfrm>
          <a:prstGeom prst="line">
            <a:avLst/>
          </a:prstGeom>
        </p:spPr>
        <p:style>
          <a:lnRef idx="3">
            <a:schemeClr val="dk1"/>
          </a:lnRef>
          <a:fillRef idx="0">
            <a:schemeClr val="dk1"/>
          </a:fillRef>
          <a:effectRef idx="2">
            <a:schemeClr val="dk1"/>
          </a:effectRef>
          <a:fontRef idx="minor">
            <a:schemeClr val="tx1"/>
          </a:fontRef>
        </p:style>
      </p:cxnSp>
      <p:sp>
        <p:nvSpPr>
          <p:cNvPr id="29" name="직사각형 28">
            <a:extLst>
              <a:ext uri="{FF2B5EF4-FFF2-40B4-BE49-F238E27FC236}">
                <a16:creationId xmlns:a16="http://schemas.microsoft.com/office/drawing/2014/main" id="{446B7D66-5773-4F9F-B652-7EC1DA3E2AF2}"/>
              </a:ext>
            </a:extLst>
          </p:cNvPr>
          <p:cNvSpPr/>
          <p:nvPr/>
        </p:nvSpPr>
        <p:spPr>
          <a:xfrm>
            <a:off x="3514160" y="2554941"/>
            <a:ext cx="1900502" cy="523218"/>
          </a:xfrm>
          <a:prstGeom prst="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t>Validation set</a:t>
            </a:r>
            <a:endParaRPr lang="ko-KR" altLang="en-US" dirty="0"/>
          </a:p>
        </p:txBody>
      </p:sp>
      <p:cxnSp>
        <p:nvCxnSpPr>
          <p:cNvPr id="37" name="직선 화살표 연결선 36">
            <a:extLst>
              <a:ext uri="{FF2B5EF4-FFF2-40B4-BE49-F238E27FC236}">
                <a16:creationId xmlns:a16="http://schemas.microsoft.com/office/drawing/2014/main" id="{E9257342-70D1-479D-ADBC-9134705C7EBC}"/>
              </a:ext>
            </a:extLst>
          </p:cNvPr>
          <p:cNvCxnSpPr>
            <a:cxnSpLocks/>
            <a:stCxn id="29" idx="2"/>
            <a:endCxn id="43" idx="0"/>
          </p:cNvCxnSpPr>
          <p:nvPr/>
        </p:nvCxnSpPr>
        <p:spPr>
          <a:xfrm flipH="1">
            <a:off x="2595273" y="3078159"/>
            <a:ext cx="1869138" cy="2545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직선 연결선 41">
            <a:extLst>
              <a:ext uri="{FF2B5EF4-FFF2-40B4-BE49-F238E27FC236}">
                <a16:creationId xmlns:a16="http://schemas.microsoft.com/office/drawing/2014/main" id="{3A756E8B-B149-4458-882C-6A575CCD3AE3}"/>
              </a:ext>
            </a:extLst>
          </p:cNvPr>
          <p:cNvCxnSpPr>
            <a:cxnSpLocks/>
          </p:cNvCxnSpPr>
          <p:nvPr/>
        </p:nvCxnSpPr>
        <p:spPr>
          <a:xfrm flipV="1">
            <a:off x="1613639" y="4702206"/>
            <a:ext cx="1900515" cy="1"/>
          </a:xfrm>
          <a:prstGeom prst="line">
            <a:avLst/>
          </a:prstGeom>
        </p:spPr>
        <p:style>
          <a:lnRef idx="3">
            <a:schemeClr val="dk1"/>
          </a:lnRef>
          <a:fillRef idx="0">
            <a:schemeClr val="dk1"/>
          </a:fillRef>
          <a:effectRef idx="2">
            <a:schemeClr val="dk1"/>
          </a:effectRef>
          <a:fontRef idx="minor">
            <a:schemeClr val="tx1"/>
          </a:fontRef>
        </p:style>
      </p:cxnSp>
      <p:cxnSp>
        <p:nvCxnSpPr>
          <p:cNvPr id="55" name="직선 연결선 54">
            <a:extLst>
              <a:ext uri="{FF2B5EF4-FFF2-40B4-BE49-F238E27FC236}">
                <a16:creationId xmlns:a16="http://schemas.microsoft.com/office/drawing/2014/main" id="{F83C4A9E-BDCC-49EE-8ED8-E702B93E2D33}"/>
              </a:ext>
            </a:extLst>
          </p:cNvPr>
          <p:cNvCxnSpPr>
            <a:cxnSpLocks/>
          </p:cNvCxnSpPr>
          <p:nvPr/>
        </p:nvCxnSpPr>
        <p:spPr>
          <a:xfrm flipV="1">
            <a:off x="3514141" y="4710139"/>
            <a:ext cx="1900515" cy="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0778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0" y="685800"/>
            <a:ext cx="12192000" cy="666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Spectral SemiBold"/>
              <a:buNone/>
            </a:pPr>
            <a:r>
              <a:rPr lang="en-US" sz="2800" dirty="0">
                <a:latin typeface="Playfair Display Medium"/>
                <a:ea typeface="Playfair Display Medium"/>
                <a:cs typeface="Playfair Display Medium"/>
                <a:sym typeface="Playfair Display Medium"/>
              </a:rPr>
              <a:t>Implementation</a:t>
            </a:r>
          </a:p>
        </p:txBody>
      </p:sp>
      <p:sp>
        <p:nvSpPr>
          <p:cNvPr id="107" name="Google Shape;107;p4"/>
          <p:cNvSpPr txBox="1">
            <a:spLocks noGrp="1"/>
          </p:cNvSpPr>
          <p:nvPr>
            <p:ph type="sldNum" idx="12"/>
          </p:nvPr>
        </p:nvSpPr>
        <p:spPr>
          <a:xfrm>
            <a:off x="9296400" y="6482090"/>
            <a:ext cx="27432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
        <p:nvSpPr>
          <p:cNvPr id="35" name="Google Shape;106;p4">
            <a:extLst>
              <a:ext uri="{FF2B5EF4-FFF2-40B4-BE49-F238E27FC236}">
                <a16:creationId xmlns:a16="http://schemas.microsoft.com/office/drawing/2014/main" id="{ED4C3790-391E-4849-AC41-F050C221F346}"/>
              </a:ext>
            </a:extLst>
          </p:cNvPr>
          <p:cNvSpPr txBox="1">
            <a:spLocks/>
          </p:cNvSpPr>
          <p:nvPr/>
        </p:nvSpPr>
        <p:spPr>
          <a:xfrm>
            <a:off x="285749" y="1527200"/>
            <a:ext cx="11620500" cy="5684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indent="-368300">
              <a:buSzPts val="2200"/>
              <a:buFont typeface="Arial" panose="020B0604020202020204" pitchFamily="34" charset="0"/>
              <a:buChar char="•"/>
            </a:pPr>
            <a:r>
              <a:rPr lang="en-US" altLang="ko-KR" sz="2200" dirty="0">
                <a:solidFill>
                  <a:schemeClr val="tx1"/>
                </a:solidFill>
              </a:rPr>
              <a:t>When the evaluation metric is </a:t>
            </a:r>
            <a:r>
              <a:rPr lang="en-US" altLang="ko-KR" sz="2200" dirty="0">
                <a:solidFill>
                  <a:srgbClr val="FF0000"/>
                </a:solidFill>
              </a:rPr>
              <a:t>train accuracy</a:t>
            </a:r>
            <a:r>
              <a:rPr lang="en-US" altLang="ko-KR" sz="2200" dirty="0">
                <a:solidFill>
                  <a:schemeClr val="tx1"/>
                </a:solidFill>
              </a:rPr>
              <a:t>, and train with full train dataset.</a:t>
            </a:r>
          </a:p>
        </p:txBody>
      </p:sp>
      <p:cxnSp>
        <p:nvCxnSpPr>
          <p:cNvPr id="32" name="직선 연결선 31">
            <a:extLst>
              <a:ext uri="{FF2B5EF4-FFF2-40B4-BE49-F238E27FC236}">
                <a16:creationId xmlns:a16="http://schemas.microsoft.com/office/drawing/2014/main" id="{24001846-F3B6-4D49-9A06-83CA6343E9B7}"/>
              </a:ext>
            </a:extLst>
          </p:cNvPr>
          <p:cNvCxnSpPr>
            <a:cxnSpLocks/>
          </p:cNvCxnSpPr>
          <p:nvPr/>
        </p:nvCxnSpPr>
        <p:spPr>
          <a:xfrm flipV="1">
            <a:off x="1613644" y="4705037"/>
            <a:ext cx="3801035" cy="1"/>
          </a:xfrm>
          <a:prstGeom prst="line">
            <a:avLst/>
          </a:prstGeom>
        </p:spPr>
        <p:style>
          <a:lnRef idx="3">
            <a:schemeClr val="dk1"/>
          </a:lnRef>
          <a:fillRef idx="0">
            <a:schemeClr val="dk1"/>
          </a:fillRef>
          <a:effectRef idx="2">
            <a:schemeClr val="dk1"/>
          </a:effectRef>
          <a:fontRef idx="minor">
            <a:schemeClr val="tx1"/>
          </a:fontRef>
        </p:style>
      </p:cxnSp>
      <p:cxnSp>
        <p:nvCxnSpPr>
          <p:cNvPr id="34" name="직선 연결선 33">
            <a:extLst>
              <a:ext uri="{FF2B5EF4-FFF2-40B4-BE49-F238E27FC236}">
                <a16:creationId xmlns:a16="http://schemas.microsoft.com/office/drawing/2014/main" id="{D9282C22-3166-40A7-BBC1-DD1E09FAB09F}"/>
              </a:ext>
            </a:extLst>
          </p:cNvPr>
          <p:cNvCxnSpPr/>
          <p:nvPr/>
        </p:nvCxnSpPr>
        <p:spPr>
          <a:xfrm>
            <a:off x="1613650" y="4544001"/>
            <a:ext cx="0" cy="493059"/>
          </a:xfrm>
          <a:prstGeom prst="line">
            <a:avLst/>
          </a:prstGeom>
        </p:spPr>
        <p:style>
          <a:lnRef idx="3">
            <a:schemeClr val="dk1"/>
          </a:lnRef>
          <a:fillRef idx="0">
            <a:schemeClr val="dk1"/>
          </a:fillRef>
          <a:effectRef idx="2">
            <a:schemeClr val="dk1"/>
          </a:effectRef>
          <a:fontRef idx="minor">
            <a:schemeClr val="tx1"/>
          </a:fontRef>
        </p:style>
      </p:cxnSp>
      <p:cxnSp>
        <p:nvCxnSpPr>
          <p:cNvPr id="41" name="직선 연결선 40">
            <a:extLst>
              <a:ext uri="{FF2B5EF4-FFF2-40B4-BE49-F238E27FC236}">
                <a16:creationId xmlns:a16="http://schemas.microsoft.com/office/drawing/2014/main" id="{D9E1D3EF-8DC0-469E-9509-C2ACB7F84FB3}"/>
              </a:ext>
            </a:extLst>
          </p:cNvPr>
          <p:cNvCxnSpPr/>
          <p:nvPr/>
        </p:nvCxnSpPr>
        <p:spPr>
          <a:xfrm>
            <a:off x="5414685" y="4543999"/>
            <a:ext cx="0" cy="493059"/>
          </a:xfrm>
          <a:prstGeom prst="line">
            <a:avLst/>
          </a:prstGeom>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1D35FC6E-D5F5-4E41-AD14-E806529FB0F5}"/>
              </a:ext>
            </a:extLst>
          </p:cNvPr>
          <p:cNvSpPr txBox="1"/>
          <p:nvPr/>
        </p:nvSpPr>
        <p:spPr>
          <a:xfrm>
            <a:off x="1640486" y="4415896"/>
            <a:ext cx="1963267" cy="307777"/>
          </a:xfrm>
          <a:prstGeom prst="rect">
            <a:avLst/>
          </a:prstGeom>
          <a:noFill/>
        </p:spPr>
        <p:txBody>
          <a:bodyPr wrap="square" rtlCol="0">
            <a:spAutoFit/>
          </a:bodyPr>
          <a:lstStyle/>
          <a:p>
            <a:pPr algn="ctr"/>
            <a:r>
              <a:rPr lang="en-US" altLang="ko-KR" dirty="0">
                <a:latin typeface="Playfair Display" panose="00000500000000000000" pitchFamily="2" charset="0"/>
              </a:rPr>
              <a:t>Save mask</a:t>
            </a:r>
          </a:p>
        </p:txBody>
      </p:sp>
      <p:cxnSp>
        <p:nvCxnSpPr>
          <p:cNvPr id="46" name="직선 연결선 45">
            <a:extLst>
              <a:ext uri="{FF2B5EF4-FFF2-40B4-BE49-F238E27FC236}">
                <a16:creationId xmlns:a16="http://schemas.microsoft.com/office/drawing/2014/main" id="{20D2BF8E-2582-4D8A-B4AD-B420BD6EE1DC}"/>
              </a:ext>
            </a:extLst>
          </p:cNvPr>
          <p:cNvCxnSpPr>
            <a:cxnSpLocks/>
          </p:cNvCxnSpPr>
          <p:nvPr/>
        </p:nvCxnSpPr>
        <p:spPr>
          <a:xfrm flipV="1">
            <a:off x="5961529" y="4815841"/>
            <a:ext cx="3801035" cy="1"/>
          </a:xfrm>
          <a:prstGeom prst="line">
            <a:avLst/>
          </a:prstGeom>
        </p:spPr>
        <p:style>
          <a:lnRef idx="3">
            <a:schemeClr val="dk1"/>
          </a:lnRef>
          <a:fillRef idx="0">
            <a:schemeClr val="dk1"/>
          </a:fillRef>
          <a:effectRef idx="2">
            <a:schemeClr val="dk1"/>
          </a:effectRef>
          <a:fontRef idx="minor">
            <a:schemeClr val="tx1"/>
          </a:fontRef>
        </p:style>
      </p:cxnSp>
      <p:cxnSp>
        <p:nvCxnSpPr>
          <p:cNvPr id="47" name="직선 연결선 46">
            <a:extLst>
              <a:ext uri="{FF2B5EF4-FFF2-40B4-BE49-F238E27FC236}">
                <a16:creationId xmlns:a16="http://schemas.microsoft.com/office/drawing/2014/main" id="{FACFECF8-E9C6-4405-98BA-AA2777A68E3D}"/>
              </a:ext>
            </a:extLst>
          </p:cNvPr>
          <p:cNvCxnSpPr/>
          <p:nvPr/>
        </p:nvCxnSpPr>
        <p:spPr>
          <a:xfrm>
            <a:off x="5961529" y="4569313"/>
            <a:ext cx="0" cy="493059"/>
          </a:xfrm>
          <a:prstGeom prst="line">
            <a:avLst/>
          </a:prstGeom>
        </p:spPr>
        <p:style>
          <a:lnRef idx="3">
            <a:schemeClr val="dk1"/>
          </a:lnRef>
          <a:fillRef idx="0">
            <a:schemeClr val="dk1"/>
          </a:fillRef>
          <a:effectRef idx="2">
            <a:schemeClr val="dk1"/>
          </a:effectRef>
          <a:fontRef idx="minor">
            <a:schemeClr val="tx1"/>
          </a:fontRef>
        </p:style>
      </p:cxnSp>
      <p:cxnSp>
        <p:nvCxnSpPr>
          <p:cNvPr id="48" name="직선 연결선 47">
            <a:extLst>
              <a:ext uri="{FF2B5EF4-FFF2-40B4-BE49-F238E27FC236}">
                <a16:creationId xmlns:a16="http://schemas.microsoft.com/office/drawing/2014/main" id="{51B11E25-1142-4A5D-AD05-54B5E7B3F86B}"/>
              </a:ext>
            </a:extLst>
          </p:cNvPr>
          <p:cNvCxnSpPr/>
          <p:nvPr/>
        </p:nvCxnSpPr>
        <p:spPr>
          <a:xfrm>
            <a:off x="9762564" y="4569311"/>
            <a:ext cx="0" cy="493059"/>
          </a:xfrm>
          <a:prstGeom prst="line">
            <a:avLst/>
          </a:prstGeom>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FCE54186-CE20-4EF8-A873-C48BEDE0451C}"/>
              </a:ext>
            </a:extLst>
          </p:cNvPr>
          <p:cNvSpPr txBox="1"/>
          <p:nvPr/>
        </p:nvSpPr>
        <p:spPr>
          <a:xfrm>
            <a:off x="6956616" y="5109972"/>
            <a:ext cx="1963267" cy="307777"/>
          </a:xfrm>
          <a:prstGeom prst="rect">
            <a:avLst/>
          </a:prstGeom>
          <a:noFill/>
        </p:spPr>
        <p:txBody>
          <a:bodyPr wrap="square" rtlCol="0">
            <a:spAutoFit/>
          </a:bodyPr>
          <a:lstStyle/>
          <a:p>
            <a:pPr algn="ctr"/>
            <a:r>
              <a:rPr lang="en-US" altLang="ko-KR" dirty="0">
                <a:latin typeface="Playfair Display" panose="00000500000000000000" pitchFamily="2" charset="0"/>
              </a:rPr>
              <a:t>Do not use mask</a:t>
            </a:r>
            <a:endParaRPr lang="ko-KR" altLang="en-US" dirty="0">
              <a:latin typeface="Playfair Display" panose="00000500000000000000" pitchFamily="2" charset="0"/>
            </a:endParaRPr>
          </a:p>
        </p:txBody>
      </p:sp>
      <p:sp>
        <p:nvSpPr>
          <p:cNvPr id="52" name="TextBox 51">
            <a:extLst>
              <a:ext uri="{FF2B5EF4-FFF2-40B4-BE49-F238E27FC236}">
                <a16:creationId xmlns:a16="http://schemas.microsoft.com/office/drawing/2014/main" id="{D8DF5CE2-D6E6-4F8A-92D5-0C06B0423203}"/>
              </a:ext>
            </a:extLst>
          </p:cNvPr>
          <p:cNvSpPr txBox="1"/>
          <p:nvPr/>
        </p:nvSpPr>
        <p:spPr>
          <a:xfrm>
            <a:off x="6880412" y="4204315"/>
            <a:ext cx="1963267" cy="307777"/>
          </a:xfrm>
          <a:prstGeom prst="rect">
            <a:avLst/>
          </a:prstGeom>
          <a:noFill/>
        </p:spPr>
        <p:txBody>
          <a:bodyPr wrap="square" rtlCol="0">
            <a:spAutoFit/>
          </a:bodyPr>
          <a:lstStyle/>
          <a:p>
            <a:pPr algn="ctr"/>
            <a:r>
              <a:rPr lang="en-US" altLang="ko-KR" b="1" dirty="0">
                <a:latin typeface="Playfair Display" panose="00000500000000000000" pitchFamily="2" charset="0"/>
              </a:rPr>
              <a:t>Test</a:t>
            </a:r>
            <a:endParaRPr lang="ko-KR" altLang="en-US" b="1" dirty="0">
              <a:latin typeface="Playfair Display" panose="00000500000000000000" pitchFamily="2" charset="0"/>
            </a:endParaRPr>
          </a:p>
        </p:txBody>
      </p:sp>
      <p:sp>
        <p:nvSpPr>
          <p:cNvPr id="53" name="TextBox 52">
            <a:extLst>
              <a:ext uri="{FF2B5EF4-FFF2-40B4-BE49-F238E27FC236}">
                <a16:creationId xmlns:a16="http://schemas.microsoft.com/office/drawing/2014/main" id="{974F41DE-1695-461A-A5B0-063856F1AA6A}"/>
              </a:ext>
            </a:extLst>
          </p:cNvPr>
          <p:cNvSpPr txBox="1"/>
          <p:nvPr/>
        </p:nvSpPr>
        <p:spPr>
          <a:xfrm>
            <a:off x="1629341" y="3991996"/>
            <a:ext cx="1900525" cy="307777"/>
          </a:xfrm>
          <a:prstGeom prst="rect">
            <a:avLst/>
          </a:prstGeom>
          <a:noFill/>
        </p:spPr>
        <p:txBody>
          <a:bodyPr wrap="square" rtlCol="0">
            <a:spAutoFit/>
          </a:bodyPr>
          <a:lstStyle/>
          <a:p>
            <a:pPr algn="ctr"/>
            <a:r>
              <a:rPr lang="en-US" altLang="ko-KR" b="1" dirty="0">
                <a:latin typeface="Playfair Display" panose="00000500000000000000" pitchFamily="2" charset="0"/>
              </a:rPr>
              <a:t>Train</a:t>
            </a:r>
            <a:endParaRPr lang="ko-KR" altLang="en-US" b="1" dirty="0">
              <a:latin typeface="Playfair Display" panose="00000500000000000000" pitchFamily="2" charset="0"/>
            </a:endParaRPr>
          </a:p>
        </p:txBody>
      </p:sp>
      <p:sp>
        <p:nvSpPr>
          <p:cNvPr id="44" name="직사각형 43">
            <a:extLst>
              <a:ext uri="{FF2B5EF4-FFF2-40B4-BE49-F238E27FC236}">
                <a16:creationId xmlns:a16="http://schemas.microsoft.com/office/drawing/2014/main" id="{DF9DE32D-10B8-4939-B071-F6B6CCCF35FA}"/>
              </a:ext>
            </a:extLst>
          </p:cNvPr>
          <p:cNvSpPr/>
          <p:nvPr/>
        </p:nvSpPr>
        <p:spPr>
          <a:xfrm>
            <a:off x="1582262" y="2554941"/>
            <a:ext cx="1931897" cy="5232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t>Train set</a:t>
            </a:r>
            <a:endParaRPr lang="ko-KR" altLang="en-US" dirty="0"/>
          </a:p>
        </p:txBody>
      </p:sp>
      <p:cxnSp>
        <p:nvCxnSpPr>
          <p:cNvPr id="69" name="직선 화살표 연결선 68">
            <a:extLst>
              <a:ext uri="{FF2B5EF4-FFF2-40B4-BE49-F238E27FC236}">
                <a16:creationId xmlns:a16="http://schemas.microsoft.com/office/drawing/2014/main" id="{BA6D6124-F5DB-4078-80E9-C23FA3865D6A}"/>
              </a:ext>
            </a:extLst>
          </p:cNvPr>
          <p:cNvCxnSpPr>
            <a:cxnSpLocks/>
            <a:stCxn id="44" idx="2"/>
            <a:endCxn id="53" idx="0"/>
          </p:cNvCxnSpPr>
          <p:nvPr/>
        </p:nvCxnSpPr>
        <p:spPr>
          <a:xfrm>
            <a:off x="2548211" y="3078159"/>
            <a:ext cx="31393" cy="9138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직선 화살표 연결선 72">
            <a:extLst>
              <a:ext uri="{FF2B5EF4-FFF2-40B4-BE49-F238E27FC236}">
                <a16:creationId xmlns:a16="http://schemas.microsoft.com/office/drawing/2014/main" id="{4DA1EEC3-02A7-4A49-B828-27D19162CEFC}"/>
              </a:ext>
            </a:extLst>
          </p:cNvPr>
          <p:cNvCxnSpPr>
            <a:cxnSpLocks/>
            <a:stCxn id="22" idx="2"/>
            <a:endCxn id="52" idx="0"/>
          </p:cNvCxnSpPr>
          <p:nvPr/>
        </p:nvCxnSpPr>
        <p:spPr>
          <a:xfrm flipH="1">
            <a:off x="7862046" y="3087124"/>
            <a:ext cx="1" cy="1117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직사각형 21">
            <a:extLst>
              <a:ext uri="{FF2B5EF4-FFF2-40B4-BE49-F238E27FC236}">
                <a16:creationId xmlns:a16="http://schemas.microsoft.com/office/drawing/2014/main" id="{BA2D3229-0321-4325-86BE-B8E2636FFD59}"/>
              </a:ext>
            </a:extLst>
          </p:cNvPr>
          <p:cNvSpPr/>
          <p:nvPr/>
        </p:nvSpPr>
        <p:spPr>
          <a:xfrm>
            <a:off x="5961529" y="2563906"/>
            <a:ext cx="3801035" cy="523218"/>
          </a:xfrm>
          <a:prstGeom prst="rect">
            <a:avLst/>
          </a:prstGeom>
          <a:solidFill>
            <a:schemeClr val="tx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t>Test set</a:t>
            </a:r>
            <a:endParaRPr lang="ko-KR" altLang="en-US" dirty="0"/>
          </a:p>
        </p:txBody>
      </p:sp>
      <p:cxnSp>
        <p:nvCxnSpPr>
          <p:cNvPr id="36" name="직선 연결선 35">
            <a:extLst>
              <a:ext uri="{FF2B5EF4-FFF2-40B4-BE49-F238E27FC236}">
                <a16:creationId xmlns:a16="http://schemas.microsoft.com/office/drawing/2014/main" id="{E4530696-CF8D-4F91-B20E-DBAAD7F423AE}"/>
              </a:ext>
            </a:extLst>
          </p:cNvPr>
          <p:cNvCxnSpPr>
            <a:cxnSpLocks/>
          </p:cNvCxnSpPr>
          <p:nvPr/>
        </p:nvCxnSpPr>
        <p:spPr>
          <a:xfrm>
            <a:off x="1613644" y="4883185"/>
            <a:ext cx="1896596" cy="1264"/>
          </a:xfrm>
          <a:prstGeom prst="line">
            <a:avLst/>
          </a:prstGeom>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23C526B1-B773-4582-90AD-D7BC559FD831}"/>
              </a:ext>
            </a:extLst>
          </p:cNvPr>
          <p:cNvSpPr txBox="1"/>
          <p:nvPr/>
        </p:nvSpPr>
        <p:spPr>
          <a:xfrm>
            <a:off x="1640486" y="5608182"/>
            <a:ext cx="1900524" cy="307777"/>
          </a:xfrm>
          <a:prstGeom prst="rect">
            <a:avLst/>
          </a:prstGeom>
          <a:noFill/>
        </p:spPr>
        <p:txBody>
          <a:bodyPr wrap="square" rtlCol="0">
            <a:spAutoFit/>
          </a:bodyPr>
          <a:lstStyle/>
          <a:p>
            <a:pPr algn="ctr"/>
            <a:r>
              <a:rPr lang="en-US" altLang="ko-KR" b="1" dirty="0">
                <a:latin typeface="Playfair Display" panose="00000500000000000000" pitchFamily="2" charset="0"/>
              </a:rPr>
              <a:t>Validation</a:t>
            </a:r>
            <a:endParaRPr lang="ko-KR" altLang="en-US" b="1" dirty="0">
              <a:latin typeface="Playfair Display" panose="00000500000000000000" pitchFamily="2" charset="0"/>
            </a:endParaRPr>
          </a:p>
        </p:txBody>
      </p:sp>
      <p:sp>
        <p:nvSpPr>
          <p:cNvPr id="49" name="TextBox 48">
            <a:extLst>
              <a:ext uri="{FF2B5EF4-FFF2-40B4-BE49-F238E27FC236}">
                <a16:creationId xmlns:a16="http://schemas.microsoft.com/office/drawing/2014/main" id="{903FA7AE-742F-4C34-ADD4-29328BF8688F}"/>
              </a:ext>
            </a:extLst>
          </p:cNvPr>
          <p:cNvSpPr txBox="1"/>
          <p:nvPr/>
        </p:nvSpPr>
        <p:spPr>
          <a:xfrm>
            <a:off x="1249712" y="4873914"/>
            <a:ext cx="2624460" cy="523220"/>
          </a:xfrm>
          <a:prstGeom prst="rect">
            <a:avLst/>
          </a:prstGeom>
          <a:noFill/>
        </p:spPr>
        <p:txBody>
          <a:bodyPr wrap="square" rtlCol="0">
            <a:spAutoFit/>
          </a:bodyPr>
          <a:lstStyle/>
          <a:p>
            <a:pPr algn="ctr"/>
            <a:r>
              <a:rPr lang="en-US" altLang="ko-KR" dirty="0">
                <a:latin typeface="Playfair Display" panose="00000500000000000000" pitchFamily="2" charset="0"/>
              </a:rPr>
              <a:t>Update validation </a:t>
            </a:r>
          </a:p>
          <a:p>
            <a:pPr algn="ctr"/>
            <a:r>
              <a:rPr lang="en-US" altLang="ko-KR" dirty="0">
                <a:latin typeface="Playfair Display" panose="00000500000000000000" pitchFamily="2" charset="0"/>
              </a:rPr>
              <a:t>accuracy</a:t>
            </a:r>
          </a:p>
        </p:txBody>
      </p:sp>
      <p:sp>
        <p:nvSpPr>
          <p:cNvPr id="50" name="TextBox 49">
            <a:extLst>
              <a:ext uri="{FF2B5EF4-FFF2-40B4-BE49-F238E27FC236}">
                <a16:creationId xmlns:a16="http://schemas.microsoft.com/office/drawing/2014/main" id="{ED48FD6C-C7AF-4ED9-A119-14B24CEFFF1D}"/>
              </a:ext>
            </a:extLst>
          </p:cNvPr>
          <p:cNvSpPr txBox="1"/>
          <p:nvPr/>
        </p:nvSpPr>
        <p:spPr>
          <a:xfrm>
            <a:off x="3545513" y="4427609"/>
            <a:ext cx="1837768" cy="307777"/>
          </a:xfrm>
          <a:prstGeom prst="rect">
            <a:avLst/>
          </a:prstGeom>
          <a:noFill/>
        </p:spPr>
        <p:txBody>
          <a:bodyPr wrap="square" rtlCol="0">
            <a:spAutoFit/>
          </a:bodyPr>
          <a:lstStyle/>
          <a:p>
            <a:pPr algn="ctr"/>
            <a:r>
              <a:rPr lang="en-US" altLang="ko-KR" dirty="0">
                <a:latin typeface="Playfair Display" panose="00000500000000000000" pitchFamily="2" charset="0"/>
              </a:rPr>
              <a:t>Use mask</a:t>
            </a:r>
            <a:endParaRPr lang="ko-KR" altLang="en-US" dirty="0">
              <a:latin typeface="Playfair Display" panose="00000500000000000000" pitchFamily="2" charset="0"/>
            </a:endParaRPr>
          </a:p>
        </p:txBody>
      </p:sp>
      <p:cxnSp>
        <p:nvCxnSpPr>
          <p:cNvPr id="54" name="직선 연결선 53">
            <a:extLst>
              <a:ext uri="{FF2B5EF4-FFF2-40B4-BE49-F238E27FC236}">
                <a16:creationId xmlns:a16="http://schemas.microsoft.com/office/drawing/2014/main" id="{C7A3F00D-C751-41AB-ACB7-94868D596585}"/>
              </a:ext>
            </a:extLst>
          </p:cNvPr>
          <p:cNvCxnSpPr/>
          <p:nvPr/>
        </p:nvCxnSpPr>
        <p:spPr>
          <a:xfrm>
            <a:off x="3514160" y="4543999"/>
            <a:ext cx="0" cy="493059"/>
          </a:xfrm>
          <a:prstGeom prst="line">
            <a:avLst/>
          </a:prstGeom>
        </p:spPr>
        <p:style>
          <a:lnRef idx="3">
            <a:schemeClr val="dk1"/>
          </a:lnRef>
          <a:fillRef idx="0">
            <a:schemeClr val="dk1"/>
          </a:fillRef>
          <a:effectRef idx="2">
            <a:schemeClr val="dk1"/>
          </a:effectRef>
          <a:fontRef idx="minor">
            <a:schemeClr val="tx1"/>
          </a:fontRef>
        </p:style>
      </p:cxnSp>
      <p:sp>
        <p:nvSpPr>
          <p:cNvPr id="29" name="직사각형 28">
            <a:extLst>
              <a:ext uri="{FF2B5EF4-FFF2-40B4-BE49-F238E27FC236}">
                <a16:creationId xmlns:a16="http://schemas.microsoft.com/office/drawing/2014/main" id="{446B7D66-5773-4F9F-B652-7EC1DA3E2AF2}"/>
              </a:ext>
            </a:extLst>
          </p:cNvPr>
          <p:cNvSpPr/>
          <p:nvPr/>
        </p:nvSpPr>
        <p:spPr>
          <a:xfrm>
            <a:off x="3514160" y="2554941"/>
            <a:ext cx="1900502" cy="523218"/>
          </a:xfrm>
          <a:prstGeom prst="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t>Validation set</a:t>
            </a:r>
            <a:endParaRPr lang="ko-KR" altLang="en-US" dirty="0"/>
          </a:p>
        </p:txBody>
      </p:sp>
      <p:cxnSp>
        <p:nvCxnSpPr>
          <p:cNvPr id="37" name="직선 화살표 연결선 36">
            <a:extLst>
              <a:ext uri="{FF2B5EF4-FFF2-40B4-BE49-F238E27FC236}">
                <a16:creationId xmlns:a16="http://schemas.microsoft.com/office/drawing/2014/main" id="{E9257342-70D1-479D-ADBC-9134705C7EBC}"/>
              </a:ext>
            </a:extLst>
          </p:cNvPr>
          <p:cNvCxnSpPr>
            <a:cxnSpLocks/>
            <a:stCxn id="29" idx="2"/>
            <a:endCxn id="43" idx="0"/>
          </p:cNvCxnSpPr>
          <p:nvPr/>
        </p:nvCxnSpPr>
        <p:spPr>
          <a:xfrm flipH="1">
            <a:off x="2590748" y="3078159"/>
            <a:ext cx="1873663" cy="25300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A395774F-543B-46ED-8AFA-E4D3AB404A34}"/>
              </a:ext>
            </a:extLst>
          </p:cNvPr>
          <p:cNvSpPr txBox="1"/>
          <p:nvPr/>
        </p:nvSpPr>
        <p:spPr>
          <a:xfrm>
            <a:off x="3522007" y="3981304"/>
            <a:ext cx="1900525" cy="307777"/>
          </a:xfrm>
          <a:prstGeom prst="rect">
            <a:avLst/>
          </a:prstGeom>
          <a:noFill/>
        </p:spPr>
        <p:txBody>
          <a:bodyPr wrap="square" rtlCol="0">
            <a:spAutoFit/>
          </a:bodyPr>
          <a:lstStyle/>
          <a:p>
            <a:pPr algn="ctr"/>
            <a:r>
              <a:rPr lang="en-US" altLang="ko-KR" b="1" dirty="0">
                <a:latin typeface="Playfair Display" panose="00000500000000000000" pitchFamily="2" charset="0"/>
              </a:rPr>
              <a:t>Train</a:t>
            </a:r>
            <a:endParaRPr lang="ko-KR" altLang="en-US" b="1" dirty="0">
              <a:latin typeface="Playfair Display" panose="00000500000000000000" pitchFamily="2" charset="0"/>
            </a:endParaRPr>
          </a:p>
        </p:txBody>
      </p:sp>
      <p:cxnSp>
        <p:nvCxnSpPr>
          <p:cNvPr id="39" name="직선 화살표 연결선 38">
            <a:extLst>
              <a:ext uri="{FF2B5EF4-FFF2-40B4-BE49-F238E27FC236}">
                <a16:creationId xmlns:a16="http://schemas.microsoft.com/office/drawing/2014/main" id="{C63E3944-143B-40D3-8BC4-0927055A7CC6}"/>
              </a:ext>
            </a:extLst>
          </p:cNvPr>
          <p:cNvCxnSpPr>
            <a:cxnSpLocks/>
            <a:stCxn id="44" idx="2"/>
            <a:endCxn id="38" idx="0"/>
          </p:cNvCxnSpPr>
          <p:nvPr/>
        </p:nvCxnSpPr>
        <p:spPr>
          <a:xfrm>
            <a:off x="2548211" y="3078159"/>
            <a:ext cx="1924059" cy="903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직선 화살표 연결선 41">
            <a:extLst>
              <a:ext uri="{FF2B5EF4-FFF2-40B4-BE49-F238E27FC236}">
                <a16:creationId xmlns:a16="http://schemas.microsoft.com/office/drawing/2014/main" id="{ABD0E362-A921-4674-9F60-3089F3DE02D2}"/>
              </a:ext>
            </a:extLst>
          </p:cNvPr>
          <p:cNvCxnSpPr>
            <a:cxnSpLocks/>
            <a:stCxn id="29" idx="2"/>
            <a:endCxn id="38" idx="0"/>
          </p:cNvCxnSpPr>
          <p:nvPr/>
        </p:nvCxnSpPr>
        <p:spPr>
          <a:xfrm>
            <a:off x="4464411" y="3078159"/>
            <a:ext cx="7859" cy="903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3105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4" name="Google Shape;98;p3">
            <a:extLst>
              <a:ext uri="{FF2B5EF4-FFF2-40B4-BE49-F238E27FC236}">
                <a16:creationId xmlns:a16="http://schemas.microsoft.com/office/drawing/2014/main" id="{ADDE21E2-8F03-41BF-9C04-7D699A475705}"/>
              </a:ext>
            </a:extLst>
          </p:cNvPr>
          <p:cNvSpPr/>
          <p:nvPr/>
        </p:nvSpPr>
        <p:spPr>
          <a:xfrm>
            <a:off x="731746" y="2890559"/>
            <a:ext cx="5687100" cy="533400"/>
          </a:xfrm>
          <a:prstGeom prst="rect">
            <a:avLst/>
          </a:prstGeom>
          <a:solidFill>
            <a:srgbClr val="C00000"/>
          </a:solidFill>
          <a:ln>
            <a:noFill/>
          </a:ln>
          <a:effectLst>
            <a:outerShdw blurRad="508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alibri"/>
              <a:ea typeface="Calibri"/>
              <a:cs typeface="Calibri"/>
              <a:sym typeface="Calibri"/>
            </a:endParaRPr>
          </a:p>
        </p:txBody>
      </p:sp>
      <p:sp>
        <p:nvSpPr>
          <p:cNvPr id="92" name="Google Shape;92;p2"/>
          <p:cNvSpPr txBox="1">
            <a:spLocks noGrp="1"/>
          </p:cNvSpPr>
          <p:nvPr>
            <p:ph type="title"/>
          </p:nvPr>
        </p:nvSpPr>
        <p:spPr>
          <a:xfrm>
            <a:off x="0" y="685800"/>
            <a:ext cx="12192000" cy="6667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Spectral Light"/>
              <a:buNone/>
            </a:pPr>
            <a:r>
              <a:rPr lang="en-US" dirty="0">
                <a:latin typeface="Playfair Display Medium"/>
                <a:ea typeface="Playfair Display Medium"/>
                <a:cs typeface="Playfair Display Medium"/>
                <a:sym typeface="Playfair Display Medium"/>
              </a:rPr>
              <a:t>Outline</a:t>
            </a:r>
            <a:endParaRPr dirty="0">
              <a:latin typeface="Playfair Display Medium"/>
              <a:ea typeface="Playfair Display Medium"/>
              <a:cs typeface="Playfair Display Medium"/>
              <a:sym typeface="Playfair Display Medium"/>
            </a:endParaRPr>
          </a:p>
        </p:txBody>
      </p:sp>
      <p:sp>
        <p:nvSpPr>
          <p:cNvPr id="93" name="Google Shape;93;p2"/>
          <p:cNvSpPr txBox="1">
            <a:spLocks noGrp="1"/>
          </p:cNvSpPr>
          <p:nvPr>
            <p:ph type="body" idx="1"/>
          </p:nvPr>
        </p:nvSpPr>
        <p:spPr>
          <a:xfrm>
            <a:off x="290514" y="1562102"/>
            <a:ext cx="11610975" cy="4525963"/>
          </a:xfrm>
          <a:prstGeom prst="rect">
            <a:avLst/>
          </a:prstGeom>
          <a:noFill/>
          <a:ln>
            <a:noFill/>
          </a:ln>
        </p:spPr>
        <p:txBody>
          <a:bodyPr spcFirstLastPara="1" wrap="square" lIns="91425" tIns="45700" rIns="91425" bIns="45700" anchor="t" anchorCtr="0">
            <a:noAutofit/>
          </a:bodyPr>
          <a:lstStyle/>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lumMod val="50000"/>
                  </a:schemeClr>
                </a:solidFill>
              </a:rPr>
              <a:t>Main Idea</a:t>
            </a:r>
          </a:p>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lumMod val="50000"/>
                  </a:schemeClr>
                </a:solidFill>
              </a:rPr>
              <a:t>Implementation</a:t>
            </a:r>
          </a:p>
          <a:p>
            <a:pPr marL="508000" lvl="0" algn="l" rtl="0">
              <a:lnSpc>
                <a:spcPct val="100000"/>
              </a:lnSpc>
              <a:spcBef>
                <a:spcPts val="1200"/>
              </a:spcBef>
              <a:spcAft>
                <a:spcPts val="0"/>
              </a:spcAft>
              <a:buSzPts val="2800"/>
              <a:buFont typeface="Wingdings" panose="05000000000000000000" pitchFamily="2" charset="2"/>
              <a:buChar char="§"/>
            </a:pPr>
            <a:r>
              <a:rPr lang="en-US" altLang="ko-KR" sz="2800" dirty="0">
                <a:solidFill>
                  <a:schemeClr val="bg1"/>
                </a:solidFill>
              </a:rPr>
              <a:t>Experimental </a:t>
            </a:r>
            <a:r>
              <a:rPr lang="en-US" sz="2800" dirty="0">
                <a:solidFill>
                  <a:schemeClr val="bg1"/>
                </a:solidFill>
              </a:rPr>
              <a:t>Results</a:t>
            </a:r>
          </a:p>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lumMod val="50000"/>
                  </a:schemeClr>
                </a:solidFill>
              </a:rPr>
              <a:t>Analysis</a:t>
            </a:r>
          </a:p>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lumMod val="50000"/>
                  </a:schemeClr>
                </a:solidFill>
              </a:rPr>
              <a:t>Possible Further Works</a:t>
            </a:r>
          </a:p>
        </p:txBody>
      </p:sp>
    </p:spTree>
    <p:extLst>
      <p:ext uri="{BB962C8B-B14F-4D97-AF65-F5344CB8AC3E}">
        <p14:creationId xmlns:p14="http://schemas.microsoft.com/office/powerpoint/2010/main" val="34803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0" y="685800"/>
            <a:ext cx="12192000" cy="666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Spectral SemiBold"/>
              <a:buNone/>
            </a:pPr>
            <a:r>
              <a:rPr lang="en-US" sz="2800" dirty="0"/>
              <a:t>Experimental Results</a:t>
            </a:r>
            <a:endParaRPr sz="2800" dirty="0"/>
          </a:p>
        </p:txBody>
      </p:sp>
      <p:sp>
        <p:nvSpPr>
          <p:cNvPr id="120" name="Google Shape;120;p6"/>
          <p:cNvSpPr txBox="1">
            <a:spLocks noGrp="1"/>
          </p:cNvSpPr>
          <p:nvPr>
            <p:ph type="sldNum" idx="12"/>
          </p:nvPr>
        </p:nvSpPr>
        <p:spPr>
          <a:xfrm>
            <a:off x="9296400" y="6482090"/>
            <a:ext cx="27432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
        <p:nvSpPr>
          <p:cNvPr id="4" name="Google Shape;106;p4">
            <a:extLst>
              <a:ext uri="{FF2B5EF4-FFF2-40B4-BE49-F238E27FC236}">
                <a16:creationId xmlns:a16="http://schemas.microsoft.com/office/drawing/2014/main" id="{AB9E0EA0-F226-E22D-0E99-3CC75E5FCCAC}"/>
              </a:ext>
            </a:extLst>
          </p:cNvPr>
          <p:cNvSpPr txBox="1">
            <a:spLocks noGrp="1"/>
          </p:cNvSpPr>
          <p:nvPr>
            <p:ph type="body" idx="1"/>
          </p:nvPr>
        </p:nvSpPr>
        <p:spPr>
          <a:xfrm>
            <a:off x="321609" y="2103856"/>
            <a:ext cx="2529168" cy="600635"/>
          </a:xfrm>
          <a:prstGeom prst="rect">
            <a:avLst/>
          </a:prstGeom>
          <a:noFill/>
          <a:ln>
            <a:noFill/>
          </a:ln>
        </p:spPr>
        <p:txBody>
          <a:bodyPr spcFirstLastPara="1" wrap="square" lIns="91425" tIns="45700" rIns="91425" bIns="45700" anchor="b" anchorCtr="0">
            <a:noAutofit/>
          </a:bodyPr>
          <a:lstStyle/>
          <a:p>
            <a:pPr marL="431800">
              <a:lnSpc>
                <a:spcPct val="150000"/>
              </a:lnSpc>
              <a:buSzPts val="2200"/>
              <a:buFont typeface="Arial" panose="020B0604020202020204" pitchFamily="34" charset="0"/>
              <a:buChar char="•"/>
            </a:pPr>
            <a:r>
              <a:rPr lang="en-US" sz="2200" dirty="0"/>
              <a:t>Comparison</a:t>
            </a:r>
          </a:p>
        </p:txBody>
      </p:sp>
      <p:graphicFrame>
        <p:nvGraphicFramePr>
          <p:cNvPr id="2" name="표 1">
            <a:extLst>
              <a:ext uri="{FF2B5EF4-FFF2-40B4-BE49-F238E27FC236}">
                <a16:creationId xmlns:a16="http://schemas.microsoft.com/office/drawing/2014/main" id="{027927EC-69D6-4ADA-BE5B-EC14ACD1F8D1}"/>
              </a:ext>
            </a:extLst>
          </p:cNvPr>
          <p:cNvGraphicFramePr>
            <a:graphicFrameLocks noGrp="1"/>
          </p:cNvGraphicFramePr>
          <p:nvPr>
            <p:extLst>
              <p:ext uri="{D42A27DB-BD31-4B8C-83A1-F6EECF244321}">
                <p14:modId xmlns:p14="http://schemas.microsoft.com/office/powerpoint/2010/main" val="770944170"/>
              </p:ext>
            </p:extLst>
          </p:nvPr>
        </p:nvGraphicFramePr>
        <p:xfrm>
          <a:off x="321609" y="2892099"/>
          <a:ext cx="5291420" cy="1466850"/>
        </p:xfrm>
        <a:graphic>
          <a:graphicData uri="http://schemas.openxmlformats.org/drawingml/2006/table">
            <a:tbl>
              <a:tblPr>
                <a:tableStyleId>{8EC20E35-A176-4012-BC5E-935CFFF8708E}</a:tableStyleId>
              </a:tblPr>
              <a:tblGrid>
                <a:gridCol w="1322855">
                  <a:extLst>
                    <a:ext uri="{9D8B030D-6E8A-4147-A177-3AD203B41FA5}">
                      <a16:colId xmlns:a16="http://schemas.microsoft.com/office/drawing/2014/main" val="2781860469"/>
                    </a:ext>
                  </a:extLst>
                </a:gridCol>
                <a:gridCol w="1322855">
                  <a:extLst>
                    <a:ext uri="{9D8B030D-6E8A-4147-A177-3AD203B41FA5}">
                      <a16:colId xmlns:a16="http://schemas.microsoft.com/office/drawing/2014/main" val="2982062860"/>
                    </a:ext>
                  </a:extLst>
                </a:gridCol>
                <a:gridCol w="1322855">
                  <a:extLst>
                    <a:ext uri="{9D8B030D-6E8A-4147-A177-3AD203B41FA5}">
                      <a16:colId xmlns:a16="http://schemas.microsoft.com/office/drawing/2014/main" val="3939886103"/>
                    </a:ext>
                  </a:extLst>
                </a:gridCol>
                <a:gridCol w="1322855">
                  <a:extLst>
                    <a:ext uri="{9D8B030D-6E8A-4147-A177-3AD203B41FA5}">
                      <a16:colId xmlns:a16="http://schemas.microsoft.com/office/drawing/2014/main" val="2968483480"/>
                    </a:ext>
                  </a:extLst>
                </a:gridCol>
              </a:tblGrid>
              <a:tr h="100013">
                <a:tc>
                  <a:txBody>
                    <a:bodyPr/>
                    <a:lstStyle/>
                    <a:p>
                      <a:pPr algn="ctr" rtl="0" fontAlgn="b"/>
                      <a:endParaRPr lang="ko-KR" altLang="en-US" sz="1800" b="1" dirty="0">
                        <a:solidFill>
                          <a:schemeClr val="tx1"/>
                        </a:solidFill>
                        <a:effectLst/>
                      </a:endParaRPr>
                    </a:p>
                  </a:txBody>
                  <a:tcPr marL="14288" marR="14288" marT="9525" marB="9525"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b"/>
                      <a:r>
                        <a:rPr lang="en-US" sz="1800" b="1" dirty="0">
                          <a:solidFill>
                            <a:schemeClr val="tx1"/>
                          </a:solidFill>
                          <a:effectLst/>
                        </a:rPr>
                        <a:t>No Drop(%)</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b"/>
                      <a:r>
                        <a:rPr lang="en-US" sz="1800" b="1" dirty="0">
                          <a:solidFill>
                            <a:schemeClr val="tx1"/>
                          </a:solidFill>
                          <a:effectLst/>
                        </a:rPr>
                        <a:t>Drop(%)</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b"/>
                      <a:r>
                        <a:rPr lang="en-US" sz="1800" b="1" dirty="0">
                          <a:solidFill>
                            <a:schemeClr val="tx1"/>
                          </a:solidFill>
                          <a:effectLst/>
                        </a:rPr>
                        <a:t>WD(%)</a:t>
                      </a:r>
                    </a:p>
                  </a:txBody>
                  <a:tcPr marL="14288" marR="14288" marT="9525" marB="9525"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732943"/>
                  </a:ext>
                </a:extLst>
              </a:tr>
              <a:tr h="100013">
                <a:tc>
                  <a:txBody>
                    <a:bodyPr/>
                    <a:lstStyle/>
                    <a:p>
                      <a:pPr algn="ctr" rtl="0" fontAlgn="b"/>
                      <a:r>
                        <a:rPr lang="en-US" sz="1800" b="1" dirty="0">
                          <a:solidFill>
                            <a:schemeClr val="tx1"/>
                          </a:solidFill>
                          <a:effectLst/>
                        </a:rPr>
                        <a:t>MNIST</a:t>
                      </a:r>
                    </a:p>
                  </a:txBody>
                  <a:tcPr marL="14288" marR="14288" marT="9525" marB="9525"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sz="1800" b="0" dirty="0">
                          <a:effectLst/>
                        </a:rPr>
                        <a:t>98.98</a:t>
                      </a:r>
                      <a:endParaRPr lang="en-US" altLang="ko-KR" sz="1800" b="0" dirty="0">
                        <a:effectLst/>
                        <a:latin typeface="Consolas" panose="020B0609020204030204" pitchFamily="49" charset="0"/>
                      </a:endParaRP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sz="1800">
                          <a:effectLst/>
                        </a:rPr>
                        <a:t>99.33</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sz="1800">
                          <a:effectLst/>
                        </a:rPr>
                        <a:t>99.41</a:t>
                      </a:r>
                    </a:p>
                  </a:txBody>
                  <a:tcPr marL="14288" marR="14288" marT="9525" marB="9525"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562363"/>
                  </a:ext>
                </a:extLst>
              </a:tr>
              <a:tr h="100013">
                <a:tc>
                  <a:txBody>
                    <a:bodyPr/>
                    <a:lstStyle/>
                    <a:p>
                      <a:pPr algn="ctr" rtl="0" fontAlgn="b"/>
                      <a:r>
                        <a:rPr lang="en-US" sz="1800" b="1" dirty="0">
                          <a:solidFill>
                            <a:schemeClr val="tx1"/>
                          </a:solidFill>
                          <a:effectLst/>
                        </a:rPr>
                        <a:t>FMNIST</a:t>
                      </a:r>
                    </a:p>
                  </a:txBody>
                  <a:tcPr marL="14288" marR="14288" marT="9525" marB="9525"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sz="1800" b="0" dirty="0">
                          <a:effectLst/>
                        </a:rPr>
                        <a:t>90.99</a:t>
                      </a:r>
                      <a:endParaRPr lang="en-US" altLang="ko-KR" sz="1800" b="0" dirty="0">
                        <a:effectLst/>
                        <a:latin typeface="Consolas" panose="020B0609020204030204" pitchFamily="49" charset="0"/>
                      </a:endParaRP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sz="1800" dirty="0">
                          <a:effectLst/>
                        </a:rPr>
                        <a:t>90.70</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sz="1800">
                          <a:effectLst/>
                        </a:rPr>
                        <a:t>90.88</a:t>
                      </a:r>
                    </a:p>
                  </a:txBody>
                  <a:tcPr marL="14288" marR="14288" marT="9525" marB="9525"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9029581"/>
                  </a:ext>
                </a:extLst>
              </a:tr>
              <a:tr h="100013">
                <a:tc>
                  <a:txBody>
                    <a:bodyPr/>
                    <a:lstStyle/>
                    <a:p>
                      <a:pPr algn="ctr" rtl="0" fontAlgn="b"/>
                      <a:r>
                        <a:rPr lang="en-US" sz="1800" b="1" dirty="0">
                          <a:solidFill>
                            <a:schemeClr val="tx1"/>
                          </a:solidFill>
                          <a:effectLst/>
                        </a:rPr>
                        <a:t>CIFAR-10</a:t>
                      </a:r>
                    </a:p>
                  </a:txBody>
                  <a:tcPr marL="14288" marR="14288" marT="9525" marB="9525"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sz="1800" b="0" dirty="0">
                          <a:effectLst/>
                        </a:rPr>
                        <a:t>70.81</a:t>
                      </a:r>
                      <a:endParaRPr lang="en-US" altLang="ko-KR" sz="1800" b="0" dirty="0">
                        <a:effectLst/>
                        <a:latin typeface="Consolas" panose="020B0609020204030204" pitchFamily="49" charset="0"/>
                      </a:endParaRP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sz="1800" dirty="0">
                          <a:effectLst/>
                        </a:rPr>
                        <a:t>79.18</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sz="1800" dirty="0">
                          <a:effectLst/>
                        </a:rPr>
                        <a:t>79.06</a:t>
                      </a:r>
                    </a:p>
                  </a:txBody>
                  <a:tcPr marL="14288" marR="14288" marT="9525" marB="9525"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5848450"/>
                  </a:ext>
                </a:extLst>
              </a:tr>
              <a:tr h="100013">
                <a:tc>
                  <a:txBody>
                    <a:bodyPr/>
                    <a:lstStyle/>
                    <a:p>
                      <a:pPr algn="ctr" rtl="0" fontAlgn="b"/>
                      <a:r>
                        <a:rPr lang="en-US" sz="1800" b="1" dirty="0">
                          <a:solidFill>
                            <a:schemeClr val="tx1"/>
                          </a:solidFill>
                          <a:effectLst/>
                        </a:rPr>
                        <a:t>CIFAR-100</a:t>
                      </a:r>
                    </a:p>
                  </a:txBody>
                  <a:tcPr marL="14288" marR="14288" marT="9525" marB="9525"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b"/>
                      <a:r>
                        <a:rPr lang="en-US" altLang="ko-KR" sz="1800" b="0" dirty="0">
                          <a:effectLst/>
                        </a:rPr>
                        <a:t>29.08</a:t>
                      </a:r>
                      <a:endParaRPr lang="en-US" altLang="ko-KR" sz="1800" b="0" dirty="0">
                        <a:effectLst/>
                        <a:latin typeface="Consolas" panose="020B0609020204030204" pitchFamily="49" charset="0"/>
                      </a:endParaRP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b"/>
                      <a:r>
                        <a:rPr lang="en-US" altLang="ko-KR" sz="1800" dirty="0">
                          <a:effectLst/>
                        </a:rPr>
                        <a:t>44.49</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b"/>
                      <a:r>
                        <a:rPr lang="en-US" altLang="ko-KR" sz="1800" dirty="0">
                          <a:effectLst/>
                        </a:rPr>
                        <a:t>38.36</a:t>
                      </a:r>
                    </a:p>
                  </a:txBody>
                  <a:tcPr marL="14288" marR="14288" marT="9525" marB="9525"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55411254"/>
                  </a:ext>
                </a:extLst>
              </a:tr>
            </a:tbl>
          </a:graphicData>
        </a:graphic>
      </p:graphicFrame>
      <p:graphicFrame>
        <p:nvGraphicFramePr>
          <p:cNvPr id="3" name="표 2">
            <a:extLst>
              <a:ext uri="{FF2B5EF4-FFF2-40B4-BE49-F238E27FC236}">
                <a16:creationId xmlns:a16="http://schemas.microsoft.com/office/drawing/2014/main" id="{CC17FAA7-83E5-4453-B57A-34FCDC31ABC0}"/>
              </a:ext>
            </a:extLst>
          </p:cNvPr>
          <p:cNvGraphicFramePr>
            <a:graphicFrameLocks noGrp="1"/>
          </p:cNvGraphicFramePr>
          <p:nvPr>
            <p:extLst>
              <p:ext uri="{D42A27DB-BD31-4B8C-83A1-F6EECF244321}">
                <p14:modId xmlns:p14="http://schemas.microsoft.com/office/powerpoint/2010/main" val="1946278996"/>
              </p:ext>
            </p:extLst>
          </p:nvPr>
        </p:nvGraphicFramePr>
        <p:xfrm>
          <a:off x="5941360" y="2890600"/>
          <a:ext cx="6098240" cy="2053590"/>
        </p:xfrm>
        <a:graphic>
          <a:graphicData uri="http://schemas.openxmlformats.org/drawingml/2006/table">
            <a:tbl>
              <a:tblPr>
                <a:tableStyleId>{6E25E649-3F16-4E02-A733-19D2CDBF48F0}</a:tableStyleId>
              </a:tblPr>
              <a:tblGrid>
                <a:gridCol w="1524560">
                  <a:extLst>
                    <a:ext uri="{9D8B030D-6E8A-4147-A177-3AD203B41FA5}">
                      <a16:colId xmlns:a16="http://schemas.microsoft.com/office/drawing/2014/main" val="3786443964"/>
                    </a:ext>
                  </a:extLst>
                </a:gridCol>
                <a:gridCol w="1524560">
                  <a:extLst>
                    <a:ext uri="{9D8B030D-6E8A-4147-A177-3AD203B41FA5}">
                      <a16:colId xmlns:a16="http://schemas.microsoft.com/office/drawing/2014/main" val="1774561023"/>
                    </a:ext>
                  </a:extLst>
                </a:gridCol>
                <a:gridCol w="1524560">
                  <a:extLst>
                    <a:ext uri="{9D8B030D-6E8A-4147-A177-3AD203B41FA5}">
                      <a16:colId xmlns:a16="http://schemas.microsoft.com/office/drawing/2014/main" val="1298326135"/>
                    </a:ext>
                  </a:extLst>
                </a:gridCol>
                <a:gridCol w="1524560">
                  <a:extLst>
                    <a:ext uri="{9D8B030D-6E8A-4147-A177-3AD203B41FA5}">
                      <a16:colId xmlns:a16="http://schemas.microsoft.com/office/drawing/2014/main" val="2701036493"/>
                    </a:ext>
                  </a:extLst>
                </a:gridCol>
              </a:tblGrid>
              <a:tr h="292763">
                <a:tc>
                  <a:txBody>
                    <a:bodyPr/>
                    <a:lstStyle/>
                    <a:p>
                      <a:pPr algn="ctr" rtl="0" fontAlgn="b"/>
                      <a:endParaRPr lang="ko-KR" altLang="en-US" sz="1800" b="1" dirty="0">
                        <a:solidFill>
                          <a:schemeClr val="tx1"/>
                        </a:solidFill>
                        <a:effectLst/>
                      </a:endParaRPr>
                    </a:p>
                  </a:txBody>
                  <a:tcPr marL="14288" marR="14288" marT="9525" marB="9525"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b"/>
                      <a:r>
                        <a:rPr lang="en-US" sz="1800" b="1" dirty="0">
                          <a:solidFill>
                            <a:schemeClr val="tx1"/>
                          </a:solidFill>
                          <a:effectLst/>
                        </a:rPr>
                        <a:t>Result(%)</a:t>
                      </a:r>
                      <a:endParaRPr lang="en-US" sz="1800" b="1" dirty="0">
                        <a:solidFill>
                          <a:schemeClr val="tx1"/>
                        </a:solidFill>
                        <a:effectLst/>
                        <a:latin typeface="Consolas" panose="020B0609020204030204" pitchFamily="49" charset="0"/>
                      </a:endParaRPr>
                    </a:p>
                  </a:txBody>
                  <a:tcPr marL="14288" marR="14288"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b"/>
                      <a:r>
                        <a:rPr lang="en-US" sz="1800" b="1" dirty="0">
                          <a:solidFill>
                            <a:schemeClr val="tx1"/>
                          </a:solidFill>
                          <a:effectLst/>
                        </a:rPr>
                        <a:t>Metric</a:t>
                      </a:r>
                    </a:p>
                  </a:txBody>
                  <a:tcPr marL="14288" marR="14288"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b"/>
                      <a:r>
                        <a:rPr lang="en-US" sz="1800" b="1" dirty="0">
                          <a:solidFill>
                            <a:schemeClr val="tx1"/>
                          </a:solidFill>
                          <a:effectLst/>
                        </a:rPr>
                        <a:t>Mask used</a:t>
                      </a:r>
                    </a:p>
                  </a:txBody>
                  <a:tcPr marL="14288" marR="14288" marT="9525" marB="9525"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560429"/>
                  </a:ext>
                </a:extLst>
              </a:tr>
              <a:tr h="292763">
                <a:tc>
                  <a:txBody>
                    <a:bodyPr/>
                    <a:lstStyle/>
                    <a:p>
                      <a:pPr algn="ctr" rtl="0" fontAlgn="b"/>
                      <a:r>
                        <a:rPr lang="en-US" sz="1800" b="1" dirty="0">
                          <a:solidFill>
                            <a:schemeClr val="tx1"/>
                          </a:solidFill>
                          <a:effectLst/>
                        </a:rPr>
                        <a:t>FMNIST</a:t>
                      </a:r>
                      <a:endParaRPr lang="en-US" sz="1800" b="1" dirty="0">
                        <a:solidFill>
                          <a:schemeClr val="tx1"/>
                        </a:solidFill>
                        <a:effectLst/>
                        <a:latin typeface="Consolas" panose="020B0609020204030204" pitchFamily="49" charset="0"/>
                      </a:endParaRPr>
                    </a:p>
                  </a:txBody>
                  <a:tcPr marL="14288" marR="14288" marT="9525" marB="9525"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sz="1400" dirty="0">
                          <a:effectLst/>
                        </a:rPr>
                        <a:t>92.01</a:t>
                      </a:r>
                    </a:p>
                  </a:txBody>
                  <a:tcPr marL="14288" marR="14288"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dirty="0">
                          <a:effectLst/>
                        </a:rPr>
                        <a:t>Train acc</a:t>
                      </a:r>
                    </a:p>
                  </a:txBody>
                  <a:tcPr marL="14288" marR="14288"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dirty="0">
                          <a:effectLst/>
                        </a:rPr>
                        <a:t>Train</a:t>
                      </a:r>
                    </a:p>
                  </a:txBody>
                  <a:tcPr marL="14288" marR="14288" marT="9525" marB="952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7613703"/>
                  </a:ext>
                </a:extLst>
              </a:tr>
              <a:tr h="292763">
                <a:tc>
                  <a:txBody>
                    <a:bodyPr/>
                    <a:lstStyle/>
                    <a:p>
                      <a:pPr algn="ctr" rtl="0" fontAlgn="b"/>
                      <a:r>
                        <a:rPr lang="en-US" sz="1800" b="1" dirty="0">
                          <a:solidFill>
                            <a:schemeClr val="tx1"/>
                          </a:solidFill>
                          <a:effectLst/>
                        </a:rPr>
                        <a:t>FMNIST</a:t>
                      </a:r>
                      <a:endParaRPr lang="en-US" sz="1800" b="1" dirty="0">
                        <a:solidFill>
                          <a:schemeClr val="tx1"/>
                        </a:solidFill>
                        <a:effectLst/>
                        <a:latin typeface="Consolas" panose="020B0609020204030204" pitchFamily="49" charset="0"/>
                      </a:endParaRPr>
                    </a:p>
                  </a:txBody>
                  <a:tcPr marL="14288" marR="14288" marT="9525" marB="9525"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sz="1400" dirty="0">
                          <a:effectLst/>
                        </a:rPr>
                        <a:t>90.69</a:t>
                      </a:r>
                    </a:p>
                  </a:txBody>
                  <a:tcPr marL="14288" marR="14288"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dirty="0">
                          <a:effectLst/>
                        </a:rPr>
                        <a:t>Test loss</a:t>
                      </a:r>
                    </a:p>
                  </a:txBody>
                  <a:tcPr marL="14288" marR="14288"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dirty="0">
                          <a:effectLst/>
                        </a:rPr>
                        <a:t>Train</a:t>
                      </a:r>
                    </a:p>
                  </a:txBody>
                  <a:tcPr marL="14288" marR="14288" marT="9525" marB="952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1651548"/>
                  </a:ext>
                </a:extLst>
              </a:tr>
              <a:tr h="292763">
                <a:tc>
                  <a:txBody>
                    <a:bodyPr/>
                    <a:lstStyle/>
                    <a:p>
                      <a:pPr algn="ctr" rtl="0" fontAlgn="b"/>
                      <a:r>
                        <a:rPr lang="en-US" sz="1800" b="1" dirty="0">
                          <a:solidFill>
                            <a:schemeClr val="tx1"/>
                          </a:solidFill>
                          <a:effectLst/>
                        </a:rPr>
                        <a:t>MNIST</a:t>
                      </a:r>
                      <a:endParaRPr lang="en-US" sz="1800" b="1" dirty="0">
                        <a:solidFill>
                          <a:schemeClr val="tx1"/>
                        </a:solidFill>
                        <a:effectLst/>
                        <a:latin typeface="Consolas" panose="020B0609020204030204" pitchFamily="49" charset="0"/>
                      </a:endParaRPr>
                    </a:p>
                  </a:txBody>
                  <a:tcPr marL="14288" marR="14288" marT="9525" marB="9525"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sz="1400" dirty="0">
                          <a:effectLst/>
                        </a:rPr>
                        <a:t>98.97</a:t>
                      </a:r>
                    </a:p>
                  </a:txBody>
                  <a:tcPr marL="14288" marR="14288"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rtl="0" fontAlgn="b"/>
                      <a:r>
                        <a:rPr lang="en-US" sz="1400" dirty="0">
                          <a:effectLst/>
                        </a:rPr>
                        <a:t>Train acc</a:t>
                      </a:r>
                    </a:p>
                  </a:txBody>
                  <a:tcPr marL="14288" marR="14288"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4">
                  <a:txBody>
                    <a:bodyPr/>
                    <a:lstStyle/>
                    <a:p>
                      <a:pPr algn="ctr" rtl="0" fontAlgn="b"/>
                      <a:r>
                        <a:rPr lang="en-US" sz="1400" dirty="0">
                          <a:effectLst/>
                        </a:rPr>
                        <a:t>Train</a:t>
                      </a:r>
                    </a:p>
                  </a:txBody>
                  <a:tcPr marL="14288" marR="14288" marT="9525" marB="952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44872947"/>
                  </a:ext>
                </a:extLst>
              </a:tr>
              <a:tr h="292763">
                <a:tc>
                  <a:txBody>
                    <a:bodyPr/>
                    <a:lstStyle/>
                    <a:p>
                      <a:pPr algn="ctr" rtl="0" fontAlgn="b"/>
                      <a:r>
                        <a:rPr lang="en-US" sz="1800" b="1" dirty="0">
                          <a:solidFill>
                            <a:schemeClr val="tx1"/>
                          </a:solidFill>
                          <a:effectLst/>
                        </a:rPr>
                        <a:t>FMNIST</a:t>
                      </a:r>
                      <a:endParaRPr lang="en-US" sz="1800" b="1" dirty="0">
                        <a:solidFill>
                          <a:schemeClr val="tx1"/>
                        </a:solidFill>
                        <a:effectLst/>
                        <a:latin typeface="Consolas" panose="020B0609020204030204" pitchFamily="49" charset="0"/>
                      </a:endParaRPr>
                    </a:p>
                  </a:txBody>
                  <a:tcPr marL="14288" marR="14288" marT="9525" marB="9525"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sz="1400" dirty="0">
                          <a:effectLst/>
                        </a:rPr>
                        <a:t>92.10</a:t>
                      </a:r>
                    </a:p>
                  </a:txBody>
                  <a:tcPr marL="14288" marR="14288"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rtl="0" fontAlgn="b"/>
                      <a:endParaRPr lang="ko-KR" altLang="en-US" sz="1400" dirty="0">
                        <a:effectLst/>
                      </a:endParaRPr>
                    </a:p>
                  </a:txBody>
                  <a:tcPr marL="14288" marR="14288" marT="9525" marB="9525" anchor="ctr"/>
                </a:tc>
                <a:tc vMerge="1">
                  <a:txBody>
                    <a:bodyPr/>
                    <a:lstStyle/>
                    <a:p>
                      <a:pPr rtl="0" fontAlgn="b"/>
                      <a:endParaRPr lang="ko-KR" altLang="en-US" sz="1400" dirty="0">
                        <a:effectLst/>
                      </a:endParaRPr>
                    </a:p>
                  </a:txBody>
                  <a:tcPr marL="14288" marR="14288" marT="9525" marB="9525" anchor="ctr"/>
                </a:tc>
                <a:extLst>
                  <a:ext uri="{0D108BD9-81ED-4DB2-BD59-A6C34878D82A}">
                    <a16:rowId xmlns:a16="http://schemas.microsoft.com/office/drawing/2014/main" val="3841214506"/>
                  </a:ext>
                </a:extLst>
              </a:tr>
              <a:tr h="292763">
                <a:tc>
                  <a:txBody>
                    <a:bodyPr/>
                    <a:lstStyle/>
                    <a:p>
                      <a:pPr algn="ctr" rtl="0" fontAlgn="b"/>
                      <a:r>
                        <a:rPr lang="en-US" sz="1800" b="1" dirty="0">
                          <a:solidFill>
                            <a:schemeClr val="tx1"/>
                          </a:solidFill>
                          <a:effectLst/>
                        </a:rPr>
                        <a:t>CIFAR-10</a:t>
                      </a:r>
                      <a:endParaRPr lang="en-US" sz="1800" b="1" dirty="0">
                        <a:solidFill>
                          <a:schemeClr val="tx1"/>
                        </a:solidFill>
                        <a:effectLst/>
                        <a:latin typeface="Consolas" panose="020B0609020204030204" pitchFamily="49" charset="0"/>
                      </a:endParaRPr>
                    </a:p>
                  </a:txBody>
                  <a:tcPr marL="14288" marR="14288" marT="9525" marB="9525"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sz="1400" dirty="0">
                          <a:effectLst/>
                        </a:rPr>
                        <a:t>74.96</a:t>
                      </a:r>
                    </a:p>
                  </a:txBody>
                  <a:tcPr marL="14288" marR="14288"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rtl="0" fontAlgn="b"/>
                      <a:endParaRPr lang="ko-KR" altLang="en-US" sz="1400" dirty="0">
                        <a:effectLst/>
                      </a:endParaRPr>
                    </a:p>
                  </a:txBody>
                  <a:tcPr marL="14288" marR="14288" marT="9525" marB="9525" anchor="ctr"/>
                </a:tc>
                <a:tc vMerge="1">
                  <a:txBody>
                    <a:bodyPr/>
                    <a:lstStyle/>
                    <a:p>
                      <a:pPr rtl="0" fontAlgn="b"/>
                      <a:endParaRPr lang="ko-KR" altLang="en-US" sz="1400" dirty="0">
                        <a:effectLst/>
                      </a:endParaRPr>
                    </a:p>
                  </a:txBody>
                  <a:tcPr marL="14288" marR="14288" marT="9525" marB="9525" anchor="ctr"/>
                </a:tc>
                <a:extLst>
                  <a:ext uri="{0D108BD9-81ED-4DB2-BD59-A6C34878D82A}">
                    <a16:rowId xmlns:a16="http://schemas.microsoft.com/office/drawing/2014/main" val="3401307834"/>
                  </a:ext>
                </a:extLst>
              </a:tr>
              <a:tr h="292763">
                <a:tc>
                  <a:txBody>
                    <a:bodyPr/>
                    <a:lstStyle/>
                    <a:p>
                      <a:pPr algn="ctr" rtl="0" fontAlgn="b"/>
                      <a:r>
                        <a:rPr lang="en-US" sz="1800" b="1" dirty="0">
                          <a:solidFill>
                            <a:schemeClr val="tx1"/>
                          </a:solidFill>
                          <a:effectLst/>
                        </a:rPr>
                        <a:t>CIFAR-100</a:t>
                      </a:r>
                      <a:endParaRPr lang="en-US" sz="1800" b="1" dirty="0">
                        <a:solidFill>
                          <a:schemeClr val="tx1"/>
                        </a:solidFill>
                        <a:effectLst/>
                        <a:latin typeface="Consolas" panose="020B0609020204030204" pitchFamily="49" charset="0"/>
                      </a:endParaRPr>
                    </a:p>
                  </a:txBody>
                  <a:tcPr marL="14288" marR="14288" marT="9525" marB="9525"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b"/>
                      <a:r>
                        <a:rPr lang="en-US" altLang="ko-KR" sz="1400" dirty="0">
                          <a:effectLst/>
                        </a:rPr>
                        <a:t>38.20</a:t>
                      </a:r>
                    </a:p>
                  </a:txBody>
                  <a:tcPr marL="14288" marR="14288"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vMerge="1">
                  <a:txBody>
                    <a:bodyPr/>
                    <a:lstStyle/>
                    <a:p>
                      <a:pPr rtl="0" fontAlgn="b"/>
                      <a:endParaRPr lang="ko-KR" altLang="en-US" sz="1400" dirty="0">
                        <a:effectLst/>
                      </a:endParaRPr>
                    </a:p>
                  </a:txBody>
                  <a:tcPr marL="14288" marR="14288" marT="9525" marB="9525" anchor="ctr"/>
                </a:tc>
                <a:tc vMerge="1">
                  <a:txBody>
                    <a:bodyPr/>
                    <a:lstStyle/>
                    <a:p>
                      <a:pPr rtl="0" fontAlgn="b"/>
                      <a:endParaRPr lang="ko-KR" altLang="en-US" sz="1400" dirty="0">
                        <a:effectLst/>
                      </a:endParaRPr>
                    </a:p>
                  </a:txBody>
                  <a:tcPr marL="14288" marR="14288" marT="9525" marB="9525" anchor="ctr"/>
                </a:tc>
                <a:extLst>
                  <a:ext uri="{0D108BD9-81ED-4DB2-BD59-A6C34878D82A}">
                    <a16:rowId xmlns:a16="http://schemas.microsoft.com/office/drawing/2014/main" val="1243842832"/>
                  </a:ext>
                </a:extLst>
              </a:tr>
            </a:tbl>
          </a:graphicData>
        </a:graphic>
      </p:graphicFrame>
      <p:sp>
        <p:nvSpPr>
          <p:cNvPr id="8" name="Google Shape;106;p4">
            <a:extLst>
              <a:ext uri="{FF2B5EF4-FFF2-40B4-BE49-F238E27FC236}">
                <a16:creationId xmlns:a16="http://schemas.microsoft.com/office/drawing/2014/main" id="{CFE3C718-BDDE-4B2E-A7B8-8DE559B4E665}"/>
              </a:ext>
            </a:extLst>
          </p:cNvPr>
          <p:cNvSpPr txBox="1">
            <a:spLocks/>
          </p:cNvSpPr>
          <p:nvPr/>
        </p:nvSpPr>
        <p:spPr>
          <a:xfrm>
            <a:off x="5941360" y="2103855"/>
            <a:ext cx="4493558" cy="600635"/>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marL="431800">
              <a:lnSpc>
                <a:spcPct val="150000"/>
              </a:lnSpc>
              <a:buSzPts val="2200"/>
              <a:buFont typeface="Arial" panose="020B0604020202020204" pitchFamily="34" charset="0"/>
              <a:buChar char="•"/>
            </a:pPr>
            <a:r>
              <a:rPr lang="en-US" sz="2200" dirty="0"/>
              <a:t>Experimental results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0" y="685800"/>
            <a:ext cx="12192000" cy="666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Spectral SemiBold"/>
              <a:buNone/>
            </a:pPr>
            <a:r>
              <a:rPr lang="en-US" sz="2800" dirty="0"/>
              <a:t>Experimental Results</a:t>
            </a:r>
            <a:endParaRPr sz="2800" dirty="0"/>
          </a:p>
        </p:txBody>
      </p:sp>
      <p:sp>
        <p:nvSpPr>
          <p:cNvPr id="120" name="Google Shape;120;p6"/>
          <p:cNvSpPr txBox="1">
            <a:spLocks noGrp="1"/>
          </p:cNvSpPr>
          <p:nvPr>
            <p:ph type="sldNum" idx="12"/>
          </p:nvPr>
        </p:nvSpPr>
        <p:spPr>
          <a:xfrm>
            <a:off x="9296400" y="6482090"/>
            <a:ext cx="27432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
        <p:nvSpPr>
          <p:cNvPr id="4" name="Google Shape;106;p4">
            <a:extLst>
              <a:ext uri="{FF2B5EF4-FFF2-40B4-BE49-F238E27FC236}">
                <a16:creationId xmlns:a16="http://schemas.microsoft.com/office/drawing/2014/main" id="{AB9E0EA0-F226-E22D-0E99-3CC75E5FCCAC}"/>
              </a:ext>
            </a:extLst>
          </p:cNvPr>
          <p:cNvSpPr txBox="1">
            <a:spLocks noGrp="1"/>
          </p:cNvSpPr>
          <p:nvPr>
            <p:ph type="body" idx="1"/>
          </p:nvPr>
        </p:nvSpPr>
        <p:spPr>
          <a:xfrm>
            <a:off x="306621" y="1428062"/>
            <a:ext cx="2529168" cy="600635"/>
          </a:xfrm>
          <a:prstGeom prst="rect">
            <a:avLst/>
          </a:prstGeom>
          <a:noFill/>
          <a:ln>
            <a:noFill/>
          </a:ln>
        </p:spPr>
        <p:txBody>
          <a:bodyPr spcFirstLastPara="1" wrap="square" lIns="91425" tIns="45700" rIns="91425" bIns="45700" anchor="b" anchorCtr="0">
            <a:noAutofit/>
          </a:bodyPr>
          <a:lstStyle/>
          <a:p>
            <a:pPr marL="431800">
              <a:lnSpc>
                <a:spcPct val="150000"/>
              </a:lnSpc>
              <a:buSzPts val="2200"/>
              <a:buFont typeface="Arial" panose="020B0604020202020204" pitchFamily="34" charset="0"/>
              <a:buChar char="•"/>
            </a:pPr>
            <a:r>
              <a:rPr lang="en-US" sz="2200" dirty="0"/>
              <a:t>Comparison</a:t>
            </a:r>
          </a:p>
        </p:txBody>
      </p:sp>
      <p:sp>
        <p:nvSpPr>
          <p:cNvPr id="8" name="Google Shape;106;p4">
            <a:extLst>
              <a:ext uri="{FF2B5EF4-FFF2-40B4-BE49-F238E27FC236}">
                <a16:creationId xmlns:a16="http://schemas.microsoft.com/office/drawing/2014/main" id="{CFE3C718-BDDE-4B2E-A7B8-8DE559B4E665}"/>
              </a:ext>
            </a:extLst>
          </p:cNvPr>
          <p:cNvSpPr txBox="1">
            <a:spLocks/>
          </p:cNvSpPr>
          <p:nvPr/>
        </p:nvSpPr>
        <p:spPr>
          <a:xfrm>
            <a:off x="306621" y="3191952"/>
            <a:ext cx="4493558" cy="600635"/>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marL="431800">
              <a:lnSpc>
                <a:spcPct val="150000"/>
              </a:lnSpc>
              <a:buSzPts val="2200"/>
              <a:buFont typeface="Arial" panose="020B0604020202020204" pitchFamily="34" charset="0"/>
              <a:buChar char="•"/>
            </a:pPr>
            <a:r>
              <a:rPr lang="en-US" sz="2200" dirty="0"/>
              <a:t>Experimental results</a:t>
            </a:r>
          </a:p>
        </p:txBody>
      </p:sp>
      <p:graphicFrame>
        <p:nvGraphicFramePr>
          <p:cNvPr id="5" name="표 4">
            <a:extLst>
              <a:ext uri="{FF2B5EF4-FFF2-40B4-BE49-F238E27FC236}">
                <a16:creationId xmlns:a16="http://schemas.microsoft.com/office/drawing/2014/main" id="{FC78AC39-2AE7-4B1D-A45E-C8C094A3E083}"/>
              </a:ext>
            </a:extLst>
          </p:cNvPr>
          <p:cNvGraphicFramePr>
            <a:graphicFrameLocks noGrp="1"/>
          </p:cNvGraphicFramePr>
          <p:nvPr>
            <p:extLst>
              <p:ext uri="{D42A27DB-BD31-4B8C-83A1-F6EECF244321}">
                <p14:modId xmlns:p14="http://schemas.microsoft.com/office/powerpoint/2010/main" val="1701687925"/>
              </p:ext>
            </p:extLst>
          </p:nvPr>
        </p:nvGraphicFramePr>
        <p:xfrm>
          <a:off x="306621" y="2028697"/>
          <a:ext cx="5672840" cy="758190"/>
        </p:xfrm>
        <a:graphic>
          <a:graphicData uri="http://schemas.openxmlformats.org/drawingml/2006/table">
            <a:tbl>
              <a:tblPr>
                <a:tableStyleId>{8EC20E35-A176-4012-BC5E-935CFFF8708E}</a:tableStyleId>
              </a:tblPr>
              <a:tblGrid>
                <a:gridCol w="1257836">
                  <a:extLst>
                    <a:ext uri="{9D8B030D-6E8A-4147-A177-3AD203B41FA5}">
                      <a16:colId xmlns:a16="http://schemas.microsoft.com/office/drawing/2014/main" val="363483730"/>
                    </a:ext>
                  </a:extLst>
                </a:gridCol>
                <a:gridCol w="1257836">
                  <a:extLst>
                    <a:ext uri="{9D8B030D-6E8A-4147-A177-3AD203B41FA5}">
                      <a16:colId xmlns:a16="http://schemas.microsoft.com/office/drawing/2014/main" val="1709765487"/>
                    </a:ext>
                  </a:extLst>
                </a:gridCol>
                <a:gridCol w="3157168">
                  <a:extLst>
                    <a:ext uri="{9D8B030D-6E8A-4147-A177-3AD203B41FA5}">
                      <a16:colId xmlns:a16="http://schemas.microsoft.com/office/drawing/2014/main" val="3344383507"/>
                    </a:ext>
                  </a:extLst>
                </a:gridCol>
              </a:tblGrid>
              <a:tr h="288931">
                <a:tc>
                  <a:txBody>
                    <a:bodyPr/>
                    <a:lstStyle/>
                    <a:p>
                      <a:pPr algn="ctr" rtl="0" fontAlgn="b"/>
                      <a:endParaRPr lang="ko-KR" altLang="en-US" sz="1800" b="1" dirty="0">
                        <a:solidFill>
                          <a:schemeClr val="tx1"/>
                        </a:solidFill>
                        <a:effectLst/>
                      </a:endParaRPr>
                    </a:p>
                  </a:txBody>
                  <a:tcPr marL="14288" marR="14288" marT="9525" marB="9525"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b"/>
                      <a:r>
                        <a:rPr lang="en-US" sz="1800" b="1" dirty="0">
                          <a:solidFill>
                            <a:schemeClr val="tx1"/>
                          </a:solidFill>
                          <a:effectLst/>
                        </a:rPr>
                        <a:t>Result(%)</a:t>
                      </a:r>
                      <a:endParaRPr lang="en-US" sz="1800" b="1" dirty="0">
                        <a:solidFill>
                          <a:schemeClr val="tx1"/>
                        </a:solidFill>
                        <a:effectLst/>
                        <a:latin typeface="Consolas" panose="020B0609020204030204" pitchFamily="49" charset="0"/>
                      </a:endParaRPr>
                    </a:p>
                  </a:txBody>
                  <a:tcPr marL="14288" marR="14288"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b"/>
                      <a:r>
                        <a:rPr lang="en-US" altLang="ko-KR" sz="1800" b="1" dirty="0">
                          <a:solidFill>
                            <a:schemeClr val="tx1"/>
                          </a:solidFill>
                          <a:effectLst/>
                        </a:rPr>
                        <a:t>Method</a:t>
                      </a:r>
                      <a:endParaRPr lang="ko-KR" altLang="en-US" sz="1800" b="1" dirty="0">
                        <a:solidFill>
                          <a:schemeClr val="tx1"/>
                        </a:solidFill>
                        <a:effectLst/>
                      </a:endParaRPr>
                    </a:p>
                  </a:txBody>
                  <a:tcPr marL="14288" marR="14288" marT="9525" marB="9525"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3617651"/>
                  </a:ext>
                </a:extLst>
              </a:tr>
              <a:tr h="228893">
                <a:tc rowSpan="2">
                  <a:txBody>
                    <a:bodyPr/>
                    <a:lstStyle/>
                    <a:p>
                      <a:pPr algn="ctr" rtl="0" fontAlgn="b"/>
                      <a:r>
                        <a:rPr lang="en-US" sz="1800" b="1" dirty="0">
                          <a:solidFill>
                            <a:schemeClr val="tx1"/>
                          </a:solidFill>
                          <a:effectLst/>
                        </a:rPr>
                        <a:t>CIFAR-10</a:t>
                      </a:r>
                    </a:p>
                  </a:txBody>
                  <a:tcPr marL="14288" marR="14288" marT="9525" marB="9525"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b"/>
                      <a:r>
                        <a:rPr lang="en-US" altLang="ko-KR" dirty="0">
                          <a:effectLst/>
                        </a:rPr>
                        <a:t>79.26</a:t>
                      </a:r>
                    </a:p>
                  </a:txBody>
                  <a:tcPr marL="14288" marR="14288"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Original Dropout without validation set</a:t>
                      </a:r>
                    </a:p>
                  </a:txBody>
                  <a:tcPr marL="14288" marR="14288" marT="9525" marB="952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0796632"/>
                  </a:ext>
                </a:extLst>
              </a:tr>
              <a:tr h="228893">
                <a:tc vMerge="1">
                  <a:txBody>
                    <a:bodyPr/>
                    <a:lstStyle/>
                    <a:p>
                      <a:pPr algn="ctr" rtl="0" fontAlgn="b"/>
                      <a:r>
                        <a:rPr lang="en-US" sz="1100" b="0" dirty="0">
                          <a:solidFill>
                            <a:schemeClr val="tx1"/>
                          </a:solidFill>
                          <a:effectLst/>
                        </a:rPr>
                        <a:t>CIFAR-10</a:t>
                      </a:r>
                      <a:endParaRPr lang="en-US" sz="1100" b="0" dirty="0">
                        <a:solidFill>
                          <a:schemeClr val="tx1"/>
                        </a:solidFill>
                        <a:effectLst/>
                        <a:latin typeface="Consolas" panose="020B0609020204030204" pitchFamily="49" charset="0"/>
                      </a:endParaRPr>
                    </a:p>
                  </a:txBody>
                  <a:tcPr marL="14288" marR="14288" marT="9525" marB="9525" anchor="b"/>
                </a:tc>
                <a:tc>
                  <a:txBody>
                    <a:bodyPr/>
                    <a:lstStyle/>
                    <a:p>
                      <a:pPr algn="ctr" rtl="0" fontAlgn="b"/>
                      <a:r>
                        <a:rPr lang="en-US" altLang="ko-KR" dirty="0">
                          <a:effectLst/>
                        </a:rPr>
                        <a:t>77.64</a:t>
                      </a:r>
                    </a:p>
                  </a:txBody>
                  <a:tcPr marL="14288" marR="14288"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rtl="0" fontAlgn="b"/>
                      <a:r>
                        <a:rPr lang="en-US" dirty="0">
                          <a:effectLst/>
                        </a:rPr>
                        <a:t>  Original Dropout with validation set</a:t>
                      </a:r>
                    </a:p>
                  </a:txBody>
                  <a:tcPr marL="14288" marR="14288" marT="9525" marB="952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72259498"/>
                  </a:ext>
                </a:extLst>
              </a:tr>
            </a:tbl>
          </a:graphicData>
        </a:graphic>
      </p:graphicFrame>
      <p:graphicFrame>
        <p:nvGraphicFramePr>
          <p:cNvPr id="6" name="표 5">
            <a:extLst>
              <a:ext uri="{FF2B5EF4-FFF2-40B4-BE49-F238E27FC236}">
                <a16:creationId xmlns:a16="http://schemas.microsoft.com/office/drawing/2014/main" id="{DF747D35-F35E-49A3-BE13-82F47BBC339A}"/>
              </a:ext>
            </a:extLst>
          </p:cNvPr>
          <p:cNvGraphicFramePr>
            <a:graphicFrameLocks noGrp="1"/>
          </p:cNvGraphicFramePr>
          <p:nvPr>
            <p:extLst>
              <p:ext uri="{D42A27DB-BD31-4B8C-83A1-F6EECF244321}">
                <p14:modId xmlns:p14="http://schemas.microsoft.com/office/powerpoint/2010/main" val="1293083398"/>
              </p:ext>
            </p:extLst>
          </p:nvPr>
        </p:nvGraphicFramePr>
        <p:xfrm>
          <a:off x="306621" y="3898597"/>
          <a:ext cx="5672840" cy="2053590"/>
        </p:xfrm>
        <a:graphic>
          <a:graphicData uri="http://schemas.openxmlformats.org/drawingml/2006/table">
            <a:tbl>
              <a:tblPr>
                <a:tableStyleId>{8EC20E35-A176-4012-BC5E-935CFFF8708E}</a:tableStyleId>
              </a:tblPr>
              <a:tblGrid>
                <a:gridCol w="1418210">
                  <a:extLst>
                    <a:ext uri="{9D8B030D-6E8A-4147-A177-3AD203B41FA5}">
                      <a16:colId xmlns:a16="http://schemas.microsoft.com/office/drawing/2014/main" val="1148715086"/>
                    </a:ext>
                  </a:extLst>
                </a:gridCol>
                <a:gridCol w="1418210">
                  <a:extLst>
                    <a:ext uri="{9D8B030D-6E8A-4147-A177-3AD203B41FA5}">
                      <a16:colId xmlns:a16="http://schemas.microsoft.com/office/drawing/2014/main" val="3092282695"/>
                    </a:ext>
                  </a:extLst>
                </a:gridCol>
                <a:gridCol w="1418210">
                  <a:extLst>
                    <a:ext uri="{9D8B030D-6E8A-4147-A177-3AD203B41FA5}">
                      <a16:colId xmlns:a16="http://schemas.microsoft.com/office/drawing/2014/main" val="4136214056"/>
                    </a:ext>
                  </a:extLst>
                </a:gridCol>
                <a:gridCol w="1418210">
                  <a:extLst>
                    <a:ext uri="{9D8B030D-6E8A-4147-A177-3AD203B41FA5}">
                      <a16:colId xmlns:a16="http://schemas.microsoft.com/office/drawing/2014/main" val="704653073"/>
                    </a:ext>
                  </a:extLst>
                </a:gridCol>
              </a:tblGrid>
              <a:tr h="100013">
                <a:tc>
                  <a:txBody>
                    <a:bodyPr/>
                    <a:lstStyle/>
                    <a:p>
                      <a:pPr rtl="0" fontAlgn="b"/>
                      <a:endParaRPr lang="ko-KR" altLang="en-US" sz="1800" b="1" dirty="0">
                        <a:solidFill>
                          <a:schemeClr val="tx1"/>
                        </a:solidFill>
                        <a:effectLst/>
                      </a:endParaRPr>
                    </a:p>
                  </a:txBody>
                  <a:tcPr marL="14288" marR="14288" marT="9525" marB="9525"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b"/>
                      <a:r>
                        <a:rPr lang="en-US" sz="1800" b="1" dirty="0">
                          <a:solidFill>
                            <a:schemeClr val="tx1"/>
                          </a:solidFill>
                          <a:effectLst/>
                        </a:rPr>
                        <a:t>Result(%)</a:t>
                      </a:r>
                      <a:endParaRPr lang="en-US" sz="1800" b="1" dirty="0">
                        <a:solidFill>
                          <a:schemeClr val="tx1"/>
                        </a:solidFill>
                        <a:effectLst/>
                        <a:latin typeface="Consolas" panose="020B0609020204030204" pitchFamily="49" charset="0"/>
                      </a:endParaRP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b"/>
                      <a:r>
                        <a:rPr lang="en-US" sz="1800" b="1" dirty="0">
                          <a:solidFill>
                            <a:schemeClr val="tx1"/>
                          </a:solidFill>
                          <a:effectLst/>
                        </a:rPr>
                        <a:t>Metric</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b"/>
                      <a:r>
                        <a:rPr lang="en-US" sz="1800" b="1" dirty="0">
                          <a:solidFill>
                            <a:schemeClr val="tx1"/>
                          </a:solidFill>
                          <a:effectLst/>
                        </a:rPr>
                        <a:t>Mask used</a:t>
                      </a:r>
                    </a:p>
                  </a:txBody>
                  <a:tcPr marL="14288" marR="14288" marT="9525" marB="9525"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5022147"/>
                  </a:ext>
                </a:extLst>
              </a:tr>
              <a:tr h="100013">
                <a:tc>
                  <a:txBody>
                    <a:bodyPr/>
                    <a:lstStyle/>
                    <a:p>
                      <a:pPr algn="ctr" rtl="0" fontAlgn="b"/>
                      <a:r>
                        <a:rPr lang="en-US" sz="1800" b="1" dirty="0">
                          <a:solidFill>
                            <a:schemeClr val="tx1"/>
                          </a:solidFill>
                          <a:effectLst/>
                        </a:rPr>
                        <a:t>FMNIST</a:t>
                      </a:r>
                      <a:endParaRPr lang="en-US" sz="1800" b="1" dirty="0">
                        <a:solidFill>
                          <a:schemeClr val="tx1"/>
                        </a:solidFill>
                        <a:effectLst/>
                        <a:latin typeface="Consolas" panose="020B0609020204030204" pitchFamily="49" charset="0"/>
                      </a:endParaRPr>
                    </a:p>
                  </a:txBody>
                  <a:tcPr marL="14288" marR="14288" marT="9525" marB="9525"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dirty="0">
                          <a:effectLst/>
                        </a:rPr>
                        <a:t>92.01</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Train acc</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Train</a:t>
                      </a:r>
                    </a:p>
                  </a:txBody>
                  <a:tcPr marL="14288" marR="14288" marT="9525" marB="9525"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9676902"/>
                  </a:ext>
                </a:extLst>
              </a:tr>
              <a:tr h="100013">
                <a:tc>
                  <a:txBody>
                    <a:bodyPr/>
                    <a:lstStyle/>
                    <a:p>
                      <a:pPr algn="ctr" rtl="0" fontAlgn="b"/>
                      <a:r>
                        <a:rPr lang="en-US" sz="1800" b="1" dirty="0">
                          <a:solidFill>
                            <a:schemeClr val="tx1"/>
                          </a:solidFill>
                          <a:effectLst/>
                        </a:rPr>
                        <a:t>FMNIST</a:t>
                      </a:r>
                      <a:endParaRPr lang="en-US" sz="1800" b="1" dirty="0">
                        <a:solidFill>
                          <a:schemeClr val="tx1"/>
                        </a:solidFill>
                        <a:effectLst/>
                        <a:latin typeface="Consolas" panose="020B0609020204030204" pitchFamily="49" charset="0"/>
                      </a:endParaRPr>
                    </a:p>
                  </a:txBody>
                  <a:tcPr marL="14288" marR="14288" marT="9525" marB="9525"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dirty="0">
                          <a:effectLst/>
                        </a:rPr>
                        <a:t>90.69</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Test loss</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Train</a:t>
                      </a:r>
                    </a:p>
                  </a:txBody>
                  <a:tcPr marL="14288" marR="14288" marT="9525" marB="9525"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735486"/>
                  </a:ext>
                </a:extLst>
              </a:tr>
              <a:tr h="100013">
                <a:tc>
                  <a:txBody>
                    <a:bodyPr/>
                    <a:lstStyle/>
                    <a:p>
                      <a:pPr algn="ctr" rtl="0" fontAlgn="b"/>
                      <a:r>
                        <a:rPr lang="en-US" sz="1800" b="1" dirty="0">
                          <a:solidFill>
                            <a:schemeClr val="tx1"/>
                          </a:solidFill>
                          <a:effectLst/>
                        </a:rPr>
                        <a:t>MNIST</a:t>
                      </a:r>
                      <a:endParaRPr lang="en-US" sz="1800" b="1" dirty="0">
                        <a:solidFill>
                          <a:schemeClr val="tx1"/>
                        </a:solidFill>
                        <a:effectLst/>
                        <a:latin typeface="Consolas" panose="020B0609020204030204" pitchFamily="49" charset="0"/>
                      </a:endParaRPr>
                    </a:p>
                  </a:txBody>
                  <a:tcPr marL="14288" marR="14288" marT="9525" marB="9525"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dirty="0">
                          <a:effectLst/>
                        </a:rPr>
                        <a:t>98.97</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rtl="0" fontAlgn="b"/>
                      <a:r>
                        <a:rPr lang="en-US" dirty="0">
                          <a:effectLst/>
                        </a:rPr>
                        <a:t>Train acc</a:t>
                      </a:r>
                    </a:p>
                  </a:txBody>
                  <a:tcPr marL="14288" marR="14288"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4">
                  <a:txBody>
                    <a:bodyPr/>
                    <a:lstStyle/>
                    <a:p>
                      <a:pPr algn="ctr" rtl="0" fontAlgn="b"/>
                      <a:r>
                        <a:rPr lang="en-US" dirty="0">
                          <a:effectLst/>
                        </a:rPr>
                        <a:t>Train</a:t>
                      </a:r>
                    </a:p>
                  </a:txBody>
                  <a:tcPr marL="14288" marR="14288" marT="9525" marB="952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59407564"/>
                  </a:ext>
                </a:extLst>
              </a:tr>
              <a:tr h="100013">
                <a:tc>
                  <a:txBody>
                    <a:bodyPr/>
                    <a:lstStyle/>
                    <a:p>
                      <a:pPr algn="ctr" rtl="0" fontAlgn="b"/>
                      <a:r>
                        <a:rPr lang="en-US" sz="1800" b="1" dirty="0">
                          <a:solidFill>
                            <a:schemeClr val="tx1"/>
                          </a:solidFill>
                          <a:effectLst/>
                        </a:rPr>
                        <a:t>FMNIST</a:t>
                      </a:r>
                      <a:endParaRPr lang="en-US" sz="1800" b="1" dirty="0">
                        <a:solidFill>
                          <a:schemeClr val="tx1"/>
                        </a:solidFill>
                        <a:effectLst/>
                        <a:latin typeface="Consolas" panose="020B0609020204030204" pitchFamily="49" charset="0"/>
                      </a:endParaRPr>
                    </a:p>
                  </a:txBody>
                  <a:tcPr marL="14288" marR="14288" marT="9525" marB="9525"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dirty="0">
                          <a:effectLst/>
                        </a:rPr>
                        <a:t>92.10</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rtl="0" fontAlgn="b"/>
                      <a:endParaRPr lang="ko-KR" altLang="en-US" dirty="0">
                        <a:effectLst/>
                      </a:endParaRP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rtl="0" fontAlgn="b"/>
                      <a:endParaRPr lang="ko-KR" altLang="en-US" dirty="0">
                        <a:effectLst/>
                      </a:endParaRPr>
                    </a:p>
                  </a:txBody>
                  <a:tcPr marL="14288" marR="14288" marT="9525" marB="9525"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8590196"/>
                  </a:ext>
                </a:extLst>
              </a:tr>
              <a:tr h="100013">
                <a:tc>
                  <a:txBody>
                    <a:bodyPr/>
                    <a:lstStyle/>
                    <a:p>
                      <a:pPr algn="ctr" rtl="0" fontAlgn="b"/>
                      <a:r>
                        <a:rPr lang="en-US" sz="1800" b="1" dirty="0">
                          <a:solidFill>
                            <a:schemeClr val="tx1"/>
                          </a:solidFill>
                          <a:effectLst/>
                        </a:rPr>
                        <a:t>CIFAR-10</a:t>
                      </a:r>
                      <a:endParaRPr lang="en-US" sz="1800" b="1" dirty="0">
                        <a:solidFill>
                          <a:schemeClr val="tx1"/>
                        </a:solidFill>
                        <a:effectLst/>
                        <a:latin typeface="Consolas" panose="020B0609020204030204" pitchFamily="49" charset="0"/>
                      </a:endParaRPr>
                    </a:p>
                  </a:txBody>
                  <a:tcPr marL="14288" marR="14288" marT="9525" marB="9525"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dirty="0">
                          <a:effectLst/>
                        </a:rPr>
                        <a:t>74.96</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rtl="0" fontAlgn="b"/>
                      <a:endParaRPr lang="ko-KR" altLang="en-US" dirty="0">
                        <a:effectLst/>
                      </a:endParaRP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rtl="0" fontAlgn="b"/>
                      <a:endParaRPr lang="ko-KR" altLang="en-US" dirty="0">
                        <a:effectLst/>
                      </a:endParaRPr>
                    </a:p>
                  </a:txBody>
                  <a:tcPr marL="14288" marR="14288" marT="9525" marB="9525"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6602817"/>
                  </a:ext>
                </a:extLst>
              </a:tr>
              <a:tr h="100013">
                <a:tc>
                  <a:txBody>
                    <a:bodyPr/>
                    <a:lstStyle/>
                    <a:p>
                      <a:pPr algn="ctr" rtl="0" fontAlgn="b"/>
                      <a:r>
                        <a:rPr lang="en-US" sz="1800" b="1" dirty="0">
                          <a:solidFill>
                            <a:schemeClr val="tx1"/>
                          </a:solidFill>
                          <a:effectLst/>
                        </a:rPr>
                        <a:t>CIFAR-100</a:t>
                      </a:r>
                      <a:endParaRPr lang="en-US" sz="1800" b="1" dirty="0">
                        <a:solidFill>
                          <a:schemeClr val="tx1"/>
                        </a:solidFill>
                        <a:effectLst/>
                        <a:latin typeface="Consolas" panose="020B0609020204030204" pitchFamily="49" charset="0"/>
                      </a:endParaRPr>
                    </a:p>
                  </a:txBody>
                  <a:tcPr marL="14288" marR="14288" marT="9525" marB="9525"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b"/>
                      <a:r>
                        <a:rPr lang="en-US" altLang="ko-KR" dirty="0">
                          <a:effectLst/>
                        </a:rPr>
                        <a:t>38.20</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vMerge="1">
                  <a:txBody>
                    <a:bodyPr/>
                    <a:lstStyle/>
                    <a:p>
                      <a:pPr rtl="0" fontAlgn="b"/>
                      <a:endParaRPr lang="ko-KR" altLang="en-US" dirty="0">
                        <a:effectLst/>
                      </a:endParaRP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vMerge="1">
                  <a:txBody>
                    <a:bodyPr/>
                    <a:lstStyle/>
                    <a:p>
                      <a:pPr rtl="0" fontAlgn="b"/>
                      <a:endParaRPr lang="ko-KR" altLang="en-US" dirty="0">
                        <a:effectLst/>
                      </a:endParaRPr>
                    </a:p>
                  </a:txBody>
                  <a:tcPr marL="14288" marR="14288" marT="9525" marB="9525"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81531919"/>
                  </a:ext>
                </a:extLst>
              </a:tr>
            </a:tbl>
          </a:graphicData>
        </a:graphic>
      </p:graphicFrame>
      <p:graphicFrame>
        <p:nvGraphicFramePr>
          <p:cNvPr id="9" name="표 8">
            <a:extLst>
              <a:ext uri="{FF2B5EF4-FFF2-40B4-BE49-F238E27FC236}">
                <a16:creationId xmlns:a16="http://schemas.microsoft.com/office/drawing/2014/main" id="{0B40DFCB-E966-4B26-9538-B6CA9486480B}"/>
              </a:ext>
            </a:extLst>
          </p:cNvPr>
          <p:cNvGraphicFramePr>
            <a:graphicFrameLocks noGrp="1"/>
          </p:cNvGraphicFramePr>
          <p:nvPr>
            <p:extLst>
              <p:ext uri="{D42A27DB-BD31-4B8C-83A1-F6EECF244321}">
                <p14:modId xmlns:p14="http://schemas.microsoft.com/office/powerpoint/2010/main" val="2631000889"/>
              </p:ext>
            </p:extLst>
          </p:nvPr>
        </p:nvGraphicFramePr>
        <p:xfrm>
          <a:off x="6212541" y="3898597"/>
          <a:ext cx="5934636" cy="1466850"/>
        </p:xfrm>
        <a:graphic>
          <a:graphicData uri="http://schemas.openxmlformats.org/drawingml/2006/table">
            <a:tbl>
              <a:tblPr>
                <a:tableStyleId>{8EC20E35-A176-4012-BC5E-935CFFF8708E}</a:tableStyleId>
              </a:tblPr>
              <a:tblGrid>
                <a:gridCol w="1483659">
                  <a:extLst>
                    <a:ext uri="{9D8B030D-6E8A-4147-A177-3AD203B41FA5}">
                      <a16:colId xmlns:a16="http://schemas.microsoft.com/office/drawing/2014/main" val="3265184107"/>
                    </a:ext>
                  </a:extLst>
                </a:gridCol>
                <a:gridCol w="1483659">
                  <a:extLst>
                    <a:ext uri="{9D8B030D-6E8A-4147-A177-3AD203B41FA5}">
                      <a16:colId xmlns:a16="http://schemas.microsoft.com/office/drawing/2014/main" val="3940865068"/>
                    </a:ext>
                  </a:extLst>
                </a:gridCol>
                <a:gridCol w="1483659">
                  <a:extLst>
                    <a:ext uri="{9D8B030D-6E8A-4147-A177-3AD203B41FA5}">
                      <a16:colId xmlns:a16="http://schemas.microsoft.com/office/drawing/2014/main" val="3490022195"/>
                    </a:ext>
                  </a:extLst>
                </a:gridCol>
                <a:gridCol w="1483659">
                  <a:extLst>
                    <a:ext uri="{9D8B030D-6E8A-4147-A177-3AD203B41FA5}">
                      <a16:colId xmlns:a16="http://schemas.microsoft.com/office/drawing/2014/main" val="2469953943"/>
                    </a:ext>
                  </a:extLst>
                </a:gridCol>
              </a:tblGrid>
              <a:tr h="100013">
                <a:tc>
                  <a:txBody>
                    <a:bodyPr/>
                    <a:lstStyle/>
                    <a:p>
                      <a:pPr rtl="0" fontAlgn="b"/>
                      <a:endParaRPr lang="ko-KR" altLang="en-US" sz="1800" b="1" dirty="0">
                        <a:solidFill>
                          <a:schemeClr val="tx1"/>
                        </a:solidFill>
                        <a:effectLst/>
                      </a:endParaRPr>
                    </a:p>
                  </a:txBody>
                  <a:tcPr marL="14288" marR="14288" marT="9525" marB="9525"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b"/>
                      <a:r>
                        <a:rPr lang="en-US" sz="1800" b="1" dirty="0">
                          <a:solidFill>
                            <a:schemeClr val="tx1"/>
                          </a:solidFill>
                          <a:effectLst/>
                        </a:rPr>
                        <a:t>Result(%)</a:t>
                      </a:r>
                      <a:endParaRPr lang="en-US" sz="1800" b="1" dirty="0">
                        <a:solidFill>
                          <a:schemeClr val="tx1"/>
                        </a:solidFill>
                        <a:effectLst/>
                        <a:latin typeface="Consolas" panose="020B0609020204030204" pitchFamily="49" charset="0"/>
                      </a:endParaRP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b"/>
                      <a:r>
                        <a:rPr lang="en-US" sz="1800" b="1" dirty="0">
                          <a:solidFill>
                            <a:schemeClr val="tx1"/>
                          </a:solidFill>
                          <a:effectLst/>
                        </a:rPr>
                        <a:t>Metric</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b"/>
                      <a:r>
                        <a:rPr lang="en-US" sz="1800" b="1" dirty="0">
                          <a:solidFill>
                            <a:schemeClr val="tx1"/>
                          </a:solidFill>
                          <a:effectLst/>
                        </a:rPr>
                        <a:t>Mask used</a:t>
                      </a:r>
                    </a:p>
                  </a:txBody>
                  <a:tcPr marL="14288" marR="14288" marT="9525" marB="9525"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4337372"/>
                  </a:ext>
                </a:extLst>
              </a:tr>
              <a:tr h="100013">
                <a:tc>
                  <a:txBody>
                    <a:bodyPr/>
                    <a:lstStyle/>
                    <a:p>
                      <a:pPr algn="ctr" rtl="0" fontAlgn="b"/>
                      <a:r>
                        <a:rPr lang="en-US" sz="1800" b="1" dirty="0">
                          <a:solidFill>
                            <a:schemeClr val="tx1"/>
                          </a:solidFill>
                          <a:effectLst/>
                        </a:rPr>
                        <a:t>CIFAR-10</a:t>
                      </a:r>
                      <a:endParaRPr lang="en-US" sz="1800" b="1" dirty="0">
                        <a:solidFill>
                          <a:schemeClr val="tx1"/>
                        </a:solidFill>
                        <a:effectLst/>
                        <a:latin typeface="Consolas" panose="020B0609020204030204" pitchFamily="49" charset="0"/>
                      </a:endParaRPr>
                    </a:p>
                  </a:txBody>
                  <a:tcPr marL="14288" marR="14288" marT="9525" marB="9525"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dirty="0">
                          <a:effectLst/>
                        </a:rPr>
                        <a:t>77.95</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Test acc</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Train</a:t>
                      </a:r>
                    </a:p>
                  </a:txBody>
                  <a:tcPr marL="14288" marR="14288" marT="9525" marB="9525"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7089704"/>
                  </a:ext>
                </a:extLst>
              </a:tr>
              <a:tr h="100013">
                <a:tc>
                  <a:txBody>
                    <a:bodyPr/>
                    <a:lstStyle/>
                    <a:p>
                      <a:pPr algn="ctr" rtl="0" fontAlgn="b"/>
                      <a:r>
                        <a:rPr lang="en-US" sz="1800" b="1" dirty="0">
                          <a:solidFill>
                            <a:schemeClr val="tx1"/>
                          </a:solidFill>
                          <a:effectLst/>
                        </a:rPr>
                        <a:t>CIFAR-10</a:t>
                      </a:r>
                      <a:endParaRPr lang="en-US" sz="1800" b="1" dirty="0">
                        <a:solidFill>
                          <a:schemeClr val="tx1"/>
                        </a:solidFill>
                        <a:effectLst/>
                        <a:latin typeface="Consolas" panose="020B0609020204030204" pitchFamily="49" charset="0"/>
                      </a:endParaRPr>
                    </a:p>
                  </a:txBody>
                  <a:tcPr marL="14288" marR="14288" marT="9525" marB="9525"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dirty="0">
                          <a:effectLst/>
                        </a:rPr>
                        <a:t>78.44</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Test acc</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Validation</a:t>
                      </a:r>
                    </a:p>
                  </a:txBody>
                  <a:tcPr marL="14288" marR="14288" marT="9525" marB="9525"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9293451"/>
                  </a:ext>
                </a:extLst>
              </a:tr>
              <a:tr h="100013">
                <a:tc>
                  <a:txBody>
                    <a:bodyPr/>
                    <a:lstStyle/>
                    <a:p>
                      <a:pPr algn="ctr" rtl="0" fontAlgn="b"/>
                      <a:r>
                        <a:rPr lang="en-US" sz="1800" b="1" dirty="0">
                          <a:solidFill>
                            <a:schemeClr val="tx1"/>
                          </a:solidFill>
                          <a:effectLst/>
                        </a:rPr>
                        <a:t>CIFAR-10</a:t>
                      </a:r>
                      <a:endParaRPr lang="en-US" sz="1800" b="1" dirty="0">
                        <a:solidFill>
                          <a:schemeClr val="tx1"/>
                        </a:solidFill>
                        <a:effectLst/>
                        <a:latin typeface="Consolas" panose="020B0609020204030204" pitchFamily="49" charset="0"/>
                      </a:endParaRPr>
                    </a:p>
                  </a:txBody>
                  <a:tcPr marL="14288" marR="14288" marT="9525" marB="9525"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altLang="ko-KR" dirty="0">
                          <a:effectLst/>
                        </a:rPr>
                        <a:t>79.04</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Validation acc</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Train</a:t>
                      </a:r>
                    </a:p>
                  </a:txBody>
                  <a:tcPr marL="14288" marR="14288" marT="9525" marB="9525"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3738348"/>
                  </a:ext>
                </a:extLst>
              </a:tr>
              <a:tr h="100013">
                <a:tc>
                  <a:txBody>
                    <a:bodyPr/>
                    <a:lstStyle/>
                    <a:p>
                      <a:pPr algn="ctr" rtl="0" fontAlgn="b"/>
                      <a:r>
                        <a:rPr lang="en-US" sz="1800" b="1" dirty="0">
                          <a:solidFill>
                            <a:schemeClr val="tx1"/>
                          </a:solidFill>
                          <a:effectLst/>
                        </a:rPr>
                        <a:t>CIFAR-10</a:t>
                      </a:r>
                      <a:endParaRPr lang="en-US" sz="1800" b="1" dirty="0">
                        <a:solidFill>
                          <a:schemeClr val="tx1"/>
                        </a:solidFill>
                        <a:effectLst/>
                        <a:latin typeface="Consolas" panose="020B0609020204030204" pitchFamily="49" charset="0"/>
                      </a:endParaRPr>
                    </a:p>
                  </a:txBody>
                  <a:tcPr marL="14288" marR="14288" marT="9525" marB="9525"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b"/>
                      <a:r>
                        <a:rPr lang="en-US" altLang="ko-KR" dirty="0">
                          <a:effectLst/>
                        </a:rPr>
                        <a:t>79.88</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b"/>
                      <a:r>
                        <a:rPr lang="en-US" dirty="0">
                          <a:effectLst/>
                        </a:rPr>
                        <a:t>Validation acc</a:t>
                      </a:r>
                    </a:p>
                  </a:txBody>
                  <a:tcPr marL="14288" marR="14288"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b"/>
                      <a:r>
                        <a:rPr lang="en-US" dirty="0">
                          <a:effectLst/>
                        </a:rPr>
                        <a:t>Train + Validation</a:t>
                      </a:r>
                    </a:p>
                  </a:txBody>
                  <a:tcPr marL="14288" marR="14288" marT="9525" marB="9525"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59816860"/>
                  </a:ext>
                </a:extLst>
              </a:tr>
            </a:tbl>
          </a:graphicData>
        </a:graphic>
      </p:graphicFrame>
    </p:spTree>
    <p:extLst>
      <p:ext uri="{BB962C8B-B14F-4D97-AF65-F5344CB8AC3E}">
        <p14:creationId xmlns:p14="http://schemas.microsoft.com/office/powerpoint/2010/main" val="136582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4" name="Google Shape;98;p3">
            <a:extLst>
              <a:ext uri="{FF2B5EF4-FFF2-40B4-BE49-F238E27FC236}">
                <a16:creationId xmlns:a16="http://schemas.microsoft.com/office/drawing/2014/main" id="{ADDE21E2-8F03-41BF-9C04-7D699A475705}"/>
              </a:ext>
            </a:extLst>
          </p:cNvPr>
          <p:cNvSpPr/>
          <p:nvPr/>
        </p:nvSpPr>
        <p:spPr>
          <a:xfrm>
            <a:off x="731746" y="3446374"/>
            <a:ext cx="5687100" cy="533400"/>
          </a:xfrm>
          <a:prstGeom prst="rect">
            <a:avLst/>
          </a:prstGeom>
          <a:solidFill>
            <a:srgbClr val="C00000"/>
          </a:solidFill>
          <a:ln>
            <a:noFill/>
          </a:ln>
          <a:effectLst>
            <a:outerShdw blurRad="508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Google Shape;92;p2"/>
          <p:cNvSpPr txBox="1">
            <a:spLocks noGrp="1"/>
          </p:cNvSpPr>
          <p:nvPr>
            <p:ph type="title"/>
          </p:nvPr>
        </p:nvSpPr>
        <p:spPr>
          <a:xfrm>
            <a:off x="0" y="685800"/>
            <a:ext cx="12192000" cy="6667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Spectral Light"/>
              <a:buNone/>
            </a:pPr>
            <a:r>
              <a:rPr lang="en-US" dirty="0">
                <a:latin typeface="Playfair Display Medium"/>
                <a:ea typeface="Playfair Display Medium"/>
                <a:cs typeface="Playfair Display Medium"/>
                <a:sym typeface="Playfair Display Medium"/>
              </a:rPr>
              <a:t>Outline</a:t>
            </a:r>
            <a:endParaRPr dirty="0">
              <a:latin typeface="Playfair Display Medium"/>
              <a:ea typeface="Playfair Display Medium"/>
              <a:cs typeface="Playfair Display Medium"/>
              <a:sym typeface="Playfair Display Medium"/>
            </a:endParaRPr>
          </a:p>
        </p:txBody>
      </p:sp>
      <p:sp>
        <p:nvSpPr>
          <p:cNvPr id="93" name="Google Shape;93;p2"/>
          <p:cNvSpPr txBox="1">
            <a:spLocks noGrp="1"/>
          </p:cNvSpPr>
          <p:nvPr>
            <p:ph type="body" idx="1"/>
          </p:nvPr>
        </p:nvSpPr>
        <p:spPr>
          <a:xfrm>
            <a:off x="290514" y="1562102"/>
            <a:ext cx="11610975" cy="4525963"/>
          </a:xfrm>
          <a:prstGeom prst="rect">
            <a:avLst/>
          </a:prstGeom>
          <a:noFill/>
          <a:ln>
            <a:noFill/>
          </a:ln>
        </p:spPr>
        <p:txBody>
          <a:bodyPr spcFirstLastPara="1" wrap="square" lIns="91425" tIns="45700" rIns="91425" bIns="45700" anchor="t" anchorCtr="0">
            <a:noAutofit/>
          </a:bodyPr>
          <a:lstStyle/>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lumMod val="50000"/>
                  </a:schemeClr>
                </a:solidFill>
              </a:rPr>
              <a:t>Main Idea</a:t>
            </a:r>
          </a:p>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lumMod val="50000"/>
                  </a:schemeClr>
                </a:solidFill>
              </a:rPr>
              <a:t>Implementation</a:t>
            </a:r>
          </a:p>
          <a:p>
            <a:pPr marL="508000" lvl="0" algn="l" rtl="0">
              <a:lnSpc>
                <a:spcPct val="100000"/>
              </a:lnSpc>
              <a:spcBef>
                <a:spcPts val="1200"/>
              </a:spcBef>
              <a:spcAft>
                <a:spcPts val="0"/>
              </a:spcAft>
              <a:buSzPts val="2800"/>
              <a:buFont typeface="Wingdings" panose="05000000000000000000" pitchFamily="2" charset="2"/>
              <a:buChar char="§"/>
            </a:pPr>
            <a:r>
              <a:rPr lang="en-US" altLang="ko-KR" sz="2800" dirty="0">
                <a:solidFill>
                  <a:schemeClr val="bg1">
                    <a:lumMod val="50000"/>
                  </a:schemeClr>
                </a:solidFill>
              </a:rPr>
              <a:t>Experimental </a:t>
            </a:r>
            <a:r>
              <a:rPr lang="en-US" sz="2800" dirty="0">
                <a:solidFill>
                  <a:schemeClr val="bg1">
                    <a:lumMod val="50000"/>
                  </a:schemeClr>
                </a:solidFill>
              </a:rPr>
              <a:t>Results</a:t>
            </a:r>
          </a:p>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solidFill>
              </a:rPr>
              <a:t>Analysis</a:t>
            </a:r>
          </a:p>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lumMod val="50000"/>
                  </a:schemeClr>
                </a:solidFill>
              </a:rPr>
              <a:t>Possible Further Works</a:t>
            </a:r>
          </a:p>
        </p:txBody>
      </p:sp>
    </p:spTree>
    <p:extLst>
      <p:ext uri="{BB962C8B-B14F-4D97-AF65-F5344CB8AC3E}">
        <p14:creationId xmlns:p14="http://schemas.microsoft.com/office/powerpoint/2010/main" val="381723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0" y="685800"/>
            <a:ext cx="12192000" cy="666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Spectral SemiBold"/>
              <a:buNone/>
            </a:pPr>
            <a:r>
              <a:rPr lang="en-US" sz="2800" dirty="0">
                <a:latin typeface="Playfair Display Medium"/>
                <a:ea typeface="Playfair Display Medium"/>
                <a:cs typeface="Playfair Display Medium"/>
                <a:sym typeface="Playfair Display Medium"/>
              </a:rPr>
              <a:t>Analysis</a:t>
            </a:r>
          </a:p>
        </p:txBody>
      </p:sp>
      <p:sp>
        <p:nvSpPr>
          <p:cNvPr id="106" name="Google Shape;106;p4"/>
          <p:cNvSpPr txBox="1">
            <a:spLocks noGrp="1"/>
          </p:cNvSpPr>
          <p:nvPr>
            <p:ph type="body" idx="1"/>
          </p:nvPr>
        </p:nvSpPr>
        <p:spPr>
          <a:xfrm>
            <a:off x="285750" y="1954307"/>
            <a:ext cx="11620500" cy="4400598"/>
          </a:xfrm>
          <a:prstGeom prst="rect">
            <a:avLst/>
          </a:prstGeom>
          <a:noFill/>
          <a:ln>
            <a:noFill/>
          </a:ln>
        </p:spPr>
        <p:txBody>
          <a:bodyPr spcFirstLastPara="1" wrap="square" lIns="91425" tIns="45700" rIns="91425" bIns="45700" anchor="t" anchorCtr="0">
            <a:noAutofit/>
          </a:bodyPr>
          <a:lstStyle/>
          <a:p>
            <a:pPr indent="-368300">
              <a:buSzPts val="2200"/>
              <a:buFont typeface="Arial" panose="020B0604020202020204" pitchFamily="34" charset="0"/>
              <a:buChar char="•"/>
            </a:pPr>
            <a:r>
              <a:rPr lang="en-US" sz="2200" dirty="0"/>
              <a:t>Unlike Reinforcement Learning, test accuracy can be cheating because it uses some information from test data.</a:t>
            </a:r>
          </a:p>
          <a:p>
            <a:pPr indent="-368300">
              <a:buSzPts val="2200"/>
              <a:buFont typeface="Arial" panose="020B0604020202020204" pitchFamily="34" charset="0"/>
              <a:buChar char="•"/>
            </a:pPr>
            <a:endParaRPr lang="en-US" sz="2200" dirty="0"/>
          </a:p>
          <a:p>
            <a:pPr indent="-368300">
              <a:buSzPts val="2200"/>
              <a:buFont typeface="Arial" panose="020B0604020202020204" pitchFamily="34" charset="0"/>
              <a:buChar char="•"/>
            </a:pPr>
            <a:r>
              <a:rPr lang="en-US" sz="2200" dirty="0"/>
              <a:t>Since the original Dropout method doesn’t need to divide the training set into training and validation sets if there is no restriction, it is more reasonable to take the result without dividing the training dataset, which is 79.26%. In that case, the improvement is only 0.24%p.</a:t>
            </a:r>
          </a:p>
          <a:p>
            <a:pPr indent="-368300">
              <a:buSzPts val="2200"/>
              <a:buFont typeface="Arial" panose="020B0604020202020204" pitchFamily="34" charset="0"/>
              <a:buChar char="•"/>
            </a:pPr>
            <a:endParaRPr lang="en-US" sz="2200" dirty="0"/>
          </a:p>
          <a:p>
            <a:pPr indent="-368300">
              <a:buSzPts val="2200"/>
              <a:buFont typeface="Arial" panose="020B0604020202020204" pitchFamily="34" charset="0"/>
              <a:buChar char="•"/>
            </a:pPr>
            <a:r>
              <a:rPr lang="en-US" sz="2200" dirty="0"/>
              <a:t>What we did was actually find some weights which are better to be overfitted.</a:t>
            </a:r>
          </a:p>
          <a:p>
            <a:pPr indent="-368300">
              <a:buSzPts val="2200"/>
              <a:buFont typeface="Arial" panose="020B0604020202020204" pitchFamily="34" charset="0"/>
              <a:buChar char="•"/>
            </a:pPr>
            <a:endParaRPr lang="en-US" sz="2200" dirty="0"/>
          </a:p>
          <a:p>
            <a:pPr indent="-368300">
              <a:buSzPts val="2200"/>
              <a:buFont typeface="Arial" panose="020B0604020202020204" pitchFamily="34" charset="0"/>
              <a:buChar char="•"/>
            </a:pPr>
            <a:endParaRPr lang="en-US" sz="2200" dirty="0"/>
          </a:p>
          <a:p>
            <a:pPr indent="-368300">
              <a:buSzPts val="2200"/>
              <a:buFont typeface="Arial" panose="020B0604020202020204" pitchFamily="34" charset="0"/>
              <a:buChar char="•"/>
            </a:pPr>
            <a:endParaRPr lang="en-US" sz="2200" dirty="0"/>
          </a:p>
        </p:txBody>
      </p:sp>
      <p:sp>
        <p:nvSpPr>
          <p:cNvPr id="107" name="Google Shape;107;p4"/>
          <p:cNvSpPr txBox="1">
            <a:spLocks noGrp="1"/>
          </p:cNvSpPr>
          <p:nvPr>
            <p:ph type="sldNum" idx="12"/>
          </p:nvPr>
        </p:nvSpPr>
        <p:spPr>
          <a:xfrm>
            <a:off x="9296400" y="6482090"/>
            <a:ext cx="27432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extLst>
      <p:ext uri="{BB962C8B-B14F-4D97-AF65-F5344CB8AC3E}">
        <p14:creationId xmlns:p14="http://schemas.microsoft.com/office/powerpoint/2010/main" val="4131274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4" name="Google Shape;98;p3">
            <a:extLst>
              <a:ext uri="{FF2B5EF4-FFF2-40B4-BE49-F238E27FC236}">
                <a16:creationId xmlns:a16="http://schemas.microsoft.com/office/drawing/2014/main" id="{ADDE21E2-8F03-41BF-9C04-7D699A475705}"/>
              </a:ext>
            </a:extLst>
          </p:cNvPr>
          <p:cNvSpPr/>
          <p:nvPr/>
        </p:nvSpPr>
        <p:spPr>
          <a:xfrm>
            <a:off x="731746" y="4038043"/>
            <a:ext cx="5687100" cy="533400"/>
          </a:xfrm>
          <a:prstGeom prst="rect">
            <a:avLst/>
          </a:prstGeom>
          <a:solidFill>
            <a:srgbClr val="C00000"/>
          </a:solidFill>
          <a:ln>
            <a:noFill/>
          </a:ln>
          <a:effectLst>
            <a:outerShdw blurRad="508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Google Shape;92;p2"/>
          <p:cNvSpPr txBox="1">
            <a:spLocks noGrp="1"/>
          </p:cNvSpPr>
          <p:nvPr>
            <p:ph type="title"/>
          </p:nvPr>
        </p:nvSpPr>
        <p:spPr>
          <a:xfrm>
            <a:off x="0" y="685800"/>
            <a:ext cx="12192000" cy="6667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Spectral Light"/>
              <a:buNone/>
            </a:pPr>
            <a:r>
              <a:rPr lang="en-US" dirty="0">
                <a:latin typeface="Playfair Display Medium"/>
                <a:ea typeface="Playfair Display Medium"/>
                <a:cs typeface="Playfair Display Medium"/>
                <a:sym typeface="Playfair Display Medium"/>
              </a:rPr>
              <a:t>Outline</a:t>
            </a:r>
            <a:endParaRPr dirty="0">
              <a:latin typeface="Playfair Display Medium"/>
              <a:ea typeface="Playfair Display Medium"/>
              <a:cs typeface="Playfair Display Medium"/>
              <a:sym typeface="Playfair Display Medium"/>
            </a:endParaRPr>
          </a:p>
        </p:txBody>
      </p:sp>
      <p:sp>
        <p:nvSpPr>
          <p:cNvPr id="93" name="Google Shape;93;p2"/>
          <p:cNvSpPr txBox="1">
            <a:spLocks noGrp="1"/>
          </p:cNvSpPr>
          <p:nvPr>
            <p:ph type="body" idx="1"/>
          </p:nvPr>
        </p:nvSpPr>
        <p:spPr>
          <a:xfrm>
            <a:off x="290514" y="1562102"/>
            <a:ext cx="11610975" cy="4525963"/>
          </a:xfrm>
          <a:prstGeom prst="rect">
            <a:avLst/>
          </a:prstGeom>
          <a:noFill/>
          <a:ln>
            <a:noFill/>
          </a:ln>
        </p:spPr>
        <p:txBody>
          <a:bodyPr spcFirstLastPara="1" wrap="square" lIns="91425" tIns="45700" rIns="91425" bIns="45700" anchor="t" anchorCtr="0">
            <a:noAutofit/>
          </a:bodyPr>
          <a:lstStyle/>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lumMod val="50000"/>
                  </a:schemeClr>
                </a:solidFill>
              </a:rPr>
              <a:t>Main Idea</a:t>
            </a:r>
          </a:p>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lumMod val="50000"/>
                  </a:schemeClr>
                </a:solidFill>
              </a:rPr>
              <a:t>Implementation</a:t>
            </a:r>
          </a:p>
          <a:p>
            <a:pPr marL="508000" lvl="0" algn="l" rtl="0">
              <a:lnSpc>
                <a:spcPct val="100000"/>
              </a:lnSpc>
              <a:spcBef>
                <a:spcPts val="1200"/>
              </a:spcBef>
              <a:spcAft>
                <a:spcPts val="0"/>
              </a:spcAft>
              <a:buSzPts val="2800"/>
              <a:buFont typeface="Wingdings" panose="05000000000000000000" pitchFamily="2" charset="2"/>
              <a:buChar char="§"/>
            </a:pPr>
            <a:r>
              <a:rPr lang="en-US" altLang="ko-KR" sz="2800" dirty="0">
                <a:solidFill>
                  <a:schemeClr val="bg1">
                    <a:lumMod val="50000"/>
                  </a:schemeClr>
                </a:solidFill>
              </a:rPr>
              <a:t>Experimental </a:t>
            </a:r>
            <a:r>
              <a:rPr lang="en-US" sz="2800" dirty="0">
                <a:solidFill>
                  <a:schemeClr val="bg1">
                    <a:lumMod val="50000"/>
                  </a:schemeClr>
                </a:solidFill>
              </a:rPr>
              <a:t>Results</a:t>
            </a:r>
          </a:p>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lumMod val="50000"/>
                  </a:schemeClr>
                </a:solidFill>
              </a:rPr>
              <a:t>Conclusion</a:t>
            </a:r>
          </a:p>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solidFill>
              </a:rPr>
              <a:t>Possible Further Works</a:t>
            </a:r>
          </a:p>
        </p:txBody>
      </p:sp>
    </p:spTree>
    <p:extLst>
      <p:ext uri="{BB962C8B-B14F-4D97-AF65-F5344CB8AC3E}">
        <p14:creationId xmlns:p14="http://schemas.microsoft.com/office/powerpoint/2010/main" val="421594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0" y="685800"/>
            <a:ext cx="12192000" cy="666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Spectral SemiBold"/>
              <a:buNone/>
            </a:pPr>
            <a:r>
              <a:rPr lang="en-US" sz="2800" dirty="0">
                <a:latin typeface="Playfair Display Medium"/>
                <a:ea typeface="Playfair Display Medium"/>
                <a:cs typeface="Playfair Display Medium"/>
                <a:sym typeface="Playfair Display Medium"/>
              </a:rPr>
              <a:t>Highlights</a:t>
            </a:r>
          </a:p>
        </p:txBody>
      </p:sp>
      <p:sp>
        <p:nvSpPr>
          <p:cNvPr id="106" name="Google Shape;106;p4"/>
          <p:cNvSpPr txBox="1">
            <a:spLocks noGrp="1"/>
          </p:cNvSpPr>
          <p:nvPr>
            <p:ph type="body" idx="1"/>
          </p:nvPr>
        </p:nvSpPr>
        <p:spPr>
          <a:xfrm>
            <a:off x="285750" y="1828804"/>
            <a:ext cx="11620500" cy="4526100"/>
          </a:xfrm>
          <a:prstGeom prst="rect">
            <a:avLst/>
          </a:prstGeom>
          <a:noFill/>
          <a:ln>
            <a:noFill/>
          </a:ln>
        </p:spPr>
        <p:txBody>
          <a:bodyPr spcFirstLastPara="1" wrap="square" lIns="91425" tIns="45700" rIns="91425" bIns="45700" anchor="t" anchorCtr="0">
            <a:noAutofit/>
          </a:bodyPr>
          <a:lstStyle/>
          <a:p>
            <a:pPr marL="431800">
              <a:buSzPts val="2200"/>
              <a:buFont typeface="Arial" panose="020B0604020202020204" pitchFamily="34" charset="0"/>
              <a:buChar char="•"/>
            </a:pPr>
            <a:r>
              <a:rPr lang="en-US" sz="2200" dirty="0"/>
              <a:t>Reuse Dropout mask</a:t>
            </a:r>
          </a:p>
          <a:p>
            <a:pPr marL="431800">
              <a:buSzPts val="2200"/>
              <a:buFont typeface="Arial" panose="020B0604020202020204" pitchFamily="34" charset="0"/>
              <a:buChar char="•"/>
            </a:pPr>
            <a:endParaRPr lang="en-US" sz="2200" dirty="0"/>
          </a:p>
          <a:p>
            <a:pPr marL="431800">
              <a:buSzPts val="2200"/>
              <a:buFont typeface="Arial" panose="020B0604020202020204" pitchFamily="34" charset="0"/>
              <a:buChar char="•"/>
            </a:pPr>
            <a:r>
              <a:rPr lang="en-US" sz="2200" dirty="0"/>
              <a:t>How is it implemented?</a:t>
            </a:r>
          </a:p>
          <a:p>
            <a:pPr marL="431800">
              <a:buSzPts val="2200"/>
              <a:buFont typeface="Arial" panose="020B0604020202020204" pitchFamily="34" charset="0"/>
              <a:buChar char="•"/>
            </a:pPr>
            <a:endParaRPr lang="en-US" sz="2200" dirty="0"/>
          </a:p>
          <a:p>
            <a:pPr marL="431800">
              <a:buSzPts val="2200"/>
              <a:buFont typeface="Arial" panose="020B0604020202020204" pitchFamily="34" charset="0"/>
              <a:buChar char="•"/>
            </a:pPr>
            <a:r>
              <a:rPr lang="en-US" sz="2200" dirty="0"/>
              <a:t>Analysis of experiment on Reusing Dropout masks</a:t>
            </a:r>
            <a:endParaRPr sz="2200" dirty="0"/>
          </a:p>
        </p:txBody>
      </p:sp>
      <p:sp>
        <p:nvSpPr>
          <p:cNvPr id="107" name="Google Shape;107;p4"/>
          <p:cNvSpPr txBox="1">
            <a:spLocks noGrp="1"/>
          </p:cNvSpPr>
          <p:nvPr>
            <p:ph type="sldNum" idx="12"/>
          </p:nvPr>
        </p:nvSpPr>
        <p:spPr>
          <a:xfrm>
            <a:off x="9296400" y="6482090"/>
            <a:ext cx="27432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extLst>
      <p:ext uri="{BB962C8B-B14F-4D97-AF65-F5344CB8AC3E}">
        <p14:creationId xmlns:p14="http://schemas.microsoft.com/office/powerpoint/2010/main" val="809234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0" y="685800"/>
            <a:ext cx="12192000" cy="666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Spectral SemiBold"/>
              <a:buNone/>
            </a:pPr>
            <a:r>
              <a:rPr lang="en-US" sz="2800" dirty="0">
                <a:latin typeface="Playfair Display Medium"/>
                <a:ea typeface="Playfair Display Medium"/>
                <a:cs typeface="Playfair Display Medium"/>
                <a:sym typeface="Playfair Display Medium"/>
              </a:rPr>
              <a:t>Possible Further Works</a:t>
            </a:r>
          </a:p>
        </p:txBody>
      </p:sp>
      <p:sp>
        <p:nvSpPr>
          <p:cNvPr id="106" name="Google Shape;106;p4"/>
          <p:cNvSpPr txBox="1">
            <a:spLocks noGrp="1"/>
          </p:cNvSpPr>
          <p:nvPr>
            <p:ph type="body" idx="1"/>
          </p:nvPr>
        </p:nvSpPr>
        <p:spPr>
          <a:xfrm>
            <a:off x="285750" y="1568824"/>
            <a:ext cx="11620500" cy="4786081"/>
          </a:xfrm>
          <a:prstGeom prst="rect">
            <a:avLst/>
          </a:prstGeom>
          <a:noFill/>
          <a:ln>
            <a:noFill/>
          </a:ln>
        </p:spPr>
        <p:txBody>
          <a:bodyPr spcFirstLastPara="1" wrap="square" lIns="91425" tIns="45700" rIns="91425" bIns="45700" anchor="t" anchorCtr="0">
            <a:noAutofit/>
          </a:bodyPr>
          <a:lstStyle/>
          <a:p>
            <a:pPr marL="431800">
              <a:buSzPts val="2200"/>
              <a:buFont typeface="Arial" panose="020B0604020202020204" pitchFamily="34" charset="0"/>
              <a:buChar char="•"/>
            </a:pPr>
            <a:r>
              <a:rPr lang="en-US" sz="2200" b="1" dirty="0"/>
              <a:t>Gradually decrease the number of k as the epoch progresses.</a:t>
            </a:r>
          </a:p>
          <a:p>
            <a:pPr marL="1003300" lvl="1" indent="-457200">
              <a:buSzPts val="2200"/>
              <a:buFont typeface="+mj-lt"/>
              <a:buAutoNum type="arabicPeriod"/>
            </a:pPr>
            <a:r>
              <a:rPr lang="en-US" sz="2200" dirty="0"/>
              <a:t>At the beginning of the epoch, keep more masks to search from various architecture configurations.</a:t>
            </a:r>
          </a:p>
          <a:p>
            <a:pPr marL="1003300" lvl="1" indent="-457200">
              <a:buSzPts val="2200"/>
              <a:buFont typeface="+mj-lt"/>
              <a:buAutoNum type="arabicPeriod"/>
            </a:pPr>
            <a:r>
              <a:rPr lang="en-US" sz="2200" dirty="0"/>
              <a:t>During the training, reduce the number of kept masks to squeeze out the elite masks.</a:t>
            </a:r>
          </a:p>
          <a:p>
            <a:pPr marL="1003300" lvl="1" indent="-457200">
              <a:buSzPts val="2200"/>
              <a:buFont typeface="+mj-lt"/>
              <a:buAutoNum type="arabicPeriod"/>
            </a:pPr>
            <a:r>
              <a:rPr lang="en-US" sz="2200" dirty="0"/>
              <a:t>At the end of the search, keep only one or a small number of the mask to use the knowledge obtained from the search phase.</a:t>
            </a:r>
          </a:p>
          <a:p>
            <a:pPr indent="-368300">
              <a:buSzPts val="2200"/>
              <a:buFont typeface="Arial" panose="020B0604020202020204" pitchFamily="34" charset="0"/>
              <a:buChar char="•"/>
            </a:pPr>
            <a:endParaRPr lang="en-US" sz="2200" dirty="0"/>
          </a:p>
          <a:p>
            <a:pPr indent="-368300">
              <a:buSzPts val="2200"/>
              <a:buFont typeface="Arial" panose="020B0604020202020204" pitchFamily="34" charset="0"/>
              <a:buChar char="•"/>
            </a:pPr>
            <a:endParaRPr lang="en-US" sz="2200" dirty="0"/>
          </a:p>
          <a:p>
            <a:pPr indent="-368300">
              <a:buSzPts val="2200"/>
              <a:buFont typeface="Arial" panose="020B0604020202020204" pitchFamily="34" charset="0"/>
              <a:buChar char="•"/>
            </a:pPr>
            <a:endParaRPr lang="en-US" sz="2200" dirty="0"/>
          </a:p>
        </p:txBody>
      </p:sp>
      <p:sp>
        <p:nvSpPr>
          <p:cNvPr id="107" name="Google Shape;107;p4"/>
          <p:cNvSpPr txBox="1">
            <a:spLocks noGrp="1"/>
          </p:cNvSpPr>
          <p:nvPr>
            <p:ph type="sldNum" idx="12"/>
          </p:nvPr>
        </p:nvSpPr>
        <p:spPr>
          <a:xfrm>
            <a:off x="9296400" y="6482090"/>
            <a:ext cx="27432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extLst>
      <p:ext uri="{BB962C8B-B14F-4D97-AF65-F5344CB8AC3E}">
        <p14:creationId xmlns:p14="http://schemas.microsoft.com/office/powerpoint/2010/main" val="2687240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0" y="685800"/>
            <a:ext cx="12192000" cy="666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Spectral SemiBold"/>
              <a:buNone/>
            </a:pPr>
            <a:r>
              <a:rPr lang="en-US" sz="2800" dirty="0">
                <a:latin typeface="Playfair Display Medium"/>
                <a:ea typeface="Playfair Display Medium"/>
                <a:cs typeface="Playfair Display Medium"/>
                <a:sym typeface="Playfair Display Medium"/>
              </a:rPr>
              <a:t>References</a:t>
            </a:r>
          </a:p>
        </p:txBody>
      </p:sp>
      <p:sp>
        <p:nvSpPr>
          <p:cNvPr id="106" name="Google Shape;106;p4"/>
          <p:cNvSpPr txBox="1">
            <a:spLocks noGrp="1"/>
          </p:cNvSpPr>
          <p:nvPr>
            <p:ph type="body" idx="1"/>
          </p:nvPr>
        </p:nvSpPr>
        <p:spPr>
          <a:xfrm>
            <a:off x="285750" y="1954307"/>
            <a:ext cx="11620500" cy="4400598"/>
          </a:xfrm>
          <a:prstGeom prst="rect">
            <a:avLst/>
          </a:prstGeom>
          <a:noFill/>
          <a:ln>
            <a:noFill/>
          </a:ln>
        </p:spPr>
        <p:txBody>
          <a:bodyPr spcFirstLastPara="1" wrap="square" lIns="91425" tIns="45700" rIns="91425" bIns="45700" anchor="t" anchorCtr="0">
            <a:noAutofit/>
          </a:bodyPr>
          <a:lstStyle/>
          <a:p>
            <a:pPr marL="546100" indent="-457200">
              <a:buSzPts val="2200"/>
              <a:buFont typeface="+mj-lt"/>
              <a:buAutoNum type="arabicPeriod"/>
            </a:pPr>
            <a:r>
              <a:rPr lang="en-US" altLang="ko-KR" sz="2200" dirty="0"/>
              <a:t>Nitish Srivastava, Geoffrey Hinton, Alex </a:t>
            </a:r>
            <a:r>
              <a:rPr lang="en-US" altLang="ko-KR" sz="2200" dirty="0" err="1"/>
              <a:t>Krizhevsky</a:t>
            </a:r>
            <a:r>
              <a:rPr lang="en-US" altLang="ko-KR" sz="2200" dirty="0"/>
              <a:t>, Ilya </a:t>
            </a:r>
            <a:r>
              <a:rPr lang="en-US" altLang="ko-KR" sz="2200" dirty="0" err="1"/>
              <a:t>Sutskever</a:t>
            </a:r>
            <a:r>
              <a:rPr lang="en-US" altLang="ko-KR" sz="2200" dirty="0"/>
              <a:t>, Ruslan </a:t>
            </a:r>
            <a:r>
              <a:rPr lang="en-US" altLang="ko-KR" sz="2200" dirty="0" err="1"/>
              <a:t>Salakhutdinov</a:t>
            </a:r>
            <a:r>
              <a:rPr lang="en-US" altLang="ko-KR" sz="2200" dirty="0"/>
              <a:t>, “</a:t>
            </a:r>
            <a:r>
              <a:rPr lang="en-US" altLang="ko-KR" sz="2200" i="1" dirty="0"/>
              <a:t>Dropout: A Simple Way to Prevent Neural Networks from Overfitting</a:t>
            </a:r>
            <a:r>
              <a:rPr lang="en-US" altLang="ko-KR" sz="2200" dirty="0"/>
              <a:t>”, 2014. </a:t>
            </a:r>
            <a:r>
              <a:rPr lang="en-US" altLang="ko-KR" sz="2200" dirty="0">
                <a:hlinkClick r:id="rId3"/>
              </a:rPr>
              <a:t>https://jmlr.org/papers/v15/srivastava14a.html</a:t>
            </a:r>
            <a:r>
              <a:rPr lang="en-US" altLang="ko-KR" sz="2200" dirty="0"/>
              <a:t> </a:t>
            </a:r>
          </a:p>
          <a:p>
            <a:pPr marL="546100" indent="-457200">
              <a:buSzPts val="2200"/>
              <a:buFont typeface="+mj-lt"/>
              <a:buAutoNum type="arabicPeriod"/>
            </a:pPr>
            <a:endParaRPr lang="en-US" sz="2200" dirty="0"/>
          </a:p>
          <a:p>
            <a:pPr marL="546100" indent="-457200">
              <a:buSzPts val="2200"/>
              <a:buFont typeface="+mj-lt"/>
              <a:buAutoNum type="arabicPeriod"/>
            </a:pPr>
            <a:r>
              <a:rPr lang="pt-BR" sz="2200" dirty="0"/>
              <a:t>Claudio Filipi Goncalves do Santos, Danilo Colombo, Mateus Roder, João Paulo Papa, </a:t>
            </a:r>
            <a:r>
              <a:rPr lang="en-US" sz="2200" dirty="0"/>
              <a:t>“</a:t>
            </a:r>
            <a:r>
              <a:rPr lang="en-US" sz="2200" i="1" dirty="0" err="1"/>
              <a:t>MaxDropout</a:t>
            </a:r>
            <a:r>
              <a:rPr lang="en-US" sz="2200" i="1" dirty="0"/>
              <a:t>: Deep Neural Network Regularization Based on Maximum Output Values</a:t>
            </a:r>
            <a:r>
              <a:rPr lang="en-US" sz="2200" dirty="0"/>
              <a:t>”, 2023. </a:t>
            </a:r>
            <a:r>
              <a:rPr lang="en-US" sz="2200" dirty="0">
                <a:hlinkClick r:id="rId4"/>
              </a:rPr>
              <a:t>https://arxiv.org/abs/2007.13723</a:t>
            </a:r>
            <a:r>
              <a:rPr lang="en-US" sz="2200" dirty="0"/>
              <a:t> </a:t>
            </a:r>
          </a:p>
          <a:p>
            <a:pPr marL="546100" indent="-457200">
              <a:buSzPts val="2200"/>
              <a:buFont typeface="+mj-lt"/>
              <a:buAutoNum type="arabicPeriod"/>
            </a:pPr>
            <a:endParaRPr lang="en-US" sz="2200" dirty="0"/>
          </a:p>
          <a:p>
            <a:pPr marL="546100" indent="-457200">
              <a:buSzPts val="2200"/>
              <a:buFont typeface="+mj-lt"/>
              <a:buAutoNum type="arabicPeriod"/>
            </a:pPr>
            <a:r>
              <a:rPr lang="en-US" altLang="ko-KR" sz="2200" i="0" dirty="0" err="1">
                <a:solidFill>
                  <a:srgbClr val="000000"/>
                </a:solidFill>
                <a:effectLst/>
                <a:latin typeface="Playfair Display" panose="00000500000000000000" pitchFamily="2" charset="0"/>
              </a:rPr>
              <a:t>Hieu</a:t>
            </a:r>
            <a:r>
              <a:rPr lang="en-US" altLang="ko-KR" sz="2200" i="0" dirty="0">
                <a:solidFill>
                  <a:srgbClr val="000000"/>
                </a:solidFill>
                <a:effectLst/>
                <a:latin typeface="Playfair Display" panose="00000500000000000000" pitchFamily="2" charset="0"/>
              </a:rPr>
              <a:t> Pham, Quoc V. Le, “</a:t>
            </a:r>
            <a:r>
              <a:rPr lang="en-US" altLang="ko-KR" sz="2200" i="1" dirty="0" err="1">
                <a:solidFill>
                  <a:srgbClr val="000000"/>
                </a:solidFill>
                <a:effectLst/>
                <a:latin typeface="Playfair Display" panose="00000500000000000000" pitchFamily="2" charset="0"/>
              </a:rPr>
              <a:t>AutoDropout</a:t>
            </a:r>
            <a:r>
              <a:rPr lang="en-US" altLang="ko-KR" sz="2200" i="1" dirty="0">
                <a:solidFill>
                  <a:srgbClr val="000000"/>
                </a:solidFill>
                <a:effectLst/>
                <a:latin typeface="Playfair Display" panose="00000500000000000000" pitchFamily="2" charset="0"/>
              </a:rPr>
              <a:t>: Learning Dropout Patterns to Regularize Deep Networks</a:t>
            </a:r>
            <a:r>
              <a:rPr lang="en-US" altLang="ko-KR" sz="2200" i="0" dirty="0">
                <a:solidFill>
                  <a:srgbClr val="000000"/>
                </a:solidFill>
                <a:effectLst/>
                <a:latin typeface="Playfair Display" panose="00000500000000000000" pitchFamily="2" charset="0"/>
              </a:rPr>
              <a:t>”, 2021. </a:t>
            </a:r>
            <a:r>
              <a:rPr lang="en-US" altLang="ko-KR" sz="2200" i="0" dirty="0">
                <a:solidFill>
                  <a:srgbClr val="000000"/>
                </a:solidFill>
                <a:effectLst/>
                <a:latin typeface="Playfair Display" panose="00000500000000000000" pitchFamily="2" charset="0"/>
                <a:hlinkClick r:id="rId5"/>
              </a:rPr>
              <a:t>https://arxiv.org/abs/2101.01761</a:t>
            </a:r>
            <a:r>
              <a:rPr lang="en-US" altLang="ko-KR" sz="2200" i="0" dirty="0">
                <a:solidFill>
                  <a:srgbClr val="000000"/>
                </a:solidFill>
                <a:effectLst/>
                <a:latin typeface="Playfair Display" panose="00000500000000000000" pitchFamily="2" charset="0"/>
              </a:rPr>
              <a:t> </a:t>
            </a:r>
          </a:p>
          <a:p>
            <a:pPr marL="546100" indent="-457200">
              <a:buSzPts val="2200"/>
              <a:buFont typeface="+mj-lt"/>
              <a:buAutoNum type="arabicPeriod"/>
            </a:pPr>
            <a:endParaRPr lang="en-US" sz="2200" dirty="0">
              <a:latin typeface="Playfair Display" panose="00000500000000000000" pitchFamily="2" charset="0"/>
            </a:endParaRPr>
          </a:p>
          <a:p>
            <a:pPr marL="88900" indent="0">
              <a:buSzPts val="2200"/>
              <a:buNone/>
            </a:pPr>
            <a:endParaRPr lang="en-US" sz="2200" dirty="0"/>
          </a:p>
          <a:p>
            <a:pPr marL="546100" indent="-457200">
              <a:buSzPts val="2200"/>
              <a:buFont typeface="+mj-lt"/>
              <a:buAutoNum type="arabicPeriod"/>
            </a:pPr>
            <a:endParaRPr lang="en-US" sz="2200" dirty="0"/>
          </a:p>
          <a:p>
            <a:pPr marL="546100" indent="-457200">
              <a:buSzPts val="2200"/>
              <a:buFont typeface="+mj-lt"/>
              <a:buAutoNum type="arabicPeriod"/>
            </a:pPr>
            <a:endParaRPr lang="en-US" sz="2200" dirty="0"/>
          </a:p>
        </p:txBody>
      </p:sp>
      <p:sp>
        <p:nvSpPr>
          <p:cNvPr id="107" name="Google Shape;107;p4"/>
          <p:cNvSpPr txBox="1">
            <a:spLocks noGrp="1"/>
          </p:cNvSpPr>
          <p:nvPr>
            <p:ph type="sldNum" idx="12"/>
          </p:nvPr>
        </p:nvSpPr>
        <p:spPr>
          <a:xfrm>
            <a:off x="9296400" y="6482090"/>
            <a:ext cx="27432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extLst>
      <p:ext uri="{BB962C8B-B14F-4D97-AF65-F5344CB8AC3E}">
        <p14:creationId xmlns:p14="http://schemas.microsoft.com/office/powerpoint/2010/main" val="3551929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3"/>
          <p:cNvSpPr txBox="1">
            <a:spLocks noGrp="1"/>
          </p:cNvSpPr>
          <p:nvPr>
            <p:ph type="title"/>
          </p:nvPr>
        </p:nvSpPr>
        <p:spPr>
          <a:xfrm>
            <a:off x="0" y="685800"/>
            <a:ext cx="12192000" cy="6667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Spectral Light"/>
              <a:buNone/>
            </a:pPr>
            <a:endParaRPr sz="3200" b="0" i="0" u="none" strike="noStrike" cap="none">
              <a:solidFill>
                <a:schemeClr val="lt1"/>
              </a:solidFill>
              <a:latin typeface="Georgia"/>
              <a:ea typeface="Georgia"/>
              <a:cs typeface="Georgia"/>
              <a:sym typeface="Georgia"/>
            </a:endParaRPr>
          </a:p>
        </p:txBody>
      </p:sp>
      <p:sp>
        <p:nvSpPr>
          <p:cNvPr id="360" name="Google Shape;360;p33"/>
          <p:cNvSpPr txBox="1">
            <a:spLocks noGrp="1"/>
          </p:cNvSpPr>
          <p:nvPr>
            <p:ph type="body" idx="1"/>
          </p:nvPr>
        </p:nvSpPr>
        <p:spPr>
          <a:xfrm>
            <a:off x="290514" y="1562102"/>
            <a:ext cx="11610975" cy="4525963"/>
          </a:xfrm>
          <a:prstGeom prst="rect">
            <a:avLst/>
          </a:prstGeom>
          <a:noFill/>
          <a:ln>
            <a:noFill/>
          </a:ln>
        </p:spPr>
        <p:txBody>
          <a:bodyPr spcFirstLastPara="1" wrap="square" lIns="91425" tIns="45700" rIns="91425" bIns="45700" anchor="ctr" anchorCtr="0">
            <a:noAutofit/>
          </a:bodyPr>
          <a:lstStyle/>
          <a:p>
            <a:pPr marL="25400" lvl="0" indent="0" algn="ctr" rtl="0">
              <a:lnSpc>
                <a:spcPct val="100000"/>
              </a:lnSpc>
              <a:spcBef>
                <a:spcPts val="640"/>
              </a:spcBef>
              <a:spcAft>
                <a:spcPts val="0"/>
              </a:spcAft>
              <a:buSzPts val="3200"/>
              <a:buNone/>
            </a:pPr>
            <a:r>
              <a:rPr lang="en-US" sz="5400" dirty="0">
                <a:latin typeface="Times New Roman" panose="02020603050405020304" pitchFamily="18" charset="0"/>
                <a:cs typeface="Times New Roman" panose="02020603050405020304" pitchFamily="18" charset="0"/>
              </a:rPr>
              <a:t>Thank you!</a:t>
            </a:r>
          </a:p>
          <a:p>
            <a:pPr marL="25400" lvl="0" indent="0" algn="ctr" rtl="0">
              <a:lnSpc>
                <a:spcPct val="100000"/>
              </a:lnSpc>
              <a:spcBef>
                <a:spcPts val="640"/>
              </a:spcBef>
              <a:spcAft>
                <a:spcPts val="0"/>
              </a:spcAft>
              <a:buSzPts val="3200"/>
              <a:buNone/>
            </a:pPr>
            <a:r>
              <a:rPr lang="en-US" sz="4400" dirty="0">
                <a:latin typeface="Times New Roman" panose="02020603050405020304" pitchFamily="18" charset="0"/>
                <a:cs typeface="Times New Roman" panose="02020603050405020304" pitchFamily="18" charset="0"/>
              </a:rPr>
              <a:t>Q &amp; A</a:t>
            </a:r>
            <a:endParaRPr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0" y="685800"/>
            <a:ext cx="12192000" cy="666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Spectral SemiBold"/>
              <a:buNone/>
            </a:pPr>
            <a:r>
              <a:rPr lang="en-US" sz="2800" dirty="0">
                <a:latin typeface="Playfair Display Medium"/>
                <a:ea typeface="Playfair Display Medium"/>
                <a:cs typeface="Playfair Display Medium"/>
                <a:sym typeface="Playfair Display Medium"/>
              </a:rPr>
              <a:t>Implementation</a:t>
            </a:r>
          </a:p>
        </p:txBody>
      </p:sp>
      <p:sp>
        <p:nvSpPr>
          <p:cNvPr id="107" name="Google Shape;107;p4"/>
          <p:cNvSpPr txBox="1">
            <a:spLocks noGrp="1"/>
          </p:cNvSpPr>
          <p:nvPr>
            <p:ph type="sldNum" idx="12"/>
          </p:nvPr>
        </p:nvSpPr>
        <p:spPr>
          <a:xfrm>
            <a:off x="9296400" y="6482090"/>
            <a:ext cx="27432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
        <p:nvSpPr>
          <p:cNvPr id="35" name="Google Shape;106;p4">
            <a:extLst>
              <a:ext uri="{FF2B5EF4-FFF2-40B4-BE49-F238E27FC236}">
                <a16:creationId xmlns:a16="http://schemas.microsoft.com/office/drawing/2014/main" id="{ED4C3790-391E-4849-AC41-F050C221F346}"/>
              </a:ext>
            </a:extLst>
          </p:cNvPr>
          <p:cNvSpPr txBox="1">
            <a:spLocks/>
          </p:cNvSpPr>
          <p:nvPr/>
        </p:nvSpPr>
        <p:spPr>
          <a:xfrm>
            <a:off x="285749" y="1527200"/>
            <a:ext cx="11620500" cy="5684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indent="-368300">
              <a:buSzPts val="2200"/>
              <a:buFont typeface="Arial" panose="020B0604020202020204" pitchFamily="34" charset="0"/>
              <a:buChar char="•"/>
            </a:pPr>
            <a:r>
              <a:rPr lang="en-US" altLang="ko-KR" sz="2200" dirty="0">
                <a:solidFill>
                  <a:schemeClr val="tx1"/>
                </a:solidFill>
              </a:rPr>
              <a:t>When the evaluation metric is </a:t>
            </a:r>
            <a:r>
              <a:rPr lang="en-US" altLang="ko-KR" sz="2200" dirty="0">
                <a:solidFill>
                  <a:srgbClr val="FF0000"/>
                </a:solidFill>
              </a:rPr>
              <a:t>test accuracy</a:t>
            </a:r>
            <a:r>
              <a:rPr lang="en-US" altLang="ko-KR" sz="2200" dirty="0">
                <a:solidFill>
                  <a:schemeClr val="tx1"/>
                </a:solidFill>
              </a:rPr>
              <a:t>,</a:t>
            </a:r>
          </a:p>
        </p:txBody>
      </p:sp>
      <p:cxnSp>
        <p:nvCxnSpPr>
          <p:cNvPr id="32" name="직선 연결선 31">
            <a:extLst>
              <a:ext uri="{FF2B5EF4-FFF2-40B4-BE49-F238E27FC236}">
                <a16:creationId xmlns:a16="http://schemas.microsoft.com/office/drawing/2014/main" id="{24001846-F3B6-4D49-9A06-83CA6343E9B7}"/>
              </a:ext>
            </a:extLst>
          </p:cNvPr>
          <p:cNvCxnSpPr>
            <a:cxnSpLocks/>
          </p:cNvCxnSpPr>
          <p:nvPr/>
        </p:nvCxnSpPr>
        <p:spPr>
          <a:xfrm flipV="1">
            <a:off x="1613644" y="4705037"/>
            <a:ext cx="3801035" cy="1"/>
          </a:xfrm>
          <a:prstGeom prst="line">
            <a:avLst/>
          </a:prstGeom>
        </p:spPr>
        <p:style>
          <a:lnRef idx="3">
            <a:schemeClr val="dk1"/>
          </a:lnRef>
          <a:fillRef idx="0">
            <a:schemeClr val="dk1"/>
          </a:fillRef>
          <a:effectRef idx="2">
            <a:schemeClr val="dk1"/>
          </a:effectRef>
          <a:fontRef idx="minor">
            <a:schemeClr val="tx1"/>
          </a:fontRef>
        </p:style>
      </p:cxnSp>
      <p:cxnSp>
        <p:nvCxnSpPr>
          <p:cNvPr id="34" name="직선 연결선 33">
            <a:extLst>
              <a:ext uri="{FF2B5EF4-FFF2-40B4-BE49-F238E27FC236}">
                <a16:creationId xmlns:a16="http://schemas.microsoft.com/office/drawing/2014/main" id="{D9282C22-3166-40A7-BBC1-DD1E09FAB09F}"/>
              </a:ext>
            </a:extLst>
          </p:cNvPr>
          <p:cNvCxnSpPr/>
          <p:nvPr/>
        </p:nvCxnSpPr>
        <p:spPr>
          <a:xfrm>
            <a:off x="1613650" y="4544001"/>
            <a:ext cx="0" cy="493059"/>
          </a:xfrm>
          <a:prstGeom prst="line">
            <a:avLst/>
          </a:prstGeom>
        </p:spPr>
        <p:style>
          <a:lnRef idx="3">
            <a:schemeClr val="dk1"/>
          </a:lnRef>
          <a:fillRef idx="0">
            <a:schemeClr val="dk1"/>
          </a:fillRef>
          <a:effectRef idx="2">
            <a:schemeClr val="dk1"/>
          </a:effectRef>
          <a:fontRef idx="minor">
            <a:schemeClr val="tx1"/>
          </a:fontRef>
        </p:style>
      </p:cxnSp>
      <p:cxnSp>
        <p:nvCxnSpPr>
          <p:cNvPr id="41" name="직선 연결선 40">
            <a:extLst>
              <a:ext uri="{FF2B5EF4-FFF2-40B4-BE49-F238E27FC236}">
                <a16:creationId xmlns:a16="http://schemas.microsoft.com/office/drawing/2014/main" id="{D9E1D3EF-8DC0-469E-9509-C2ACB7F84FB3}"/>
              </a:ext>
            </a:extLst>
          </p:cNvPr>
          <p:cNvCxnSpPr/>
          <p:nvPr/>
        </p:nvCxnSpPr>
        <p:spPr>
          <a:xfrm>
            <a:off x="5414685" y="4543999"/>
            <a:ext cx="0" cy="493059"/>
          </a:xfrm>
          <a:prstGeom prst="line">
            <a:avLst/>
          </a:prstGeom>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1D35FC6E-D5F5-4E41-AD14-E806529FB0F5}"/>
              </a:ext>
            </a:extLst>
          </p:cNvPr>
          <p:cNvSpPr txBox="1"/>
          <p:nvPr/>
        </p:nvSpPr>
        <p:spPr>
          <a:xfrm>
            <a:off x="1582262" y="3968593"/>
            <a:ext cx="1963267" cy="307777"/>
          </a:xfrm>
          <a:prstGeom prst="rect">
            <a:avLst/>
          </a:prstGeom>
          <a:noFill/>
        </p:spPr>
        <p:txBody>
          <a:bodyPr wrap="square" rtlCol="0">
            <a:spAutoFit/>
          </a:bodyPr>
          <a:lstStyle/>
          <a:p>
            <a:pPr algn="ctr"/>
            <a:r>
              <a:rPr lang="en-US" altLang="ko-KR" dirty="0">
                <a:latin typeface="Playfair Display" panose="00000500000000000000" pitchFamily="2" charset="0"/>
              </a:rPr>
              <a:t>Save mask</a:t>
            </a:r>
          </a:p>
        </p:txBody>
      </p:sp>
      <p:cxnSp>
        <p:nvCxnSpPr>
          <p:cNvPr id="46" name="직선 연결선 45">
            <a:extLst>
              <a:ext uri="{FF2B5EF4-FFF2-40B4-BE49-F238E27FC236}">
                <a16:creationId xmlns:a16="http://schemas.microsoft.com/office/drawing/2014/main" id="{20D2BF8E-2582-4D8A-B4AD-B420BD6EE1DC}"/>
              </a:ext>
            </a:extLst>
          </p:cNvPr>
          <p:cNvCxnSpPr>
            <a:cxnSpLocks/>
          </p:cNvCxnSpPr>
          <p:nvPr/>
        </p:nvCxnSpPr>
        <p:spPr>
          <a:xfrm flipV="1">
            <a:off x="5961529" y="4815841"/>
            <a:ext cx="3801035" cy="1"/>
          </a:xfrm>
          <a:prstGeom prst="line">
            <a:avLst/>
          </a:prstGeom>
        </p:spPr>
        <p:style>
          <a:lnRef idx="3">
            <a:schemeClr val="dk1"/>
          </a:lnRef>
          <a:fillRef idx="0">
            <a:schemeClr val="dk1"/>
          </a:fillRef>
          <a:effectRef idx="2">
            <a:schemeClr val="dk1"/>
          </a:effectRef>
          <a:fontRef idx="minor">
            <a:schemeClr val="tx1"/>
          </a:fontRef>
        </p:style>
      </p:cxnSp>
      <p:cxnSp>
        <p:nvCxnSpPr>
          <p:cNvPr id="47" name="직선 연결선 46">
            <a:extLst>
              <a:ext uri="{FF2B5EF4-FFF2-40B4-BE49-F238E27FC236}">
                <a16:creationId xmlns:a16="http://schemas.microsoft.com/office/drawing/2014/main" id="{FACFECF8-E9C6-4405-98BA-AA2777A68E3D}"/>
              </a:ext>
            </a:extLst>
          </p:cNvPr>
          <p:cNvCxnSpPr/>
          <p:nvPr/>
        </p:nvCxnSpPr>
        <p:spPr>
          <a:xfrm>
            <a:off x="5961529" y="4569313"/>
            <a:ext cx="0" cy="493059"/>
          </a:xfrm>
          <a:prstGeom prst="line">
            <a:avLst/>
          </a:prstGeom>
        </p:spPr>
        <p:style>
          <a:lnRef idx="3">
            <a:schemeClr val="dk1"/>
          </a:lnRef>
          <a:fillRef idx="0">
            <a:schemeClr val="dk1"/>
          </a:fillRef>
          <a:effectRef idx="2">
            <a:schemeClr val="dk1"/>
          </a:effectRef>
          <a:fontRef idx="minor">
            <a:schemeClr val="tx1"/>
          </a:fontRef>
        </p:style>
      </p:cxnSp>
      <p:cxnSp>
        <p:nvCxnSpPr>
          <p:cNvPr id="48" name="직선 연결선 47">
            <a:extLst>
              <a:ext uri="{FF2B5EF4-FFF2-40B4-BE49-F238E27FC236}">
                <a16:creationId xmlns:a16="http://schemas.microsoft.com/office/drawing/2014/main" id="{51B11E25-1142-4A5D-AD05-54B5E7B3F86B}"/>
              </a:ext>
            </a:extLst>
          </p:cNvPr>
          <p:cNvCxnSpPr/>
          <p:nvPr/>
        </p:nvCxnSpPr>
        <p:spPr>
          <a:xfrm>
            <a:off x="9762564" y="4569311"/>
            <a:ext cx="0" cy="493059"/>
          </a:xfrm>
          <a:prstGeom prst="line">
            <a:avLst/>
          </a:prstGeom>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FCE54186-CE20-4EF8-A873-C48BEDE0451C}"/>
              </a:ext>
            </a:extLst>
          </p:cNvPr>
          <p:cNvSpPr txBox="1"/>
          <p:nvPr/>
        </p:nvSpPr>
        <p:spPr>
          <a:xfrm>
            <a:off x="6974545" y="5148589"/>
            <a:ext cx="1963267" cy="307777"/>
          </a:xfrm>
          <a:prstGeom prst="rect">
            <a:avLst/>
          </a:prstGeom>
          <a:noFill/>
        </p:spPr>
        <p:txBody>
          <a:bodyPr wrap="square" rtlCol="0">
            <a:spAutoFit/>
          </a:bodyPr>
          <a:lstStyle/>
          <a:p>
            <a:pPr algn="ctr"/>
            <a:r>
              <a:rPr lang="en-US" altLang="ko-KR" dirty="0">
                <a:latin typeface="Playfair Display" panose="00000500000000000000" pitchFamily="2" charset="0"/>
              </a:rPr>
              <a:t>Do not use mask</a:t>
            </a:r>
            <a:endParaRPr lang="ko-KR" altLang="en-US" dirty="0">
              <a:latin typeface="Playfair Display" panose="00000500000000000000" pitchFamily="2" charset="0"/>
            </a:endParaRPr>
          </a:p>
        </p:txBody>
      </p:sp>
      <p:sp>
        <p:nvSpPr>
          <p:cNvPr id="52" name="TextBox 51">
            <a:extLst>
              <a:ext uri="{FF2B5EF4-FFF2-40B4-BE49-F238E27FC236}">
                <a16:creationId xmlns:a16="http://schemas.microsoft.com/office/drawing/2014/main" id="{D8DF5CE2-D6E6-4F8A-92D5-0C06B0423203}"/>
              </a:ext>
            </a:extLst>
          </p:cNvPr>
          <p:cNvSpPr txBox="1"/>
          <p:nvPr/>
        </p:nvSpPr>
        <p:spPr>
          <a:xfrm>
            <a:off x="6916275" y="4133981"/>
            <a:ext cx="1963267" cy="307777"/>
          </a:xfrm>
          <a:prstGeom prst="rect">
            <a:avLst/>
          </a:prstGeom>
          <a:noFill/>
        </p:spPr>
        <p:txBody>
          <a:bodyPr wrap="square" rtlCol="0">
            <a:spAutoFit/>
          </a:bodyPr>
          <a:lstStyle/>
          <a:p>
            <a:pPr algn="ctr"/>
            <a:r>
              <a:rPr lang="en-US" altLang="ko-KR" b="1" dirty="0">
                <a:latin typeface="Playfair Display" panose="00000500000000000000" pitchFamily="2" charset="0"/>
              </a:rPr>
              <a:t>Test</a:t>
            </a:r>
            <a:endParaRPr lang="ko-KR" altLang="en-US" b="1" dirty="0">
              <a:latin typeface="Playfair Display" panose="00000500000000000000" pitchFamily="2" charset="0"/>
            </a:endParaRPr>
          </a:p>
        </p:txBody>
      </p:sp>
      <p:sp>
        <p:nvSpPr>
          <p:cNvPr id="53" name="TextBox 52">
            <a:extLst>
              <a:ext uri="{FF2B5EF4-FFF2-40B4-BE49-F238E27FC236}">
                <a16:creationId xmlns:a16="http://schemas.microsoft.com/office/drawing/2014/main" id="{974F41DE-1695-461A-A5B0-063856F1AA6A}"/>
              </a:ext>
            </a:extLst>
          </p:cNvPr>
          <p:cNvSpPr txBox="1"/>
          <p:nvPr/>
        </p:nvSpPr>
        <p:spPr>
          <a:xfrm>
            <a:off x="2532526" y="4204315"/>
            <a:ext cx="1963267" cy="307777"/>
          </a:xfrm>
          <a:prstGeom prst="rect">
            <a:avLst/>
          </a:prstGeom>
          <a:noFill/>
        </p:spPr>
        <p:txBody>
          <a:bodyPr wrap="square" rtlCol="0">
            <a:spAutoFit/>
          </a:bodyPr>
          <a:lstStyle/>
          <a:p>
            <a:pPr algn="ctr"/>
            <a:r>
              <a:rPr lang="en-US" altLang="ko-KR" b="1" dirty="0">
                <a:latin typeface="Playfair Display" panose="00000500000000000000" pitchFamily="2" charset="0"/>
              </a:rPr>
              <a:t>Train</a:t>
            </a:r>
            <a:endParaRPr lang="ko-KR" altLang="en-US" b="1" dirty="0">
              <a:latin typeface="Playfair Display" panose="00000500000000000000" pitchFamily="2" charset="0"/>
            </a:endParaRPr>
          </a:p>
        </p:txBody>
      </p:sp>
      <p:sp>
        <p:nvSpPr>
          <p:cNvPr id="44" name="직사각형 43">
            <a:extLst>
              <a:ext uri="{FF2B5EF4-FFF2-40B4-BE49-F238E27FC236}">
                <a16:creationId xmlns:a16="http://schemas.microsoft.com/office/drawing/2014/main" id="{DF9DE32D-10B8-4939-B071-F6B6CCCF35FA}"/>
              </a:ext>
            </a:extLst>
          </p:cNvPr>
          <p:cNvSpPr/>
          <p:nvPr/>
        </p:nvSpPr>
        <p:spPr>
          <a:xfrm>
            <a:off x="1613643" y="2563906"/>
            <a:ext cx="3801035" cy="5232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t>Train set</a:t>
            </a:r>
            <a:endParaRPr lang="ko-KR" altLang="en-US" dirty="0"/>
          </a:p>
        </p:txBody>
      </p:sp>
      <p:cxnSp>
        <p:nvCxnSpPr>
          <p:cNvPr id="69" name="직선 화살표 연결선 68">
            <a:extLst>
              <a:ext uri="{FF2B5EF4-FFF2-40B4-BE49-F238E27FC236}">
                <a16:creationId xmlns:a16="http://schemas.microsoft.com/office/drawing/2014/main" id="{BA6D6124-F5DB-4078-80E9-C23FA3865D6A}"/>
              </a:ext>
            </a:extLst>
          </p:cNvPr>
          <p:cNvCxnSpPr>
            <a:cxnSpLocks/>
            <a:stCxn id="44" idx="2"/>
            <a:endCxn id="53" idx="0"/>
          </p:cNvCxnSpPr>
          <p:nvPr/>
        </p:nvCxnSpPr>
        <p:spPr>
          <a:xfrm flipH="1">
            <a:off x="3514160" y="3087124"/>
            <a:ext cx="1" cy="1117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직선 화살표 연결선 72">
            <a:extLst>
              <a:ext uri="{FF2B5EF4-FFF2-40B4-BE49-F238E27FC236}">
                <a16:creationId xmlns:a16="http://schemas.microsoft.com/office/drawing/2014/main" id="{4DA1EEC3-02A7-4A49-B828-27D19162CEFC}"/>
              </a:ext>
            </a:extLst>
          </p:cNvPr>
          <p:cNvCxnSpPr>
            <a:cxnSpLocks/>
            <a:stCxn id="22" idx="2"/>
            <a:endCxn id="52" idx="0"/>
          </p:cNvCxnSpPr>
          <p:nvPr/>
        </p:nvCxnSpPr>
        <p:spPr>
          <a:xfrm flipH="1">
            <a:off x="7897909" y="3087124"/>
            <a:ext cx="914394" cy="1046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직사각형 20">
            <a:extLst>
              <a:ext uri="{FF2B5EF4-FFF2-40B4-BE49-F238E27FC236}">
                <a16:creationId xmlns:a16="http://schemas.microsoft.com/office/drawing/2014/main" id="{0FFF62DD-A1D7-4475-B8E2-D12CCEE33BC9}"/>
              </a:ext>
            </a:extLst>
          </p:cNvPr>
          <p:cNvSpPr/>
          <p:nvPr/>
        </p:nvSpPr>
        <p:spPr>
          <a:xfrm>
            <a:off x="5867405" y="2563906"/>
            <a:ext cx="1963266" cy="523218"/>
          </a:xfrm>
          <a:prstGeom prst="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t>Validation set</a:t>
            </a:r>
            <a:endParaRPr lang="ko-KR" altLang="en-US" dirty="0"/>
          </a:p>
        </p:txBody>
      </p:sp>
      <p:sp>
        <p:nvSpPr>
          <p:cNvPr id="22" name="직사각형 21">
            <a:extLst>
              <a:ext uri="{FF2B5EF4-FFF2-40B4-BE49-F238E27FC236}">
                <a16:creationId xmlns:a16="http://schemas.microsoft.com/office/drawing/2014/main" id="{BA2D3229-0321-4325-86BE-B8E2636FFD59}"/>
              </a:ext>
            </a:extLst>
          </p:cNvPr>
          <p:cNvSpPr/>
          <p:nvPr/>
        </p:nvSpPr>
        <p:spPr>
          <a:xfrm>
            <a:off x="7830670" y="2563906"/>
            <a:ext cx="1963266" cy="523218"/>
          </a:xfrm>
          <a:prstGeom prst="rect">
            <a:avLst/>
          </a:prstGeom>
          <a:solidFill>
            <a:schemeClr val="tx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t>Test set</a:t>
            </a:r>
            <a:endParaRPr lang="ko-KR" altLang="en-US" dirty="0"/>
          </a:p>
        </p:txBody>
      </p:sp>
      <p:cxnSp>
        <p:nvCxnSpPr>
          <p:cNvPr id="23" name="직선 화살표 연결선 22">
            <a:extLst>
              <a:ext uri="{FF2B5EF4-FFF2-40B4-BE49-F238E27FC236}">
                <a16:creationId xmlns:a16="http://schemas.microsoft.com/office/drawing/2014/main" id="{D2ADAE7B-81AF-42A9-8AC9-B841C9DEE481}"/>
              </a:ext>
            </a:extLst>
          </p:cNvPr>
          <p:cNvCxnSpPr>
            <a:cxnSpLocks/>
            <a:stCxn id="21" idx="2"/>
            <a:endCxn id="43" idx="0"/>
          </p:cNvCxnSpPr>
          <p:nvPr/>
        </p:nvCxnSpPr>
        <p:spPr>
          <a:xfrm flipH="1">
            <a:off x="3514160" y="3087124"/>
            <a:ext cx="3334878" cy="2031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직선 연결선 35">
            <a:extLst>
              <a:ext uri="{FF2B5EF4-FFF2-40B4-BE49-F238E27FC236}">
                <a16:creationId xmlns:a16="http://schemas.microsoft.com/office/drawing/2014/main" id="{E4530696-CF8D-4F91-B20E-DBAAD7F423AE}"/>
              </a:ext>
            </a:extLst>
          </p:cNvPr>
          <p:cNvCxnSpPr>
            <a:cxnSpLocks/>
          </p:cNvCxnSpPr>
          <p:nvPr/>
        </p:nvCxnSpPr>
        <p:spPr>
          <a:xfrm flipV="1">
            <a:off x="1613644" y="4883183"/>
            <a:ext cx="3801035" cy="1"/>
          </a:xfrm>
          <a:prstGeom prst="line">
            <a:avLst/>
          </a:prstGeom>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23C526B1-B773-4582-90AD-D7BC559FD831}"/>
              </a:ext>
            </a:extLst>
          </p:cNvPr>
          <p:cNvSpPr txBox="1"/>
          <p:nvPr/>
        </p:nvSpPr>
        <p:spPr>
          <a:xfrm>
            <a:off x="2532526" y="5118892"/>
            <a:ext cx="1963267" cy="307777"/>
          </a:xfrm>
          <a:prstGeom prst="rect">
            <a:avLst/>
          </a:prstGeom>
          <a:noFill/>
        </p:spPr>
        <p:txBody>
          <a:bodyPr wrap="square" rtlCol="0">
            <a:spAutoFit/>
          </a:bodyPr>
          <a:lstStyle/>
          <a:p>
            <a:pPr algn="ctr"/>
            <a:r>
              <a:rPr lang="en-US" altLang="ko-KR" b="1" dirty="0">
                <a:latin typeface="Playfair Display" panose="00000500000000000000" pitchFamily="2" charset="0"/>
              </a:rPr>
              <a:t>Validation</a:t>
            </a:r>
            <a:endParaRPr lang="ko-KR" altLang="en-US" b="1" dirty="0">
              <a:latin typeface="Playfair Display" panose="00000500000000000000" pitchFamily="2" charset="0"/>
            </a:endParaRPr>
          </a:p>
        </p:txBody>
      </p:sp>
      <p:sp>
        <p:nvSpPr>
          <p:cNvPr id="49" name="TextBox 48">
            <a:extLst>
              <a:ext uri="{FF2B5EF4-FFF2-40B4-BE49-F238E27FC236}">
                <a16:creationId xmlns:a16="http://schemas.microsoft.com/office/drawing/2014/main" id="{903FA7AE-742F-4C34-ADD4-29328BF8688F}"/>
              </a:ext>
            </a:extLst>
          </p:cNvPr>
          <p:cNvSpPr txBox="1"/>
          <p:nvPr/>
        </p:nvSpPr>
        <p:spPr>
          <a:xfrm>
            <a:off x="1613634" y="5443168"/>
            <a:ext cx="1963267" cy="307777"/>
          </a:xfrm>
          <a:prstGeom prst="rect">
            <a:avLst/>
          </a:prstGeom>
          <a:noFill/>
        </p:spPr>
        <p:txBody>
          <a:bodyPr wrap="square" rtlCol="0">
            <a:spAutoFit/>
          </a:bodyPr>
          <a:lstStyle/>
          <a:p>
            <a:pPr algn="ctr"/>
            <a:r>
              <a:rPr lang="en-US" altLang="ko-KR" dirty="0">
                <a:latin typeface="Playfair Display" panose="00000500000000000000" pitchFamily="2" charset="0"/>
              </a:rPr>
              <a:t>Update test accuracy</a:t>
            </a:r>
          </a:p>
        </p:txBody>
      </p:sp>
      <p:sp>
        <p:nvSpPr>
          <p:cNvPr id="50" name="TextBox 49">
            <a:extLst>
              <a:ext uri="{FF2B5EF4-FFF2-40B4-BE49-F238E27FC236}">
                <a16:creationId xmlns:a16="http://schemas.microsoft.com/office/drawing/2014/main" id="{ED48FD6C-C7AF-4ED9-A119-14B24CEFFF1D}"/>
              </a:ext>
            </a:extLst>
          </p:cNvPr>
          <p:cNvSpPr txBox="1"/>
          <p:nvPr/>
        </p:nvSpPr>
        <p:spPr>
          <a:xfrm>
            <a:off x="3610528" y="3973351"/>
            <a:ext cx="1837768" cy="307777"/>
          </a:xfrm>
          <a:prstGeom prst="rect">
            <a:avLst/>
          </a:prstGeom>
          <a:noFill/>
        </p:spPr>
        <p:txBody>
          <a:bodyPr wrap="square" rtlCol="0">
            <a:spAutoFit/>
          </a:bodyPr>
          <a:lstStyle/>
          <a:p>
            <a:pPr algn="ctr"/>
            <a:r>
              <a:rPr lang="en-US" altLang="ko-KR" dirty="0">
                <a:latin typeface="Playfair Display" panose="00000500000000000000" pitchFamily="2" charset="0"/>
              </a:rPr>
              <a:t>Use mask</a:t>
            </a:r>
            <a:endParaRPr lang="ko-KR" altLang="en-US" dirty="0">
              <a:latin typeface="Playfair Display" panose="00000500000000000000" pitchFamily="2" charset="0"/>
            </a:endParaRPr>
          </a:p>
        </p:txBody>
      </p:sp>
      <p:cxnSp>
        <p:nvCxnSpPr>
          <p:cNvPr id="54" name="직선 연결선 53">
            <a:extLst>
              <a:ext uri="{FF2B5EF4-FFF2-40B4-BE49-F238E27FC236}">
                <a16:creationId xmlns:a16="http://schemas.microsoft.com/office/drawing/2014/main" id="{C7A3F00D-C751-41AB-ACB7-94868D596585}"/>
              </a:ext>
            </a:extLst>
          </p:cNvPr>
          <p:cNvCxnSpPr/>
          <p:nvPr/>
        </p:nvCxnSpPr>
        <p:spPr>
          <a:xfrm>
            <a:off x="3514160" y="4543999"/>
            <a:ext cx="0" cy="49305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2495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0" y="685800"/>
            <a:ext cx="12192000" cy="6667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Spectral Light"/>
              <a:buNone/>
            </a:pPr>
            <a:r>
              <a:rPr lang="en-US" dirty="0">
                <a:latin typeface="Playfair Display Medium"/>
                <a:ea typeface="Playfair Display Medium"/>
                <a:cs typeface="Playfair Display Medium"/>
                <a:sym typeface="Playfair Display Medium"/>
              </a:rPr>
              <a:t>Outline</a:t>
            </a:r>
            <a:endParaRPr dirty="0">
              <a:latin typeface="Playfair Display Medium"/>
              <a:ea typeface="Playfair Display Medium"/>
              <a:cs typeface="Playfair Display Medium"/>
              <a:sym typeface="Playfair Display Medium"/>
            </a:endParaRPr>
          </a:p>
        </p:txBody>
      </p:sp>
      <p:sp>
        <p:nvSpPr>
          <p:cNvPr id="93" name="Google Shape;93;p2"/>
          <p:cNvSpPr txBox="1">
            <a:spLocks noGrp="1"/>
          </p:cNvSpPr>
          <p:nvPr>
            <p:ph type="body" idx="1"/>
          </p:nvPr>
        </p:nvSpPr>
        <p:spPr>
          <a:xfrm>
            <a:off x="290514" y="1562102"/>
            <a:ext cx="11610975" cy="4525963"/>
          </a:xfrm>
          <a:prstGeom prst="rect">
            <a:avLst/>
          </a:prstGeom>
          <a:noFill/>
          <a:ln>
            <a:noFill/>
          </a:ln>
        </p:spPr>
        <p:txBody>
          <a:bodyPr spcFirstLastPara="1" wrap="square" lIns="91425" tIns="45700" rIns="91425" bIns="45700" anchor="t" anchorCtr="0">
            <a:noAutofit/>
          </a:bodyPr>
          <a:lstStyle/>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tx1"/>
                </a:solidFill>
              </a:rPr>
              <a:t>Main Idea</a:t>
            </a:r>
          </a:p>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tx1"/>
                </a:solidFill>
              </a:rPr>
              <a:t>Dropout mask as a knowledge</a:t>
            </a:r>
          </a:p>
          <a:p>
            <a:pPr marL="508000" lvl="0" algn="l" rtl="0">
              <a:lnSpc>
                <a:spcPct val="100000"/>
              </a:lnSpc>
              <a:spcBef>
                <a:spcPts val="1200"/>
              </a:spcBef>
              <a:spcAft>
                <a:spcPts val="0"/>
              </a:spcAft>
              <a:buSzPts val="2800"/>
              <a:buFont typeface="Wingdings" panose="05000000000000000000" pitchFamily="2" charset="2"/>
              <a:buChar char="§"/>
            </a:pPr>
            <a:r>
              <a:rPr lang="en-US" altLang="ko-KR" sz="2800" dirty="0">
                <a:solidFill>
                  <a:schemeClr val="tx1"/>
                </a:solidFill>
              </a:rPr>
              <a:t>Experimental </a:t>
            </a:r>
            <a:r>
              <a:rPr lang="en-US" sz="2800" dirty="0">
                <a:solidFill>
                  <a:schemeClr val="tx1"/>
                </a:solidFill>
              </a:rPr>
              <a:t>Results</a:t>
            </a:r>
          </a:p>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tx1"/>
                </a:solidFill>
              </a:rPr>
              <a:t>Analysis</a:t>
            </a:r>
          </a:p>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tx1"/>
                </a:solidFill>
              </a:rPr>
              <a:t>Possible Further Works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4" name="Google Shape;98;p3">
            <a:extLst>
              <a:ext uri="{FF2B5EF4-FFF2-40B4-BE49-F238E27FC236}">
                <a16:creationId xmlns:a16="http://schemas.microsoft.com/office/drawing/2014/main" id="{ADDE21E2-8F03-41BF-9C04-7D699A475705}"/>
              </a:ext>
            </a:extLst>
          </p:cNvPr>
          <p:cNvSpPr/>
          <p:nvPr/>
        </p:nvSpPr>
        <p:spPr>
          <a:xfrm>
            <a:off x="731746" y="1716183"/>
            <a:ext cx="5687100" cy="533400"/>
          </a:xfrm>
          <a:prstGeom prst="rect">
            <a:avLst/>
          </a:prstGeom>
          <a:solidFill>
            <a:srgbClr val="C00000"/>
          </a:solidFill>
          <a:ln>
            <a:noFill/>
          </a:ln>
          <a:effectLst>
            <a:outerShdw blurRad="508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Google Shape;92;p2"/>
          <p:cNvSpPr txBox="1">
            <a:spLocks noGrp="1"/>
          </p:cNvSpPr>
          <p:nvPr>
            <p:ph type="title"/>
          </p:nvPr>
        </p:nvSpPr>
        <p:spPr>
          <a:xfrm>
            <a:off x="0" y="685800"/>
            <a:ext cx="12192000" cy="6667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Spectral Light"/>
              <a:buNone/>
            </a:pPr>
            <a:r>
              <a:rPr lang="en-US" dirty="0">
                <a:latin typeface="Playfair Display Medium"/>
                <a:ea typeface="Playfair Display Medium"/>
                <a:cs typeface="Playfair Display Medium"/>
                <a:sym typeface="Playfair Display Medium"/>
              </a:rPr>
              <a:t>Outline</a:t>
            </a:r>
            <a:endParaRPr dirty="0">
              <a:latin typeface="Playfair Display Medium"/>
              <a:ea typeface="Playfair Display Medium"/>
              <a:cs typeface="Playfair Display Medium"/>
              <a:sym typeface="Playfair Display Medium"/>
            </a:endParaRPr>
          </a:p>
        </p:txBody>
      </p:sp>
      <p:sp>
        <p:nvSpPr>
          <p:cNvPr id="93" name="Google Shape;93;p2"/>
          <p:cNvSpPr txBox="1">
            <a:spLocks noGrp="1"/>
          </p:cNvSpPr>
          <p:nvPr>
            <p:ph type="body" idx="1"/>
          </p:nvPr>
        </p:nvSpPr>
        <p:spPr>
          <a:xfrm>
            <a:off x="290514" y="1562102"/>
            <a:ext cx="11610975" cy="4525963"/>
          </a:xfrm>
          <a:prstGeom prst="rect">
            <a:avLst/>
          </a:prstGeom>
          <a:noFill/>
          <a:ln>
            <a:noFill/>
          </a:ln>
        </p:spPr>
        <p:txBody>
          <a:bodyPr spcFirstLastPara="1" wrap="square" lIns="91425" tIns="45700" rIns="91425" bIns="45700" anchor="t" anchorCtr="0">
            <a:noAutofit/>
          </a:bodyPr>
          <a:lstStyle/>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solidFill>
              </a:rPr>
              <a:t>Main Idea</a:t>
            </a:r>
          </a:p>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lumMod val="50000"/>
                  </a:schemeClr>
                </a:solidFill>
              </a:rPr>
              <a:t>Implementation</a:t>
            </a:r>
          </a:p>
          <a:p>
            <a:pPr marL="508000" lvl="0" algn="l" rtl="0">
              <a:lnSpc>
                <a:spcPct val="100000"/>
              </a:lnSpc>
              <a:spcBef>
                <a:spcPts val="1200"/>
              </a:spcBef>
              <a:spcAft>
                <a:spcPts val="0"/>
              </a:spcAft>
              <a:buSzPts val="2800"/>
              <a:buFont typeface="Wingdings" panose="05000000000000000000" pitchFamily="2" charset="2"/>
              <a:buChar char="§"/>
            </a:pPr>
            <a:r>
              <a:rPr lang="en-US" altLang="ko-KR" sz="2800" dirty="0">
                <a:solidFill>
                  <a:schemeClr val="bg1">
                    <a:lumMod val="50000"/>
                  </a:schemeClr>
                </a:solidFill>
              </a:rPr>
              <a:t>Experimental </a:t>
            </a:r>
            <a:r>
              <a:rPr lang="en-US" sz="2800" dirty="0">
                <a:solidFill>
                  <a:schemeClr val="bg1">
                    <a:lumMod val="50000"/>
                  </a:schemeClr>
                </a:solidFill>
              </a:rPr>
              <a:t>Results</a:t>
            </a:r>
          </a:p>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lumMod val="50000"/>
                  </a:schemeClr>
                </a:solidFill>
              </a:rPr>
              <a:t>Analysis</a:t>
            </a:r>
          </a:p>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lumMod val="50000"/>
                  </a:schemeClr>
                </a:solidFill>
              </a:rPr>
              <a:t>Possible Further Works</a:t>
            </a:r>
          </a:p>
        </p:txBody>
      </p:sp>
    </p:spTree>
    <p:extLst>
      <p:ext uri="{BB962C8B-B14F-4D97-AF65-F5344CB8AC3E}">
        <p14:creationId xmlns:p14="http://schemas.microsoft.com/office/powerpoint/2010/main" val="141450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0" y="685800"/>
            <a:ext cx="12192000" cy="666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Spectral SemiBold"/>
              <a:buNone/>
            </a:pPr>
            <a:r>
              <a:rPr lang="en-US" sz="2800" dirty="0">
                <a:latin typeface="Playfair Display Medium"/>
                <a:ea typeface="Playfair Display Medium"/>
                <a:cs typeface="Playfair Display Medium"/>
                <a:sym typeface="Playfair Display Medium"/>
              </a:rPr>
              <a:t>Main Idea</a:t>
            </a:r>
          </a:p>
        </p:txBody>
      </p:sp>
      <p:sp>
        <p:nvSpPr>
          <p:cNvPr id="106" name="Google Shape;106;p4"/>
          <p:cNvSpPr txBox="1">
            <a:spLocks noGrp="1"/>
          </p:cNvSpPr>
          <p:nvPr>
            <p:ph type="body" idx="1"/>
          </p:nvPr>
        </p:nvSpPr>
        <p:spPr>
          <a:xfrm>
            <a:off x="285750" y="1954307"/>
            <a:ext cx="11620500" cy="4400598"/>
          </a:xfrm>
          <a:prstGeom prst="rect">
            <a:avLst/>
          </a:prstGeom>
          <a:noFill/>
          <a:ln>
            <a:noFill/>
          </a:ln>
        </p:spPr>
        <p:txBody>
          <a:bodyPr spcFirstLastPara="1" wrap="square" lIns="91425" tIns="45700" rIns="91425" bIns="45700" anchor="t" anchorCtr="0">
            <a:noAutofit/>
          </a:bodyPr>
          <a:lstStyle/>
          <a:p>
            <a:pPr indent="-368300">
              <a:buSzPts val="2200"/>
              <a:buFont typeface="Arial" panose="020B0604020202020204" pitchFamily="34" charset="0"/>
              <a:buChar char="•"/>
            </a:pPr>
            <a:r>
              <a:rPr lang="en-US" sz="2200" dirty="0"/>
              <a:t>Dropout throws the Dropout mask away after using it because the aim is to drop out all the nodes equally.</a:t>
            </a:r>
          </a:p>
          <a:p>
            <a:pPr marL="88900" indent="0">
              <a:buSzPts val="2200"/>
              <a:buNone/>
            </a:pPr>
            <a:endParaRPr lang="en-US" sz="2200" dirty="0"/>
          </a:p>
          <a:p>
            <a:pPr indent="-368300">
              <a:buSzPts val="2200"/>
              <a:buFont typeface="Arial" panose="020B0604020202020204" pitchFamily="34" charset="0"/>
              <a:buChar char="•"/>
            </a:pPr>
            <a:r>
              <a:rPr lang="en-US" sz="2200" dirty="0"/>
              <a:t>Dropout method is actually training multiple possible architectures of the model.</a:t>
            </a:r>
          </a:p>
          <a:p>
            <a:pPr indent="-368300">
              <a:buSzPts val="2200"/>
              <a:buFont typeface="Arial" panose="020B0604020202020204" pitchFamily="34" charset="0"/>
              <a:buChar char="•"/>
            </a:pPr>
            <a:endParaRPr lang="en-US" sz="2200" dirty="0"/>
          </a:p>
          <a:p>
            <a:pPr indent="-368300">
              <a:buSzPts val="2200"/>
              <a:buFont typeface="Arial" panose="020B0604020202020204" pitchFamily="34" charset="0"/>
              <a:buChar char="•"/>
            </a:pPr>
            <a:r>
              <a:rPr lang="en-US" sz="2200" dirty="0"/>
              <a:t>Save the most effective Dropout mask and reuse it.</a:t>
            </a:r>
          </a:p>
          <a:p>
            <a:pPr indent="-368300">
              <a:buSzPts val="2200"/>
              <a:buFont typeface="Arial" panose="020B0604020202020204" pitchFamily="34" charset="0"/>
              <a:buChar char="•"/>
            </a:pPr>
            <a:endParaRPr lang="en-US" sz="2200" dirty="0"/>
          </a:p>
          <a:p>
            <a:pPr indent="-368300">
              <a:buSzPts val="2200"/>
              <a:buFont typeface="Arial" panose="020B0604020202020204" pitchFamily="34" charset="0"/>
              <a:buChar char="•"/>
            </a:pPr>
            <a:endParaRPr lang="en-US" sz="2200" dirty="0"/>
          </a:p>
          <a:p>
            <a:pPr indent="-368300">
              <a:buSzPts val="2200"/>
              <a:buFont typeface="Arial" panose="020B0604020202020204" pitchFamily="34" charset="0"/>
              <a:buChar char="•"/>
            </a:pPr>
            <a:endParaRPr lang="en-US" sz="2200" dirty="0"/>
          </a:p>
          <a:p>
            <a:pPr indent="-368300">
              <a:buSzPts val="2200"/>
              <a:buFont typeface="Arial" panose="020B0604020202020204" pitchFamily="34" charset="0"/>
              <a:buChar char="•"/>
            </a:pPr>
            <a:endParaRPr lang="en-US" sz="2200" dirty="0"/>
          </a:p>
          <a:p>
            <a:pPr indent="-368300">
              <a:buSzPts val="2200"/>
              <a:buFont typeface="Arial" panose="020B0604020202020204" pitchFamily="34" charset="0"/>
              <a:buChar char="•"/>
            </a:pPr>
            <a:endParaRPr lang="en-US" sz="2200" dirty="0"/>
          </a:p>
        </p:txBody>
      </p:sp>
      <p:sp>
        <p:nvSpPr>
          <p:cNvPr id="107" name="Google Shape;107;p4"/>
          <p:cNvSpPr txBox="1">
            <a:spLocks noGrp="1"/>
          </p:cNvSpPr>
          <p:nvPr>
            <p:ph type="sldNum" idx="12"/>
          </p:nvPr>
        </p:nvSpPr>
        <p:spPr>
          <a:xfrm>
            <a:off x="9296400" y="6482090"/>
            <a:ext cx="27432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0" y="685800"/>
            <a:ext cx="12192000" cy="666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Spectral SemiBold"/>
              <a:buNone/>
            </a:pPr>
            <a:r>
              <a:rPr lang="en-US" sz="2800" dirty="0">
                <a:latin typeface="Playfair Display Medium"/>
                <a:ea typeface="Playfair Display Medium"/>
                <a:cs typeface="Playfair Display Medium"/>
                <a:sym typeface="Playfair Display Medium"/>
              </a:rPr>
              <a:t>Main Idea</a:t>
            </a:r>
          </a:p>
        </p:txBody>
      </p:sp>
      <p:sp>
        <p:nvSpPr>
          <p:cNvPr id="107" name="Google Shape;107;p4"/>
          <p:cNvSpPr txBox="1">
            <a:spLocks noGrp="1"/>
          </p:cNvSpPr>
          <p:nvPr>
            <p:ph type="sldNum" idx="12"/>
          </p:nvPr>
        </p:nvSpPr>
        <p:spPr>
          <a:xfrm>
            <a:off x="9296400" y="6482090"/>
            <a:ext cx="27432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
        <p:nvSpPr>
          <p:cNvPr id="115" name="Google Shape;106;p4">
            <a:extLst>
              <a:ext uri="{FF2B5EF4-FFF2-40B4-BE49-F238E27FC236}">
                <a16:creationId xmlns:a16="http://schemas.microsoft.com/office/drawing/2014/main" id="{1EA29BD1-D930-4CBF-B460-07B416AD54F0}"/>
              </a:ext>
            </a:extLst>
          </p:cNvPr>
          <p:cNvSpPr txBox="1">
            <a:spLocks/>
          </p:cNvSpPr>
          <p:nvPr/>
        </p:nvSpPr>
        <p:spPr>
          <a:xfrm>
            <a:off x="285750" y="1478054"/>
            <a:ext cx="11620500" cy="5684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indent="-368300">
              <a:buSzPts val="2200"/>
              <a:buFont typeface="Arial" panose="020B0604020202020204" pitchFamily="34" charset="0"/>
              <a:buChar char="•"/>
            </a:pPr>
            <a:r>
              <a:rPr lang="en-US" sz="2200" dirty="0"/>
              <a:t>General Dropout</a:t>
            </a:r>
          </a:p>
        </p:txBody>
      </p:sp>
      <p:sp>
        <p:nvSpPr>
          <p:cNvPr id="2" name="순서도: 연결자 1">
            <a:extLst>
              <a:ext uri="{FF2B5EF4-FFF2-40B4-BE49-F238E27FC236}">
                <a16:creationId xmlns:a16="http://schemas.microsoft.com/office/drawing/2014/main" id="{30DEF47D-79D5-452F-86EF-A7B78EEA8DA6}"/>
              </a:ext>
            </a:extLst>
          </p:cNvPr>
          <p:cNvSpPr/>
          <p:nvPr/>
        </p:nvSpPr>
        <p:spPr>
          <a:xfrm>
            <a:off x="2872234" y="2494198"/>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117" name="순서도: 연결자 116">
            <a:extLst>
              <a:ext uri="{FF2B5EF4-FFF2-40B4-BE49-F238E27FC236}">
                <a16:creationId xmlns:a16="http://schemas.microsoft.com/office/drawing/2014/main" id="{A0FC2A06-AB45-45F9-A246-8BBE879D90A8}"/>
              </a:ext>
            </a:extLst>
          </p:cNvPr>
          <p:cNvSpPr/>
          <p:nvPr/>
        </p:nvSpPr>
        <p:spPr>
          <a:xfrm>
            <a:off x="3763543" y="2494197"/>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118" name="순서도: 연결자 117">
            <a:extLst>
              <a:ext uri="{FF2B5EF4-FFF2-40B4-BE49-F238E27FC236}">
                <a16:creationId xmlns:a16="http://schemas.microsoft.com/office/drawing/2014/main" id="{4EE49568-8A09-4ABB-9359-EBF71B2171E7}"/>
              </a:ext>
            </a:extLst>
          </p:cNvPr>
          <p:cNvSpPr/>
          <p:nvPr/>
        </p:nvSpPr>
        <p:spPr>
          <a:xfrm>
            <a:off x="4654852" y="2494196"/>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dirty="0"/>
          </a:p>
        </p:txBody>
      </p:sp>
      <p:sp>
        <p:nvSpPr>
          <p:cNvPr id="119" name="순서도: 연결자 118">
            <a:extLst>
              <a:ext uri="{FF2B5EF4-FFF2-40B4-BE49-F238E27FC236}">
                <a16:creationId xmlns:a16="http://schemas.microsoft.com/office/drawing/2014/main" id="{55037B14-607D-4039-B3CD-9F0685ADBD1D}"/>
              </a:ext>
            </a:extLst>
          </p:cNvPr>
          <p:cNvSpPr/>
          <p:nvPr/>
        </p:nvSpPr>
        <p:spPr>
          <a:xfrm>
            <a:off x="2872233" y="3518999"/>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120" name="순서도: 연결자 119">
            <a:extLst>
              <a:ext uri="{FF2B5EF4-FFF2-40B4-BE49-F238E27FC236}">
                <a16:creationId xmlns:a16="http://schemas.microsoft.com/office/drawing/2014/main" id="{CA910B1C-5B74-4CF0-BEBD-05D14CD456B3}"/>
              </a:ext>
            </a:extLst>
          </p:cNvPr>
          <p:cNvSpPr/>
          <p:nvPr/>
        </p:nvSpPr>
        <p:spPr>
          <a:xfrm>
            <a:off x="3775089" y="3518998"/>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121" name="순서도: 연결자 120">
            <a:extLst>
              <a:ext uri="{FF2B5EF4-FFF2-40B4-BE49-F238E27FC236}">
                <a16:creationId xmlns:a16="http://schemas.microsoft.com/office/drawing/2014/main" id="{4C318DA6-AA1E-47E6-986C-AD20E5DF6CCA}"/>
              </a:ext>
            </a:extLst>
          </p:cNvPr>
          <p:cNvSpPr/>
          <p:nvPr/>
        </p:nvSpPr>
        <p:spPr>
          <a:xfrm>
            <a:off x="4677945" y="3500525"/>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cxnSp>
        <p:nvCxnSpPr>
          <p:cNvPr id="4" name="직선 연결선 3">
            <a:extLst>
              <a:ext uri="{FF2B5EF4-FFF2-40B4-BE49-F238E27FC236}">
                <a16:creationId xmlns:a16="http://schemas.microsoft.com/office/drawing/2014/main" id="{3C9722AF-6067-47A4-8A77-B5619D8134C2}"/>
              </a:ext>
            </a:extLst>
          </p:cNvPr>
          <p:cNvCxnSpPr>
            <a:stCxn id="2" idx="4"/>
            <a:endCxn id="120" idx="0"/>
          </p:cNvCxnSpPr>
          <p:nvPr/>
        </p:nvCxnSpPr>
        <p:spPr>
          <a:xfrm>
            <a:off x="3121616" y="2974489"/>
            <a:ext cx="902855" cy="544509"/>
          </a:xfrm>
          <a:prstGeom prst="line">
            <a:avLst/>
          </a:prstGeom>
        </p:spPr>
        <p:style>
          <a:lnRef idx="1">
            <a:schemeClr val="dk1"/>
          </a:lnRef>
          <a:fillRef idx="0">
            <a:schemeClr val="dk1"/>
          </a:fillRef>
          <a:effectRef idx="0">
            <a:schemeClr val="dk1"/>
          </a:effectRef>
          <a:fontRef idx="minor">
            <a:schemeClr val="tx1"/>
          </a:fontRef>
        </p:style>
      </p:cxnSp>
      <p:cxnSp>
        <p:nvCxnSpPr>
          <p:cNvPr id="124" name="직선 연결선 123">
            <a:extLst>
              <a:ext uri="{FF2B5EF4-FFF2-40B4-BE49-F238E27FC236}">
                <a16:creationId xmlns:a16="http://schemas.microsoft.com/office/drawing/2014/main" id="{B6F1E38D-6E9E-489F-9F71-382E68138420}"/>
              </a:ext>
            </a:extLst>
          </p:cNvPr>
          <p:cNvCxnSpPr>
            <a:cxnSpLocks/>
            <a:stCxn id="2" idx="4"/>
            <a:endCxn id="119" idx="0"/>
          </p:cNvCxnSpPr>
          <p:nvPr/>
        </p:nvCxnSpPr>
        <p:spPr>
          <a:xfrm flipH="1">
            <a:off x="3121615" y="2974489"/>
            <a:ext cx="1" cy="544510"/>
          </a:xfrm>
          <a:prstGeom prst="line">
            <a:avLst/>
          </a:prstGeom>
        </p:spPr>
        <p:style>
          <a:lnRef idx="1">
            <a:schemeClr val="dk1"/>
          </a:lnRef>
          <a:fillRef idx="0">
            <a:schemeClr val="dk1"/>
          </a:fillRef>
          <a:effectRef idx="0">
            <a:schemeClr val="dk1"/>
          </a:effectRef>
          <a:fontRef idx="minor">
            <a:schemeClr val="tx1"/>
          </a:fontRef>
        </p:style>
      </p:cxnSp>
      <p:cxnSp>
        <p:nvCxnSpPr>
          <p:cNvPr id="127" name="직선 연결선 126">
            <a:extLst>
              <a:ext uri="{FF2B5EF4-FFF2-40B4-BE49-F238E27FC236}">
                <a16:creationId xmlns:a16="http://schemas.microsoft.com/office/drawing/2014/main" id="{A57F342D-C28B-465D-9ECA-E9B8BD493A00}"/>
              </a:ext>
            </a:extLst>
          </p:cNvPr>
          <p:cNvCxnSpPr>
            <a:cxnSpLocks/>
            <a:stCxn id="2" idx="4"/>
            <a:endCxn id="121" idx="0"/>
          </p:cNvCxnSpPr>
          <p:nvPr/>
        </p:nvCxnSpPr>
        <p:spPr>
          <a:xfrm>
            <a:off x="3121616" y="2974489"/>
            <a:ext cx="1805711" cy="526036"/>
          </a:xfrm>
          <a:prstGeom prst="line">
            <a:avLst/>
          </a:prstGeom>
        </p:spPr>
        <p:style>
          <a:lnRef idx="1">
            <a:schemeClr val="dk1"/>
          </a:lnRef>
          <a:fillRef idx="0">
            <a:schemeClr val="dk1"/>
          </a:fillRef>
          <a:effectRef idx="0">
            <a:schemeClr val="dk1"/>
          </a:effectRef>
          <a:fontRef idx="minor">
            <a:schemeClr val="tx1"/>
          </a:fontRef>
        </p:style>
      </p:cxnSp>
      <p:cxnSp>
        <p:nvCxnSpPr>
          <p:cNvPr id="130" name="직선 연결선 129">
            <a:extLst>
              <a:ext uri="{FF2B5EF4-FFF2-40B4-BE49-F238E27FC236}">
                <a16:creationId xmlns:a16="http://schemas.microsoft.com/office/drawing/2014/main" id="{B639D454-34CF-470B-8D4B-3225A03A48BD}"/>
              </a:ext>
            </a:extLst>
          </p:cNvPr>
          <p:cNvCxnSpPr>
            <a:cxnSpLocks/>
            <a:stCxn id="117" idx="4"/>
            <a:endCxn id="119" idx="0"/>
          </p:cNvCxnSpPr>
          <p:nvPr/>
        </p:nvCxnSpPr>
        <p:spPr>
          <a:xfrm flipH="1">
            <a:off x="3121615" y="2974488"/>
            <a:ext cx="891310" cy="544511"/>
          </a:xfrm>
          <a:prstGeom prst="line">
            <a:avLst/>
          </a:prstGeom>
        </p:spPr>
        <p:style>
          <a:lnRef idx="1">
            <a:schemeClr val="dk1"/>
          </a:lnRef>
          <a:fillRef idx="0">
            <a:schemeClr val="dk1"/>
          </a:fillRef>
          <a:effectRef idx="0">
            <a:schemeClr val="dk1"/>
          </a:effectRef>
          <a:fontRef idx="minor">
            <a:schemeClr val="tx1"/>
          </a:fontRef>
        </p:style>
      </p:cxnSp>
      <p:cxnSp>
        <p:nvCxnSpPr>
          <p:cNvPr id="134" name="직선 연결선 133">
            <a:extLst>
              <a:ext uri="{FF2B5EF4-FFF2-40B4-BE49-F238E27FC236}">
                <a16:creationId xmlns:a16="http://schemas.microsoft.com/office/drawing/2014/main" id="{70B4A9ED-7BB2-4712-87EB-AB59960FF0AC}"/>
              </a:ext>
            </a:extLst>
          </p:cNvPr>
          <p:cNvCxnSpPr>
            <a:cxnSpLocks/>
            <a:stCxn id="117" idx="4"/>
            <a:endCxn id="120" idx="0"/>
          </p:cNvCxnSpPr>
          <p:nvPr/>
        </p:nvCxnSpPr>
        <p:spPr>
          <a:xfrm>
            <a:off x="4012925" y="2974488"/>
            <a:ext cx="11546" cy="544510"/>
          </a:xfrm>
          <a:prstGeom prst="line">
            <a:avLst/>
          </a:prstGeom>
        </p:spPr>
        <p:style>
          <a:lnRef idx="1">
            <a:schemeClr val="dk1"/>
          </a:lnRef>
          <a:fillRef idx="0">
            <a:schemeClr val="dk1"/>
          </a:fillRef>
          <a:effectRef idx="0">
            <a:schemeClr val="dk1"/>
          </a:effectRef>
          <a:fontRef idx="minor">
            <a:schemeClr val="tx1"/>
          </a:fontRef>
        </p:style>
      </p:cxnSp>
      <p:cxnSp>
        <p:nvCxnSpPr>
          <p:cNvPr id="136" name="직선 연결선 135">
            <a:extLst>
              <a:ext uri="{FF2B5EF4-FFF2-40B4-BE49-F238E27FC236}">
                <a16:creationId xmlns:a16="http://schemas.microsoft.com/office/drawing/2014/main" id="{433090B9-9342-401F-BF4B-40A70B821C28}"/>
              </a:ext>
            </a:extLst>
          </p:cNvPr>
          <p:cNvCxnSpPr>
            <a:cxnSpLocks/>
            <a:stCxn id="118" idx="4"/>
            <a:endCxn id="121" idx="0"/>
          </p:cNvCxnSpPr>
          <p:nvPr/>
        </p:nvCxnSpPr>
        <p:spPr>
          <a:xfrm>
            <a:off x="4904234" y="2974487"/>
            <a:ext cx="23093" cy="526038"/>
          </a:xfrm>
          <a:prstGeom prst="line">
            <a:avLst/>
          </a:prstGeom>
        </p:spPr>
        <p:style>
          <a:lnRef idx="1">
            <a:schemeClr val="dk1"/>
          </a:lnRef>
          <a:fillRef idx="0">
            <a:schemeClr val="dk1"/>
          </a:fillRef>
          <a:effectRef idx="0">
            <a:schemeClr val="dk1"/>
          </a:effectRef>
          <a:fontRef idx="minor">
            <a:schemeClr val="tx1"/>
          </a:fontRef>
        </p:style>
      </p:cxnSp>
      <p:cxnSp>
        <p:nvCxnSpPr>
          <p:cNvPr id="139" name="직선 연결선 138">
            <a:extLst>
              <a:ext uri="{FF2B5EF4-FFF2-40B4-BE49-F238E27FC236}">
                <a16:creationId xmlns:a16="http://schemas.microsoft.com/office/drawing/2014/main" id="{26077B9D-04CA-46E8-81C3-3B63CE6E4D5B}"/>
              </a:ext>
            </a:extLst>
          </p:cNvPr>
          <p:cNvCxnSpPr>
            <a:cxnSpLocks/>
            <a:stCxn id="117" idx="4"/>
            <a:endCxn id="121" idx="0"/>
          </p:cNvCxnSpPr>
          <p:nvPr/>
        </p:nvCxnSpPr>
        <p:spPr>
          <a:xfrm>
            <a:off x="4012925" y="2974488"/>
            <a:ext cx="914402" cy="526037"/>
          </a:xfrm>
          <a:prstGeom prst="line">
            <a:avLst/>
          </a:prstGeom>
        </p:spPr>
        <p:style>
          <a:lnRef idx="1">
            <a:schemeClr val="dk1"/>
          </a:lnRef>
          <a:fillRef idx="0">
            <a:schemeClr val="dk1"/>
          </a:fillRef>
          <a:effectRef idx="0">
            <a:schemeClr val="dk1"/>
          </a:effectRef>
          <a:fontRef idx="minor">
            <a:schemeClr val="tx1"/>
          </a:fontRef>
        </p:style>
      </p:cxnSp>
      <p:cxnSp>
        <p:nvCxnSpPr>
          <p:cNvPr id="142" name="직선 연결선 141">
            <a:extLst>
              <a:ext uri="{FF2B5EF4-FFF2-40B4-BE49-F238E27FC236}">
                <a16:creationId xmlns:a16="http://schemas.microsoft.com/office/drawing/2014/main" id="{F157D05B-7141-4810-890C-46A47BDE9D0B}"/>
              </a:ext>
            </a:extLst>
          </p:cNvPr>
          <p:cNvCxnSpPr>
            <a:cxnSpLocks/>
            <a:stCxn id="118" idx="4"/>
            <a:endCxn id="119" idx="0"/>
          </p:cNvCxnSpPr>
          <p:nvPr/>
        </p:nvCxnSpPr>
        <p:spPr>
          <a:xfrm flipH="1">
            <a:off x="3121615" y="2974487"/>
            <a:ext cx="1782619" cy="544512"/>
          </a:xfrm>
          <a:prstGeom prst="line">
            <a:avLst/>
          </a:prstGeom>
        </p:spPr>
        <p:style>
          <a:lnRef idx="1">
            <a:schemeClr val="dk1"/>
          </a:lnRef>
          <a:fillRef idx="0">
            <a:schemeClr val="dk1"/>
          </a:fillRef>
          <a:effectRef idx="0">
            <a:schemeClr val="dk1"/>
          </a:effectRef>
          <a:fontRef idx="minor">
            <a:schemeClr val="tx1"/>
          </a:fontRef>
        </p:style>
      </p:cxnSp>
      <p:cxnSp>
        <p:nvCxnSpPr>
          <p:cNvPr id="145" name="직선 연결선 144">
            <a:extLst>
              <a:ext uri="{FF2B5EF4-FFF2-40B4-BE49-F238E27FC236}">
                <a16:creationId xmlns:a16="http://schemas.microsoft.com/office/drawing/2014/main" id="{D2D27A58-49BB-45AA-BDDF-1F53417D043F}"/>
              </a:ext>
            </a:extLst>
          </p:cNvPr>
          <p:cNvCxnSpPr>
            <a:cxnSpLocks/>
            <a:stCxn id="118" idx="4"/>
            <a:endCxn id="120" idx="0"/>
          </p:cNvCxnSpPr>
          <p:nvPr/>
        </p:nvCxnSpPr>
        <p:spPr>
          <a:xfrm flipH="1">
            <a:off x="4024471" y="2974487"/>
            <a:ext cx="879763" cy="544511"/>
          </a:xfrm>
          <a:prstGeom prst="line">
            <a:avLst/>
          </a:prstGeom>
        </p:spPr>
        <p:style>
          <a:lnRef idx="1">
            <a:schemeClr val="dk1"/>
          </a:lnRef>
          <a:fillRef idx="0">
            <a:schemeClr val="dk1"/>
          </a:fillRef>
          <a:effectRef idx="0">
            <a:schemeClr val="dk1"/>
          </a:effectRef>
          <a:fontRef idx="minor">
            <a:schemeClr val="tx1"/>
          </a:fontRef>
        </p:style>
      </p:cxnSp>
      <p:sp>
        <p:nvSpPr>
          <p:cNvPr id="151" name="순서도: 연결자 150">
            <a:extLst>
              <a:ext uri="{FF2B5EF4-FFF2-40B4-BE49-F238E27FC236}">
                <a16:creationId xmlns:a16="http://schemas.microsoft.com/office/drawing/2014/main" id="{36EA989C-EBE9-4109-AC21-2AD21E0838D2}"/>
              </a:ext>
            </a:extLst>
          </p:cNvPr>
          <p:cNvSpPr/>
          <p:nvPr/>
        </p:nvSpPr>
        <p:spPr>
          <a:xfrm>
            <a:off x="5952562" y="2476784"/>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154" name="순서도: 연결자 153">
            <a:extLst>
              <a:ext uri="{FF2B5EF4-FFF2-40B4-BE49-F238E27FC236}">
                <a16:creationId xmlns:a16="http://schemas.microsoft.com/office/drawing/2014/main" id="{6317557C-11AD-4AC4-BB63-0CDD2E80F9D5}"/>
              </a:ext>
            </a:extLst>
          </p:cNvPr>
          <p:cNvSpPr/>
          <p:nvPr/>
        </p:nvSpPr>
        <p:spPr>
          <a:xfrm>
            <a:off x="6843871" y="2476783"/>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156" name="순서도: 연결자 155">
            <a:extLst>
              <a:ext uri="{FF2B5EF4-FFF2-40B4-BE49-F238E27FC236}">
                <a16:creationId xmlns:a16="http://schemas.microsoft.com/office/drawing/2014/main" id="{E6579FE2-52BD-4810-8FBC-50242DD73330}"/>
              </a:ext>
            </a:extLst>
          </p:cNvPr>
          <p:cNvSpPr/>
          <p:nvPr/>
        </p:nvSpPr>
        <p:spPr>
          <a:xfrm>
            <a:off x="7735180" y="2476782"/>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170" name="순서도: 연결자 169">
            <a:extLst>
              <a:ext uri="{FF2B5EF4-FFF2-40B4-BE49-F238E27FC236}">
                <a16:creationId xmlns:a16="http://schemas.microsoft.com/office/drawing/2014/main" id="{1407EA9F-625C-4B9D-800A-83AB76654374}"/>
              </a:ext>
            </a:extLst>
          </p:cNvPr>
          <p:cNvSpPr/>
          <p:nvPr/>
        </p:nvSpPr>
        <p:spPr>
          <a:xfrm>
            <a:off x="5952561" y="3501585"/>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197" name="순서도: 연결자 196">
            <a:extLst>
              <a:ext uri="{FF2B5EF4-FFF2-40B4-BE49-F238E27FC236}">
                <a16:creationId xmlns:a16="http://schemas.microsoft.com/office/drawing/2014/main" id="{E915E60D-9B81-4166-ABCB-EC95D619E4A4}"/>
              </a:ext>
            </a:extLst>
          </p:cNvPr>
          <p:cNvSpPr/>
          <p:nvPr/>
        </p:nvSpPr>
        <p:spPr>
          <a:xfrm>
            <a:off x="6855417" y="3501584"/>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198" name="순서도: 연결자 197">
            <a:extLst>
              <a:ext uri="{FF2B5EF4-FFF2-40B4-BE49-F238E27FC236}">
                <a16:creationId xmlns:a16="http://schemas.microsoft.com/office/drawing/2014/main" id="{74E73510-4454-4DE3-A16F-1ABDE474049A}"/>
              </a:ext>
            </a:extLst>
          </p:cNvPr>
          <p:cNvSpPr/>
          <p:nvPr/>
        </p:nvSpPr>
        <p:spPr>
          <a:xfrm>
            <a:off x="7758273" y="3483111"/>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cxnSp>
        <p:nvCxnSpPr>
          <p:cNvPr id="217" name="직선 연결선 216">
            <a:extLst>
              <a:ext uri="{FF2B5EF4-FFF2-40B4-BE49-F238E27FC236}">
                <a16:creationId xmlns:a16="http://schemas.microsoft.com/office/drawing/2014/main" id="{C1D3E8CC-299D-4373-AB75-1E37E40264EB}"/>
              </a:ext>
            </a:extLst>
          </p:cNvPr>
          <p:cNvCxnSpPr>
            <a:stCxn id="151" idx="4"/>
            <a:endCxn id="197" idx="0"/>
          </p:cNvCxnSpPr>
          <p:nvPr/>
        </p:nvCxnSpPr>
        <p:spPr>
          <a:xfrm>
            <a:off x="6201944" y="2957075"/>
            <a:ext cx="902855" cy="544509"/>
          </a:xfrm>
          <a:prstGeom prst="line">
            <a:avLst/>
          </a:prstGeom>
        </p:spPr>
        <p:style>
          <a:lnRef idx="1">
            <a:schemeClr val="dk1"/>
          </a:lnRef>
          <a:fillRef idx="0">
            <a:schemeClr val="dk1"/>
          </a:fillRef>
          <a:effectRef idx="0">
            <a:schemeClr val="dk1"/>
          </a:effectRef>
          <a:fontRef idx="minor">
            <a:schemeClr val="tx1"/>
          </a:fontRef>
        </p:style>
      </p:cxnSp>
      <p:cxnSp>
        <p:nvCxnSpPr>
          <p:cNvPr id="224" name="직선 연결선 223">
            <a:extLst>
              <a:ext uri="{FF2B5EF4-FFF2-40B4-BE49-F238E27FC236}">
                <a16:creationId xmlns:a16="http://schemas.microsoft.com/office/drawing/2014/main" id="{FC58AA3A-5325-4EA2-8825-EF982D643236}"/>
              </a:ext>
            </a:extLst>
          </p:cNvPr>
          <p:cNvCxnSpPr>
            <a:cxnSpLocks/>
            <a:stCxn id="151" idx="4"/>
            <a:endCxn id="170" idx="0"/>
          </p:cNvCxnSpPr>
          <p:nvPr/>
        </p:nvCxnSpPr>
        <p:spPr>
          <a:xfrm flipH="1">
            <a:off x="6201943" y="2957075"/>
            <a:ext cx="1" cy="544510"/>
          </a:xfrm>
          <a:prstGeom prst="line">
            <a:avLst/>
          </a:prstGeom>
        </p:spPr>
        <p:style>
          <a:lnRef idx="1">
            <a:schemeClr val="dk1"/>
          </a:lnRef>
          <a:fillRef idx="0">
            <a:schemeClr val="dk1"/>
          </a:fillRef>
          <a:effectRef idx="0">
            <a:schemeClr val="dk1"/>
          </a:effectRef>
          <a:fontRef idx="minor">
            <a:schemeClr val="tx1"/>
          </a:fontRef>
        </p:style>
      </p:cxnSp>
      <p:cxnSp>
        <p:nvCxnSpPr>
          <p:cNvPr id="225" name="직선 연결선 224">
            <a:extLst>
              <a:ext uri="{FF2B5EF4-FFF2-40B4-BE49-F238E27FC236}">
                <a16:creationId xmlns:a16="http://schemas.microsoft.com/office/drawing/2014/main" id="{109D90D5-509F-4C4C-B5DE-E52958CB1E3E}"/>
              </a:ext>
            </a:extLst>
          </p:cNvPr>
          <p:cNvCxnSpPr>
            <a:cxnSpLocks/>
            <a:stCxn id="151" idx="4"/>
            <a:endCxn id="198" idx="0"/>
          </p:cNvCxnSpPr>
          <p:nvPr/>
        </p:nvCxnSpPr>
        <p:spPr>
          <a:xfrm>
            <a:off x="6201944" y="2957075"/>
            <a:ext cx="1805711" cy="526036"/>
          </a:xfrm>
          <a:prstGeom prst="line">
            <a:avLst/>
          </a:prstGeom>
        </p:spPr>
        <p:style>
          <a:lnRef idx="1">
            <a:schemeClr val="dk1"/>
          </a:lnRef>
          <a:fillRef idx="0">
            <a:schemeClr val="dk1"/>
          </a:fillRef>
          <a:effectRef idx="0">
            <a:schemeClr val="dk1"/>
          </a:effectRef>
          <a:fontRef idx="minor">
            <a:schemeClr val="tx1"/>
          </a:fontRef>
        </p:style>
      </p:cxnSp>
      <p:cxnSp>
        <p:nvCxnSpPr>
          <p:cNvPr id="226" name="직선 연결선 225">
            <a:extLst>
              <a:ext uri="{FF2B5EF4-FFF2-40B4-BE49-F238E27FC236}">
                <a16:creationId xmlns:a16="http://schemas.microsoft.com/office/drawing/2014/main" id="{792235B7-B5F4-46E9-A8E7-243819358EC0}"/>
              </a:ext>
            </a:extLst>
          </p:cNvPr>
          <p:cNvCxnSpPr>
            <a:cxnSpLocks/>
            <a:stCxn id="154" idx="4"/>
            <a:endCxn id="170" idx="0"/>
          </p:cNvCxnSpPr>
          <p:nvPr/>
        </p:nvCxnSpPr>
        <p:spPr>
          <a:xfrm flipH="1">
            <a:off x="6201943" y="2957074"/>
            <a:ext cx="891310" cy="544511"/>
          </a:xfrm>
          <a:prstGeom prst="line">
            <a:avLst/>
          </a:prstGeom>
        </p:spPr>
        <p:style>
          <a:lnRef idx="1">
            <a:schemeClr val="dk1"/>
          </a:lnRef>
          <a:fillRef idx="0">
            <a:schemeClr val="dk1"/>
          </a:fillRef>
          <a:effectRef idx="0">
            <a:schemeClr val="dk1"/>
          </a:effectRef>
          <a:fontRef idx="minor">
            <a:schemeClr val="tx1"/>
          </a:fontRef>
        </p:style>
      </p:cxnSp>
      <p:cxnSp>
        <p:nvCxnSpPr>
          <p:cNvPr id="227" name="직선 연결선 226">
            <a:extLst>
              <a:ext uri="{FF2B5EF4-FFF2-40B4-BE49-F238E27FC236}">
                <a16:creationId xmlns:a16="http://schemas.microsoft.com/office/drawing/2014/main" id="{42BA5BBC-5BBB-4394-A74F-586704B34421}"/>
              </a:ext>
            </a:extLst>
          </p:cNvPr>
          <p:cNvCxnSpPr>
            <a:cxnSpLocks/>
            <a:stCxn id="154" idx="4"/>
            <a:endCxn id="197" idx="0"/>
          </p:cNvCxnSpPr>
          <p:nvPr/>
        </p:nvCxnSpPr>
        <p:spPr>
          <a:xfrm>
            <a:off x="7093253" y="2957074"/>
            <a:ext cx="11546" cy="544510"/>
          </a:xfrm>
          <a:prstGeom prst="line">
            <a:avLst/>
          </a:prstGeom>
        </p:spPr>
        <p:style>
          <a:lnRef idx="1">
            <a:schemeClr val="dk1"/>
          </a:lnRef>
          <a:fillRef idx="0">
            <a:schemeClr val="dk1"/>
          </a:fillRef>
          <a:effectRef idx="0">
            <a:schemeClr val="dk1"/>
          </a:effectRef>
          <a:fontRef idx="minor">
            <a:schemeClr val="tx1"/>
          </a:fontRef>
        </p:style>
      </p:cxnSp>
      <p:cxnSp>
        <p:nvCxnSpPr>
          <p:cNvPr id="228" name="직선 연결선 227">
            <a:extLst>
              <a:ext uri="{FF2B5EF4-FFF2-40B4-BE49-F238E27FC236}">
                <a16:creationId xmlns:a16="http://schemas.microsoft.com/office/drawing/2014/main" id="{E1D6251D-6814-43C7-851C-A09D7FEB3766}"/>
              </a:ext>
            </a:extLst>
          </p:cNvPr>
          <p:cNvCxnSpPr>
            <a:cxnSpLocks/>
            <a:stCxn id="156" idx="4"/>
            <a:endCxn id="198" idx="0"/>
          </p:cNvCxnSpPr>
          <p:nvPr/>
        </p:nvCxnSpPr>
        <p:spPr>
          <a:xfrm>
            <a:off x="7984562" y="2957073"/>
            <a:ext cx="23093" cy="526038"/>
          </a:xfrm>
          <a:prstGeom prst="line">
            <a:avLst/>
          </a:prstGeom>
        </p:spPr>
        <p:style>
          <a:lnRef idx="1">
            <a:schemeClr val="dk1"/>
          </a:lnRef>
          <a:fillRef idx="0">
            <a:schemeClr val="dk1"/>
          </a:fillRef>
          <a:effectRef idx="0">
            <a:schemeClr val="dk1"/>
          </a:effectRef>
          <a:fontRef idx="minor">
            <a:schemeClr val="tx1"/>
          </a:fontRef>
        </p:style>
      </p:cxnSp>
      <p:cxnSp>
        <p:nvCxnSpPr>
          <p:cNvPr id="229" name="직선 연결선 228">
            <a:extLst>
              <a:ext uri="{FF2B5EF4-FFF2-40B4-BE49-F238E27FC236}">
                <a16:creationId xmlns:a16="http://schemas.microsoft.com/office/drawing/2014/main" id="{75FDC218-F75E-45E1-849F-11EB4EEF0DAF}"/>
              </a:ext>
            </a:extLst>
          </p:cNvPr>
          <p:cNvCxnSpPr>
            <a:cxnSpLocks/>
            <a:stCxn id="154" idx="4"/>
            <a:endCxn id="198" idx="0"/>
          </p:cNvCxnSpPr>
          <p:nvPr/>
        </p:nvCxnSpPr>
        <p:spPr>
          <a:xfrm>
            <a:off x="7093253" y="2957074"/>
            <a:ext cx="914402" cy="526037"/>
          </a:xfrm>
          <a:prstGeom prst="line">
            <a:avLst/>
          </a:prstGeom>
        </p:spPr>
        <p:style>
          <a:lnRef idx="1">
            <a:schemeClr val="dk1"/>
          </a:lnRef>
          <a:fillRef idx="0">
            <a:schemeClr val="dk1"/>
          </a:fillRef>
          <a:effectRef idx="0">
            <a:schemeClr val="dk1"/>
          </a:effectRef>
          <a:fontRef idx="minor">
            <a:schemeClr val="tx1"/>
          </a:fontRef>
        </p:style>
      </p:cxnSp>
      <p:cxnSp>
        <p:nvCxnSpPr>
          <p:cNvPr id="230" name="직선 연결선 229">
            <a:extLst>
              <a:ext uri="{FF2B5EF4-FFF2-40B4-BE49-F238E27FC236}">
                <a16:creationId xmlns:a16="http://schemas.microsoft.com/office/drawing/2014/main" id="{594B7046-92CD-440E-AEF8-9ABF0C56513D}"/>
              </a:ext>
            </a:extLst>
          </p:cNvPr>
          <p:cNvCxnSpPr>
            <a:cxnSpLocks/>
            <a:stCxn id="156" idx="4"/>
            <a:endCxn id="170" idx="0"/>
          </p:cNvCxnSpPr>
          <p:nvPr/>
        </p:nvCxnSpPr>
        <p:spPr>
          <a:xfrm flipH="1">
            <a:off x="6201943" y="2957073"/>
            <a:ext cx="1782619" cy="544512"/>
          </a:xfrm>
          <a:prstGeom prst="line">
            <a:avLst/>
          </a:prstGeom>
        </p:spPr>
        <p:style>
          <a:lnRef idx="1">
            <a:schemeClr val="dk1"/>
          </a:lnRef>
          <a:fillRef idx="0">
            <a:schemeClr val="dk1"/>
          </a:fillRef>
          <a:effectRef idx="0">
            <a:schemeClr val="dk1"/>
          </a:effectRef>
          <a:fontRef idx="minor">
            <a:schemeClr val="tx1"/>
          </a:fontRef>
        </p:style>
      </p:cxnSp>
      <p:cxnSp>
        <p:nvCxnSpPr>
          <p:cNvPr id="231" name="직선 연결선 230">
            <a:extLst>
              <a:ext uri="{FF2B5EF4-FFF2-40B4-BE49-F238E27FC236}">
                <a16:creationId xmlns:a16="http://schemas.microsoft.com/office/drawing/2014/main" id="{92AA4E2E-A6B8-48B7-A0D7-0A58C5B8CDCF}"/>
              </a:ext>
            </a:extLst>
          </p:cNvPr>
          <p:cNvCxnSpPr>
            <a:cxnSpLocks/>
            <a:stCxn id="156" idx="4"/>
            <a:endCxn id="197" idx="0"/>
          </p:cNvCxnSpPr>
          <p:nvPr/>
        </p:nvCxnSpPr>
        <p:spPr>
          <a:xfrm flipH="1">
            <a:off x="7104799" y="2957073"/>
            <a:ext cx="879763" cy="544511"/>
          </a:xfrm>
          <a:prstGeom prst="line">
            <a:avLst/>
          </a:prstGeom>
        </p:spPr>
        <p:style>
          <a:lnRef idx="1">
            <a:schemeClr val="dk1"/>
          </a:lnRef>
          <a:fillRef idx="0">
            <a:schemeClr val="dk1"/>
          </a:fillRef>
          <a:effectRef idx="0">
            <a:schemeClr val="dk1"/>
          </a:effectRef>
          <a:fontRef idx="minor">
            <a:schemeClr val="tx1"/>
          </a:fontRef>
        </p:style>
      </p:cxnSp>
      <p:cxnSp>
        <p:nvCxnSpPr>
          <p:cNvPr id="232" name="직선 연결선 231">
            <a:extLst>
              <a:ext uri="{FF2B5EF4-FFF2-40B4-BE49-F238E27FC236}">
                <a16:creationId xmlns:a16="http://schemas.microsoft.com/office/drawing/2014/main" id="{1A805D29-9C24-4482-B4EF-69812DF861F7}"/>
              </a:ext>
            </a:extLst>
          </p:cNvPr>
          <p:cNvCxnSpPr>
            <a:stCxn id="2" idx="7"/>
            <a:endCxn id="2" idx="3"/>
          </p:cNvCxnSpPr>
          <p:nvPr/>
        </p:nvCxnSpPr>
        <p:spPr>
          <a:xfrm flipH="1">
            <a:off x="2945276" y="2564535"/>
            <a:ext cx="352679" cy="3396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3" name="직선 연결선 232">
            <a:extLst>
              <a:ext uri="{FF2B5EF4-FFF2-40B4-BE49-F238E27FC236}">
                <a16:creationId xmlns:a16="http://schemas.microsoft.com/office/drawing/2014/main" id="{6419D1F4-4B9E-4451-9E63-591B204BD369}"/>
              </a:ext>
            </a:extLst>
          </p:cNvPr>
          <p:cNvCxnSpPr>
            <a:cxnSpLocks/>
            <a:stCxn id="2" idx="1"/>
            <a:endCxn id="2" idx="5"/>
          </p:cNvCxnSpPr>
          <p:nvPr/>
        </p:nvCxnSpPr>
        <p:spPr>
          <a:xfrm>
            <a:off x="2945276" y="2564535"/>
            <a:ext cx="352679" cy="3396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직선 연결선 235">
            <a:extLst>
              <a:ext uri="{FF2B5EF4-FFF2-40B4-BE49-F238E27FC236}">
                <a16:creationId xmlns:a16="http://schemas.microsoft.com/office/drawing/2014/main" id="{D4675005-9DE4-4745-9E97-21F0BA43FA55}"/>
              </a:ext>
            </a:extLst>
          </p:cNvPr>
          <p:cNvCxnSpPr/>
          <p:nvPr/>
        </p:nvCxnSpPr>
        <p:spPr>
          <a:xfrm flipH="1">
            <a:off x="2945275" y="3584720"/>
            <a:ext cx="352679" cy="3396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7" name="직선 연결선 236">
            <a:extLst>
              <a:ext uri="{FF2B5EF4-FFF2-40B4-BE49-F238E27FC236}">
                <a16:creationId xmlns:a16="http://schemas.microsoft.com/office/drawing/2014/main" id="{1365E934-395E-493A-9819-3977F31082FD}"/>
              </a:ext>
            </a:extLst>
          </p:cNvPr>
          <p:cNvCxnSpPr>
            <a:cxnSpLocks/>
          </p:cNvCxnSpPr>
          <p:nvPr/>
        </p:nvCxnSpPr>
        <p:spPr>
          <a:xfrm>
            <a:off x="2945275" y="3584720"/>
            <a:ext cx="352679" cy="3396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4" name="직선 연결선 243">
            <a:extLst>
              <a:ext uri="{FF2B5EF4-FFF2-40B4-BE49-F238E27FC236}">
                <a16:creationId xmlns:a16="http://schemas.microsoft.com/office/drawing/2014/main" id="{0E03B8CB-932C-456F-8659-73AED113BF55}"/>
              </a:ext>
            </a:extLst>
          </p:cNvPr>
          <p:cNvCxnSpPr/>
          <p:nvPr/>
        </p:nvCxnSpPr>
        <p:spPr>
          <a:xfrm flipH="1">
            <a:off x="6027066" y="2563467"/>
            <a:ext cx="352679" cy="3396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5" name="직선 연결선 244">
            <a:extLst>
              <a:ext uri="{FF2B5EF4-FFF2-40B4-BE49-F238E27FC236}">
                <a16:creationId xmlns:a16="http://schemas.microsoft.com/office/drawing/2014/main" id="{7F6FF032-2109-4289-8534-32BF4ACAFF1F}"/>
              </a:ext>
            </a:extLst>
          </p:cNvPr>
          <p:cNvCxnSpPr>
            <a:cxnSpLocks/>
          </p:cNvCxnSpPr>
          <p:nvPr/>
        </p:nvCxnSpPr>
        <p:spPr>
          <a:xfrm>
            <a:off x="6027066" y="2563467"/>
            <a:ext cx="352679" cy="3396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6" name="직선 연결선 245">
            <a:extLst>
              <a:ext uri="{FF2B5EF4-FFF2-40B4-BE49-F238E27FC236}">
                <a16:creationId xmlns:a16="http://schemas.microsoft.com/office/drawing/2014/main" id="{57E5F86B-8E0D-4CD7-AEDC-BEF8C8835473}"/>
              </a:ext>
            </a:extLst>
          </p:cNvPr>
          <p:cNvCxnSpPr/>
          <p:nvPr/>
        </p:nvCxnSpPr>
        <p:spPr>
          <a:xfrm flipH="1">
            <a:off x="6928457" y="3577289"/>
            <a:ext cx="352679" cy="3396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7" name="직선 연결선 246">
            <a:extLst>
              <a:ext uri="{FF2B5EF4-FFF2-40B4-BE49-F238E27FC236}">
                <a16:creationId xmlns:a16="http://schemas.microsoft.com/office/drawing/2014/main" id="{3AFFA090-B740-497C-8C79-3F7DBCA5D72C}"/>
              </a:ext>
            </a:extLst>
          </p:cNvPr>
          <p:cNvCxnSpPr>
            <a:cxnSpLocks/>
          </p:cNvCxnSpPr>
          <p:nvPr/>
        </p:nvCxnSpPr>
        <p:spPr>
          <a:xfrm>
            <a:off x="6928457" y="3577289"/>
            <a:ext cx="352679" cy="3396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8" name="순서도: 연결자 247">
            <a:extLst>
              <a:ext uri="{FF2B5EF4-FFF2-40B4-BE49-F238E27FC236}">
                <a16:creationId xmlns:a16="http://schemas.microsoft.com/office/drawing/2014/main" id="{C72A6F75-B504-451C-993F-815EFC004E95}"/>
              </a:ext>
            </a:extLst>
          </p:cNvPr>
          <p:cNvSpPr/>
          <p:nvPr/>
        </p:nvSpPr>
        <p:spPr>
          <a:xfrm>
            <a:off x="9030577" y="2422795"/>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249" name="순서도: 연결자 248">
            <a:extLst>
              <a:ext uri="{FF2B5EF4-FFF2-40B4-BE49-F238E27FC236}">
                <a16:creationId xmlns:a16="http://schemas.microsoft.com/office/drawing/2014/main" id="{246D8CEE-3162-4902-963B-42B7AFCC3CEF}"/>
              </a:ext>
            </a:extLst>
          </p:cNvPr>
          <p:cNvSpPr/>
          <p:nvPr/>
        </p:nvSpPr>
        <p:spPr>
          <a:xfrm>
            <a:off x="9921886" y="2422794"/>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250" name="순서도: 연결자 249">
            <a:extLst>
              <a:ext uri="{FF2B5EF4-FFF2-40B4-BE49-F238E27FC236}">
                <a16:creationId xmlns:a16="http://schemas.microsoft.com/office/drawing/2014/main" id="{BCAC734B-88BE-4CEB-A221-3A6BEE1A80D2}"/>
              </a:ext>
            </a:extLst>
          </p:cNvPr>
          <p:cNvSpPr/>
          <p:nvPr/>
        </p:nvSpPr>
        <p:spPr>
          <a:xfrm>
            <a:off x="10813195" y="2422793"/>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251" name="순서도: 연결자 250">
            <a:extLst>
              <a:ext uri="{FF2B5EF4-FFF2-40B4-BE49-F238E27FC236}">
                <a16:creationId xmlns:a16="http://schemas.microsoft.com/office/drawing/2014/main" id="{C40A55C9-51D3-4C7F-BC8A-589C913EE75E}"/>
              </a:ext>
            </a:extLst>
          </p:cNvPr>
          <p:cNvSpPr/>
          <p:nvPr/>
        </p:nvSpPr>
        <p:spPr>
          <a:xfrm>
            <a:off x="9030576" y="3447596"/>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252" name="순서도: 연결자 251">
            <a:extLst>
              <a:ext uri="{FF2B5EF4-FFF2-40B4-BE49-F238E27FC236}">
                <a16:creationId xmlns:a16="http://schemas.microsoft.com/office/drawing/2014/main" id="{79BDCB44-E145-4BA6-A9A9-9C5C8874D83B}"/>
              </a:ext>
            </a:extLst>
          </p:cNvPr>
          <p:cNvSpPr/>
          <p:nvPr/>
        </p:nvSpPr>
        <p:spPr>
          <a:xfrm>
            <a:off x="9933432" y="3447595"/>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253" name="순서도: 연결자 252">
            <a:extLst>
              <a:ext uri="{FF2B5EF4-FFF2-40B4-BE49-F238E27FC236}">
                <a16:creationId xmlns:a16="http://schemas.microsoft.com/office/drawing/2014/main" id="{1F175B3E-57A1-429D-BF82-5F4206AB32D7}"/>
              </a:ext>
            </a:extLst>
          </p:cNvPr>
          <p:cNvSpPr/>
          <p:nvPr/>
        </p:nvSpPr>
        <p:spPr>
          <a:xfrm>
            <a:off x="10836288" y="3429122"/>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cxnSp>
        <p:nvCxnSpPr>
          <p:cNvPr id="254" name="직선 연결선 253">
            <a:extLst>
              <a:ext uri="{FF2B5EF4-FFF2-40B4-BE49-F238E27FC236}">
                <a16:creationId xmlns:a16="http://schemas.microsoft.com/office/drawing/2014/main" id="{A22C0E40-792B-4E96-8179-E01404CA0522}"/>
              </a:ext>
            </a:extLst>
          </p:cNvPr>
          <p:cNvCxnSpPr>
            <a:stCxn id="248" idx="4"/>
            <a:endCxn id="252" idx="0"/>
          </p:cNvCxnSpPr>
          <p:nvPr/>
        </p:nvCxnSpPr>
        <p:spPr>
          <a:xfrm>
            <a:off x="9279959" y="2903086"/>
            <a:ext cx="902855" cy="544509"/>
          </a:xfrm>
          <a:prstGeom prst="line">
            <a:avLst/>
          </a:prstGeom>
        </p:spPr>
        <p:style>
          <a:lnRef idx="1">
            <a:schemeClr val="dk1"/>
          </a:lnRef>
          <a:fillRef idx="0">
            <a:schemeClr val="dk1"/>
          </a:fillRef>
          <a:effectRef idx="0">
            <a:schemeClr val="dk1"/>
          </a:effectRef>
          <a:fontRef idx="minor">
            <a:schemeClr val="tx1"/>
          </a:fontRef>
        </p:style>
      </p:cxnSp>
      <p:cxnSp>
        <p:nvCxnSpPr>
          <p:cNvPr id="255" name="직선 연결선 254">
            <a:extLst>
              <a:ext uri="{FF2B5EF4-FFF2-40B4-BE49-F238E27FC236}">
                <a16:creationId xmlns:a16="http://schemas.microsoft.com/office/drawing/2014/main" id="{4E7ABC52-B79A-474E-A034-727474D7EB23}"/>
              </a:ext>
            </a:extLst>
          </p:cNvPr>
          <p:cNvCxnSpPr>
            <a:cxnSpLocks/>
            <a:stCxn id="248" idx="4"/>
            <a:endCxn id="251" idx="0"/>
          </p:cNvCxnSpPr>
          <p:nvPr/>
        </p:nvCxnSpPr>
        <p:spPr>
          <a:xfrm flipH="1">
            <a:off x="9279958" y="2903086"/>
            <a:ext cx="1" cy="544510"/>
          </a:xfrm>
          <a:prstGeom prst="line">
            <a:avLst/>
          </a:prstGeom>
        </p:spPr>
        <p:style>
          <a:lnRef idx="1">
            <a:schemeClr val="dk1"/>
          </a:lnRef>
          <a:fillRef idx="0">
            <a:schemeClr val="dk1"/>
          </a:fillRef>
          <a:effectRef idx="0">
            <a:schemeClr val="dk1"/>
          </a:effectRef>
          <a:fontRef idx="minor">
            <a:schemeClr val="tx1"/>
          </a:fontRef>
        </p:style>
      </p:cxnSp>
      <p:cxnSp>
        <p:nvCxnSpPr>
          <p:cNvPr id="256" name="직선 연결선 255">
            <a:extLst>
              <a:ext uri="{FF2B5EF4-FFF2-40B4-BE49-F238E27FC236}">
                <a16:creationId xmlns:a16="http://schemas.microsoft.com/office/drawing/2014/main" id="{C4D0A57D-352C-4ABF-8A6A-3F1CA284837C}"/>
              </a:ext>
            </a:extLst>
          </p:cNvPr>
          <p:cNvCxnSpPr>
            <a:cxnSpLocks/>
            <a:stCxn id="248" idx="4"/>
            <a:endCxn id="253" idx="0"/>
          </p:cNvCxnSpPr>
          <p:nvPr/>
        </p:nvCxnSpPr>
        <p:spPr>
          <a:xfrm>
            <a:off x="9279959" y="2903086"/>
            <a:ext cx="1805711" cy="526036"/>
          </a:xfrm>
          <a:prstGeom prst="line">
            <a:avLst/>
          </a:prstGeom>
        </p:spPr>
        <p:style>
          <a:lnRef idx="1">
            <a:schemeClr val="dk1"/>
          </a:lnRef>
          <a:fillRef idx="0">
            <a:schemeClr val="dk1"/>
          </a:fillRef>
          <a:effectRef idx="0">
            <a:schemeClr val="dk1"/>
          </a:effectRef>
          <a:fontRef idx="minor">
            <a:schemeClr val="tx1"/>
          </a:fontRef>
        </p:style>
      </p:cxnSp>
      <p:cxnSp>
        <p:nvCxnSpPr>
          <p:cNvPr id="263" name="직선 연결선 262">
            <a:extLst>
              <a:ext uri="{FF2B5EF4-FFF2-40B4-BE49-F238E27FC236}">
                <a16:creationId xmlns:a16="http://schemas.microsoft.com/office/drawing/2014/main" id="{E083F7B6-2218-4BF8-98B0-A46435A3AC8F}"/>
              </a:ext>
            </a:extLst>
          </p:cNvPr>
          <p:cNvCxnSpPr>
            <a:cxnSpLocks/>
            <a:stCxn id="249" idx="4"/>
            <a:endCxn id="251" idx="0"/>
          </p:cNvCxnSpPr>
          <p:nvPr/>
        </p:nvCxnSpPr>
        <p:spPr>
          <a:xfrm flipH="1">
            <a:off x="9279958" y="2903085"/>
            <a:ext cx="891310" cy="544511"/>
          </a:xfrm>
          <a:prstGeom prst="line">
            <a:avLst/>
          </a:prstGeom>
        </p:spPr>
        <p:style>
          <a:lnRef idx="1">
            <a:schemeClr val="dk1"/>
          </a:lnRef>
          <a:fillRef idx="0">
            <a:schemeClr val="dk1"/>
          </a:fillRef>
          <a:effectRef idx="0">
            <a:schemeClr val="dk1"/>
          </a:effectRef>
          <a:fontRef idx="minor">
            <a:schemeClr val="tx1"/>
          </a:fontRef>
        </p:style>
      </p:cxnSp>
      <p:cxnSp>
        <p:nvCxnSpPr>
          <p:cNvPr id="266" name="직선 연결선 265">
            <a:extLst>
              <a:ext uri="{FF2B5EF4-FFF2-40B4-BE49-F238E27FC236}">
                <a16:creationId xmlns:a16="http://schemas.microsoft.com/office/drawing/2014/main" id="{8CDDED33-2A86-4367-9C58-3DB7C09B30B9}"/>
              </a:ext>
            </a:extLst>
          </p:cNvPr>
          <p:cNvCxnSpPr>
            <a:cxnSpLocks/>
            <a:stCxn id="249" idx="4"/>
            <a:endCxn id="252" idx="0"/>
          </p:cNvCxnSpPr>
          <p:nvPr/>
        </p:nvCxnSpPr>
        <p:spPr>
          <a:xfrm>
            <a:off x="10171268" y="2903085"/>
            <a:ext cx="11546" cy="544510"/>
          </a:xfrm>
          <a:prstGeom prst="line">
            <a:avLst/>
          </a:prstGeom>
        </p:spPr>
        <p:style>
          <a:lnRef idx="1">
            <a:schemeClr val="dk1"/>
          </a:lnRef>
          <a:fillRef idx="0">
            <a:schemeClr val="dk1"/>
          </a:fillRef>
          <a:effectRef idx="0">
            <a:schemeClr val="dk1"/>
          </a:effectRef>
          <a:fontRef idx="minor">
            <a:schemeClr val="tx1"/>
          </a:fontRef>
        </p:style>
      </p:cxnSp>
      <p:cxnSp>
        <p:nvCxnSpPr>
          <p:cNvPr id="278" name="직선 연결선 277">
            <a:extLst>
              <a:ext uri="{FF2B5EF4-FFF2-40B4-BE49-F238E27FC236}">
                <a16:creationId xmlns:a16="http://schemas.microsoft.com/office/drawing/2014/main" id="{850A1AE4-21A3-4D16-BF8A-32105B4A55AD}"/>
              </a:ext>
            </a:extLst>
          </p:cNvPr>
          <p:cNvCxnSpPr>
            <a:cxnSpLocks/>
            <a:stCxn id="250" idx="4"/>
            <a:endCxn id="253" idx="0"/>
          </p:cNvCxnSpPr>
          <p:nvPr/>
        </p:nvCxnSpPr>
        <p:spPr>
          <a:xfrm>
            <a:off x="11062577" y="2903084"/>
            <a:ext cx="23093" cy="526038"/>
          </a:xfrm>
          <a:prstGeom prst="line">
            <a:avLst/>
          </a:prstGeom>
        </p:spPr>
        <p:style>
          <a:lnRef idx="1">
            <a:schemeClr val="dk1"/>
          </a:lnRef>
          <a:fillRef idx="0">
            <a:schemeClr val="dk1"/>
          </a:fillRef>
          <a:effectRef idx="0">
            <a:schemeClr val="dk1"/>
          </a:effectRef>
          <a:fontRef idx="minor">
            <a:schemeClr val="tx1"/>
          </a:fontRef>
        </p:style>
      </p:cxnSp>
      <p:cxnSp>
        <p:nvCxnSpPr>
          <p:cNvPr id="279" name="직선 연결선 278">
            <a:extLst>
              <a:ext uri="{FF2B5EF4-FFF2-40B4-BE49-F238E27FC236}">
                <a16:creationId xmlns:a16="http://schemas.microsoft.com/office/drawing/2014/main" id="{FCFBD692-CB1F-4AE7-B065-59EE2CD78ECF}"/>
              </a:ext>
            </a:extLst>
          </p:cNvPr>
          <p:cNvCxnSpPr>
            <a:cxnSpLocks/>
            <a:stCxn id="249" idx="4"/>
            <a:endCxn id="253" idx="0"/>
          </p:cNvCxnSpPr>
          <p:nvPr/>
        </p:nvCxnSpPr>
        <p:spPr>
          <a:xfrm>
            <a:off x="10171268" y="2903085"/>
            <a:ext cx="914402" cy="526037"/>
          </a:xfrm>
          <a:prstGeom prst="line">
            <a:avLst/>
          </a:prstGeom>
        </p:spPr>
        <p:style>
          <a:lnRef idx="1">
            <a:schemeClr val="dk1"/>
          </a:lnRef>
          <a:fillRef idx="0">
            <a:schemeClr val="dk1"/>
          </a:fillRef>
          <a:effectRef idx="0">
            <a:schemeClr val="dk1"/>
          </a:effectRef>
          <a:fontRef idx="minor">
            <a:schemeClr val="tx1"/>
          </a:fontRef>
        </p:style>
      </p:cxnSp>
      <p:cxnSp>
        <p:nvCxnSpPr>
          <p:cNvPr id="280" name="직선 연결선 279">
            <a:extLst>
              <a:ext uri="{FF2B5EF4-FFF2-40B4-BE49-F238E27FC236}">
                <a16:creationId xmlns:a16="http://schemas.microsoft.com/office/drawing/2014/main" id="{749D08DC-78E5-42BE-A138-4AC05021A353}"/>
              </a:ext>
            </a:extLst>
          </p:cNvPr>
          <p:cNvCxnSpPr>
            <a:cxnSpLocks/>
            <a:stCxn id="250" idx="4"/>
            <a:endCxn id="251" idx="0"/>
          </p:cNvCxnSpPr>
          <p:nvPr/>
        </p:nvCxnSpPr>
        <p:spPr>
          <a:xfrm flipH="1">
            <a:off x="9279958" y="2903084"/>
            <a:ext cx="1782619" cy="544512"/>
          </a:xfrm>
          <a:prstGeom prst="line">
            <a:avLst/>
          </a:prstGeom>
        </p:spPr>
        <p:style>
          <a:lnRef idx="1">
            <a:schemeClr val="dk1"/>
          </a:lnRef>
          <a:fillRef idx="0">
            <a:schemeClr val="dk1"/>
          </a:fillRef>
          <a:effectRef idx="0">
            <a:schemeClr val="dk1"/>
          </a:effectRef>
          <a:fontRef idx="minor">
            <a:schemeClr val="tx1"/>
          </a:fontRef>
        </p:style>
      </p:cxnSp>
      <p:cxnSp>
        <p:nvCxnSpPr>
          <p:cNvPr id="281" name="직선 연결선 280">
            <a:extLst>
              <a:ext uri="{FF2B5EF4-FFF2-40B4-BE49-F238E27FC236}">
                <a16:creationId xmlns:a16="http://schemas.microsoft.com/office/drawing/2014/main" id="{71F36E0F-6C8E-4AC7-828E-37BD7F3197DF}"/>
              </a:ext>
            </a:extLst>
          </p:cNvPr>
          <p:cNvCxnSpPr>
            <a:cxnSpLocks/>
            <a:stCxn id="250" idx="4"/>
            <a:endCxn id="252" idx="0"/>
          </p:cNvCxnSpPr>
          <p:nvPr/>
        </p:nvCxnSpPr>
        <p:spPr>
          <a:xfrm flipH="1">
            <a:off x="10182814" y="2903084"/>
            <a:ext cx="879763" cy="544511"/>
          </a:xfrm>
          <a:prstGeom prst="line">
            <a:avLst/>
          </a:prstGeom>
        </p:spPr>
        <p:style>
          <a:lnRef idx="1">
            <a:schemeClr val="dk1"/>
          </a:lnRef>
          <a:fillRef idx="0">
            <a:schemeClr val="dk1"/>
          </a:fillRef>
          <a:effectRef idx="0">
            <a:schemeClr val="dk1"/>
          </a:effectRef>
          <a:fontRef idx="minor">
            <a:schemeClr val="tx1"/>
          </a:fontRef>
        </p:style>
      </p:cxnSp>
      <p:cxnSp>
        <p:nvCxnSpPr>
          <p:cNvPr id="283" name="직선 연결선 282">
            <a:extLst>
              <a:ext uri="{FF2B5EF4-FFF2-40B4-BE49-F238E27FC236}">
                <a16:creationId xmlns:a16="http://schemas.microsoft.com/office/drawing/2014/main" id="{6772C23D-65E1-4D76-B738-7391390E84A9}"/>
              </a:ext>
            </a:extLst>
          </p:cNvPr>
          <p:cNvCxnSpPr/>
          <p:nvPr/>
        </p:nvCxnSpPr>
        <p:spPr>
          <a:xfrm flipH="1">
            <a:off x="9105081" y="2509478"/>
            <a:ext cx="352679" cy="3396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4" name="직선 연결선 283">
            <a:extLst>
              <a:ext uri="{FF2B5EF4-FFF2-40B4-BE49-F238E27FC236}">
                <a16:creationId xmlns:a16="http://schemas.microsoft.com/office/drawing/2014/main" id="{71C3459A-C729-4D79-87F5-9B1EA2B304A3}"/>
              </a:ext>
            </a:extLst>
          </p:cNvPr>
          <p:cNvCxnSpPr>
            <a:cxnSpLocks/>
          </p:cNvCxnSpPr>
          <p:nvPr/>
        </p:nvCxnSpPr>
        <p:spPr>
          <a:xfrm>
            <a:off x="9105081" y="2509478"/>
            <a:ext cx="352679" cy="3396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5" name="직선 연결선 284">
            <a:extLst>
              <a:ext uri="{FF2B5EF4-FFF2-40B4-BE49-F238E27FC236}">
                <a16:creationId xmlns:a16="http://schemas.microsoft.com/office/drawing/2014/main" id="{7E05E4F1-9E22-4371-9120-F6CC9EB87485}"/>
              </a:ext>
            </a:extLst>
          </p:cNvPr>
          <p:cNvCxnSpPr/>
          <p:nvPr/>
        </p:nvCxnSpPr>
        <p:spPr>
          <a:xfrm flipH="1">
            <a:off x="10909328" y="3497252"/>
            <a:ext cx="352679" cy="3396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6" name="직선 연결선 285">
            <a:extLst>
              <a:ext uri="{FF2B5EF4-FFF2-40B4-BE49-F238E27FC236}">
                <a16:creationId xmlns:a16="http://schemas.microsoft.com/office/drawing/2014/main" id="{0B9F9610-9F2B-44B4-B741-54410D02F72E}"/>
              </a:ext>
            </a:extLst>
          </p:cNvPr>
          <p:cNvCxnSpPr>
            <a:cxnSpLocks/>
          </p:cNvCxnSpPr>
          <p:nvPr/>
        </p:nvCxnSpPr>
        <p:spPr>
          <a:xfrm>
            <a:off x="10909328" y="3497252"/>
            <a:ext cx="352679" cy="3396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7" name="Google Shape;106;p4">
            <a:extLst>
              <a:ext uri="{FF2B5EF4-FFF2-40B4-BE49-F238E27FC236}">
                <a16:creationId xmlns:a16="http://schemas.microsoft.com/office/drawing/2014/main" id="{4F81B9F3-0629-44EC-8559-50BD5438C7F5}"/>
              </a:ext>
            </a:extLst>
          </p:cNvPr>
          <p:cNvSpPr txBox="1">
            <a:spLocks/>
          </p:cNvSpPr>
          <p:nvPr/>
        </p:nvSpPr>
        <p:spPr>
          <a:xfrm>
            <a:off x="2582901" y="4565104"/>
            <a:ext cx="2887756" cy="9503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marL="88900" indent="0">
              <a:buSzPts val="2200"/>
              <a:buNone/>
            </a:pPr>
            <a:r>
              <a:rPr lang="en-US" sz="2200" dirty="0"/>
              <a:t>[[ 0            1           1]</a:t>
            </a:r>
          </a:p>
          <a:p>
            <a:pPr marL="88900" indent="0">
              <a:buSzPts val="2200"/>
              <a:buNone/>
            </a:pPr>
            <a:r>
              <a:rPr lang="en-US" sz="2200" dirty="0"/>
              <a:t> [ 0            1           1]]</a:t>
            </a:r>
          </a:p>
        </p:txBody>
      </p:sp>
      <p:sp>
        <p:nvSpPr>
          <p:cNvPr id="288" name="Google Shape;106;p4">
            <a:extLst>
              <a:ext uri="{FF2B5EF4-FFF2-40B4-BE49-F238E27FC236}">
                <a16:creationId xmlns:a16="http://schemas.microsoft.com/office/drawing/2014/main" id="{91919123-D79C-4A15-B12B-A7FA4D3E797D}"/>
              </a:ext>
            </a:extLst>
          </p:cNvPr>
          <p:cNvSpPr txBox="1">
            <a:spLocks/>
          </p:cNvSpPr>
          <p:nvPr/>
        </p:nvSpPr>
        <p:spPr>
          <a:xfrm>
            <a:off x="5660918" y="4576521"/>
            <a:ext cx="2887756" cy="9503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marL="88900" indent="0">
              <a:buSzPts val="2200"/>
              <a:buNone/>
            </a:pPr>
            <a:r>
              <a:rPr lang="en-US" sz="2200" dirty="0"/>
              <a:t>[[ 0            1           1]</a:t>
            </a:r>
          </a:p>
          <a:p>
            <a:pPr marL="88900" indent="0">
              <a:buSzPts val="2200"/>
              <a:buNone/>
            </a:pPr>
            <a:r>
              <a:rPr lang="en-US" sz="2200" dirty="0"/>
              <a:t> [ 1            0           1]]</a:t>
            </a:r>
          </a:p>
        </p:txBody>
      </p:sp>
      <p:sp>
        <p:nvSpPr>
          <p:cNvPr id="289" name="Google Shape;106;p4">
            <a:extLst>
              <a:ext uri="{FF2B5EF4-FFF2-40B4-BE49-F238E27FC236}">
                <a16:creationId xmlns:a16="http://schemas.microsoft.com/office/drawing/2014/main" id="{AC818980-9FE1-4ACA-B051-36539F9F3B23}"/>
              </a:ext>
            </a:extLst>
          </p:cNvPr>
          <p:cNvSpPr txBox="1">
            <a:spLocks/>
          </p:cNvSpPr>
          <p:nvPr/>
        </p:nvSpPr>
        <p:spPr>
          <a:xfrm>
            <a:off x="8738935" y="4575030"/>
            <a:ext cx="2887756" cy="9503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marL="88900" indent="0">
              <a:buSzPts val="2200"/>
              <a:buNone/>
            </a:pPr>
            <a:r>
              <a:rPr lang="en-US" sz="2200" dirty="0"/>
              <a:t>[[ 0            1           1]</a:t>
            </a:r>
          </a:p>
          <a:p>
            <a:pPr marL="88900" indent="0">
              <a:buSzPts val="2200"/>
              <a:buNone/>
            </a:pPr>
            <a:r>
              <a:rPr lang="en-US" sz="2200" dirty="0"/>
              <a:t> [  1            1           0]]</a:t>
            </a:r>
          </a:p>
        </p:txBody>
      </p:sp>
      <p:grpSp>
        <p:nvGrpSpPr>
          <p:cNvPr id="15" name="그룹 14">
            <a:extLst>
              <a:ext uri="{FF2B5EF4-FFF2-40B4-BE49-F238E27FC236}">
                <a16:creationId xmlns:a16="http://schemas.microsoft.com/office/drawing/2014/main" id="{05CC599B-29F6-4726-9F6E-2D44D4CD3E6A}"/>
              </a:ext>
            </a:extLst>
          </p:cNvPr>
          <p:cNvGrpSpPr/>
          <p:nvPr/>
        </p:nvGrpSpPr>
        <p:grpSpPr>
          <a:xfrm>
            <a:off x="525499" y="2812707"/>
            <a:ext cx="1294200" cy="663480"/>
            <a:chOff x="259440" y="3165325"/>
            <a:chExt cx="1294200" cy="663480"/>
          </a:xfrm>
        </p:grpSpPr>
        <mc:AlternateContent xmlns:mc="http://schemas.openxmlformats.org/markup-compatibility/2006">
          <mc:Choice xmlns:p14="http://schemas.microsoft.com/office/powerpoint/2010/main" Requires="p14">
            <p:contentPart p14:bwMode="auto" r:id="rId3">
              <p14:nvContentPartPr>
                <p14:cNvPr id="7" name="잉크 6">
                  <a:extLst>
                    <a:ext uri="{FF2B5EF4-FFF2-40B4-BE49-F238E27FC236}">
                      <a16:creationId xmlns:a16="http://schemas.microsoft.com/office/drawing/2014/main" id="{B5FF8EB8-3617-4655-8158-3331CB54CA60}"/>
                    </a:ext>
                  </a:extLst>
                </p14:cNvPr>
                <p14:cNvContentPartPr/>
                <p14:nvPr/>
              </p14:nvContentPartPr>
              <p14:xfrm>
                <a:off x="259440" y="3271525"/>
                <a:ext cx="19080" cy="376200"/>
              </p14:xfrm>
            </p:contentPart>
          </mc:Choice>
          <mc:Fallback>
            <p:pic>
              <p:nvPicPr>
                <p:cNvPr id="7" name="잉크 6">
                  <a:extLst>
                    <a:ext uri="{FF2B5EF4-FFF2-40B4-BE49-F238E27FC236}">
                      <a16:creationId xmlns:a16="http://schemas.microsoft.com/office/drawing/2014/main" id="{B5FF8EB8-3617-4655-8158-3331CB54CA60}"/>
                    </a:ext>
                  </a:extLst>
                </p:cNvPr>
                <p:cNvPicPr/>
                <p:nvPr/>
              </p:nvPicPr>
              <p:blipFill>
                <a:blip r:embed="rId4"/>
                <a:stretch>
                  <a:fillRect/>
                </a:stretch>
              </p:blipFill>
              <p:spPr>
                <a:xfrm>
                  <a:off x="250800" y="3262885"/>
                  <a:ext cx="3672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잉크 7">
                  <a:extLst>
                    <a:ext uri="{FF2B5EF4-FFF2-40B4-BE49-F238E27FC236}">
                      <a16:creationId xmlns:a16="http://schemas.microsoft.com/office/drawing/2014/main" id="{492BBE1B-C72D-4007-AA64-DA1BF3DF32E7}"/>
                    </a:ext>
                  </a:extLst>
                </p14:cNvPr>
                <p14:cNvContentPartPr/>
                <p14:nvPr/>
              </p14:nvContentPartPr>
              <p14:xfrm>
                <a:off x="277440" y="3165325"/>
                <a:ext cx="278640" cy="454680"/>
              </p14:xfrm>
            </p:contentPart>
          </mc:Choice>
          <mc:Fallback>
            <p:pic>
              <p:nvPicPr>
                <p:cNvPr id="8" name="잉크 7">
                  <a:extLst>
                    <a:ext uri="{FF2B5EF4-FFF2-40B4-BE49-F238E27FC236}">
                      <a16:creationId xmlns:a16="http://schemas.microsoft.com/office/drawing/2014/main" id="{492BBE1B-C72D-4007-AA64-DA1BF3DF32E7}"/>
                    </a:ext>
                  </a:extLst>
                </p:cNvPr>
                <p:cNvPicPr/>
                <p:nvPr/>
              </p:nvPicPr>
              <p:blipFill>
                <a:blip r:embed="rId6"/>
                <a:stretch>
                  <a:fillRect/>
                </a:stretch>
              </p:blipFill>
              <p:spPr>
                <a:xfrm>
                  <a:off x="268800" y="3156685"/>
                  <a:ext cx="296280" cy="472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잉크 8">
                  <a:extLst>
                    <a:ext uri="{FF2B5EF4-FFF2-40B4-BE49-F238E27FC236}">
                      <a16:creationId xmlns:a16="http://schemas.microsoft.com/office/drawing/2014/main" id="{750CA192-CC56-4F16-9555-2DF78637865A}"/>
                    </a:ext>
                  </a:extLst>
                </p14:cNvPr>
                <p14:cNvContentPartPr/>
                <p14:nvPr/>
              </p14:nvContentPartPr>
              <p14:xfrm>
                <a:off x="590280" y="3432805"/>
                <a:ext cx="137880" cy="226800"/>
              </p14:xfrm>
            </p:contentPart>
          </mc:Choice>
          <mc:Fallback>
            <p:pic>
              <p:nvPicPr>
                <p:cNvPr id="9" name="잉크 8">
                  <a:extLst>
                    <a:ext uri="{FF2B5EF4-FFF2-40B4-BE49-F238E27FC236}">
                      <a16:creationId xmlns:a16="http://schemas.microsoft.com/office/drawing/2014/main" id="{750CA192-CC56-4F16-9555-2DF78637865A}"/>
                    </a:ext>
                  </a:extLst>
                </p:cNvPr>
                <p:cNvPicPr/>
                <p:nvPr/>
              </p:nvPicPr>
              <p:blipFill>
                <a:blip r:embed="rId8"/>
                <a:stretch>
                  <a:fillRect/>
                </a:stretch>
              </p:blipFill>
              <p:spPr>
                <a:xfrm>
                  <a:off x="581640" y="3424165"/>
                  <a:ext cx="15552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잉크 10">
                  <a:extLst>
                    <a:ext uri="{FF2B5EF4-FFF2-40B4-BE49-F238E27FC236}">
                      <a16:creationId xmlns:a16="http://schemas.microsoft.com/office/drawing/2014/main" id="{0AC9634C-292A-4F8B-BC5F-639D1ADD4073}"/>
                    </a:ext>
                  </a:extLst>
                </p14:cNvPr>
                <p14:cNvContentPartPr/>
                <p14:nvPr/>
              </p14:nvContentPartPr>
              <p14:xfrm>
                <a:off x="823920" y="3200605"/>
                <a:ext cx="191160" cy="494640"/>
              </p14:xfrm>
            </p:contentPart>
          </mc:Choice>
          <mc:Fallback>
            <p:pic>
              <p:nvPicPr>
                <p:cNvPr id="11" name="잉크 10">
                  <a:extLst>
                    <a:ext uri="{FF2B5EF4-FFF2-40B4-BE49-F238E27FC236}">
                      <a16:creationId xmlns:a16="http://schemas.microsoft.com/office/drawing/2014/main" id="{0AC9634C-292A-4F8B-BC5F-639D1ADD4073}"/>
                    </a:ext>
                  </a:extLst>
                </p:cNvPr>
                <p:cNvPicPr/>
                <p:nvPr/>
              </p:nvPicPr>
              <p:blipFill>
                <a:blip r:embed="rId10"/>
                <a:stretch>
                  <a:fillRect/>
                </a:stretch>
              </p:blipFill>
              <p:spPr>
                <a:xfrm>
                  <a:off x="814920" y="3191605"/>
                  <a:ext cx="208800" cy="512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잉크 11">
                  <a:extLst>
                    <a:ext uri="{FF2B5EF4-FFF2-40B4-BE49-F238E27FC236}">
                      <a16:creationId xmlns:a16="http://schemas.microsoft.com/office/drawing/2014/main" id="{CD9D2AB2-1233-4861-9303-C843A7B9A27D}"/>
                    </a:ext>
                  </a:extLst>
                </p14:cNvPr>
                <p14:cNvContentPartPr/>
                <p14:nvPr/>
              </p14:nvContentPartPr>
              <p14:xfrm>
                <a:off x="1091400" y="3485005"/>
                <a:ext cx="165240" cy="227880"/>
              </p14:xfrm>
            </p:contentPart>
          </mc:Choice>
          <mc:Fallback>
            <p:pic>
              <p:nvPicPr>
                <p:cNvPr id="12" name="잉크 11">
                  <a:extLst>
                    <a:ext uri="{FF2B5EF4-FFF2-40B4-BE49-F238E27FC236}">
                      <a16:creationId xmlns:a16="http://schemas.microsoft.com/office/drawing/2014/main" id="{CD9D2AB2-1233-4861-9303-C843A7B9A27D}"/>
                    </a:ext>
                  </a:extLst>
                </p:cNvPr>
                <p:cNvPicPr/>
                <p:nvPr/>
              </p:nvPicPr>
              <p:blipFill>
                <a:blip r:embed="rId12"/>
                <a:stretch>
                  <a:fillRect/>
                </a:stretch>
              </p:blipFill>
              <p:spPr>
                <a:xfrm>
                  <a:off x="1082400" y="3476005"/>
                  <a:ext cx="18288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잉크 13">
                  <a:extLst>
                    <a:ext uri="{FF2B5EF4-FFF2-40B4-BE49-F238E27FC236}">
                      <a16:creationId xmlns:a16="http://schemas.microsoft.com/office/drawing/2014/main" id="{44043184-DD34-43B8-9EF8-12274625FE27}"/>
                    </a:ext>
                  </a:extLst>
                </p14:cNvPr>
                <p14:cNvContentPartPr/>
                <p14:nvPr/>
              </p14:nvContentPartPr>
              <p14:xfrm>
                <a:off x="1361040" y="3469165"/>
                <a:ext cx="192600" cy="359640"/>
              </p14:xfrm>
            </p:contentPart>
          </mc:Choice>
          <mc:Fallback>
            <p:pic>
              <p:nvPicPr>
                <p:cNvPr id="14" name="잉크 13">
                  <a:extLst>
                    <a:ext uri="{FF2B5EF4-FFF2-40B4-BE49-F238E27FC236}">
                      <a16:creationId xmlns:a16="http://schemas.microsoft.com/office/drawing/2014/main" id="{44043184-DD34-43B8-9EF8-12274625FE27}"/>
                    </a:ext>
                  </a:extLst>
                </p:cNvPr>
                <p:cNvPicPr/>
                <p:nvPr/>
              </p:nvPicPr>
              <p:blipFill>
                <a:blip r:embed="rId14"/>
                <a:stretch>
                  <a:fillRect/>
                </a:stretch>
              </p:blipFill>
              <p:spPr>
                <a:xfrm>
                  <a:off x="1352040" y="3460525"/>
                  <a:ext cx="210240" cy="377280"/>
                </a:xfrm>
                <a:prstGeom prst="rect">
                  <a:avLst/>
                </a:prstGeom>
              </p:spPr>
            </p:pic>
          </mc:Fallback>
        </mc:AlternateContent>
      </p:grpSp>
      <p:grpSp>
        <p:nvGrpSpPr>
          <p:cNvPr id="24" name="그룹 23">
            <a:extLst>
              <a:ext uri="{FF2B5EF4-FFF2-40B4-BE49-F238E27FC236}">
                <a16:creationId xmlns:a16="http://schemas.microsoft.com/office/drawing/2014/main" id="{01D06139-832A-4F26-A40D-B9BAEF8995D6}"/>
              </a:ext>
            </a:extLst>
          </p:cNvPr>
          <p:cNvGrpSpPr/>
          <p:nvPr/>
        </p:nvGrpSpPr>
        <p:grpSpPr>
          <a:xfrm>
            <a:off x="512526" y="4682589"/>
            <a:ext cx="1299960" cy="594360"/>
            <a:chOff x="196800" y="4723765"/>
            <a:chExt cx="1299960" cy="594360"/>
          </a:xfrm>
        </p:grpSpPr>
        <mc:AlternateContent xmlns:mc="http://schemas.openxmlformats.org/markup-compatibility/2006">
          <mc:Choice xmlns:p14="http://schemas.microsoft.com/office/powerpoint/2010/main" Requires="p14">
            <p:contentPart p14:bwMode="auto" r:id="rId15">
              <p14:nvContentPartPr>
                <p14:cNvPr id="16" name="잉크 15">
                  <a:extLst>
                    <a:ext uri="{FF2B5EF4-FFF2-40B4-BE49-F238E27FC236}">
                      <a16:creationId xmlns:a16="http://schemas.microsoft.com/office/drawing/2014/main" id="{C513048F-EAE3-4BE0-874C-312893D6E54F}"/>
                    </a:ext>
                  </a:extLst>
                </p14:cNvPr>
                <p14:cNvContentPartPr/>
                <p14:nvPr/>
              </p14:nvContentPartPr>
              <p14:xfrm>
                <a:off x="196800" y="4822765"/>
                <a:ext cx="36720" cy="474480"/>
              </p14:xfrm>
            </p:contentPart>
          </mc:Choice>
          <mc:Fallback>
            <p:pic>
              <p:nvPicPr>
                <p:cNvPr id="16" name="잉크 15">
                  <a:extLst>
                    <a:ext uri="{FF2B5EF4-FFF2-40B4-BE49-F238E27FC236}">
                      <a16:creationId xmlns:a16="http://schemas.microsoft.com/office/drawing/2014/main" id="{C513048F-EAE3-4BE0-874C-312893D6E54F}"/>
                    </a:ext>
                  </a:extLst>
                </p:cNvPr>
                <p:cNvPicPr/>
                <p:nvPr/>
              </p:nvPicPr>
              <p:blipFill>
                <a:blip r:embed="rId16"/>
                <a:stretch>
                  <a:fillRect/>
                </a:stretch>
              </p:blipFill>
              <p:spPr>
                <a:xfrm>
                  <a:off x="188160" y="4814125"/>
                  <a:ext cx="54360" cy="4921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7" name="잉크 16">
                  <a:extLst>
                    <a:ext uri="{FF2B5EF4-FFF2-40B4-BE49-F238E27FC236}">
                      <a16:creationId xmlns:a16="http://schemas.microsoft.com/office/drawing/2014/main" id="{90C2E514-309A-48A3-BFFA-9AEBC0F8DB49}"/>
                    </a:ext>
                  </a:extLst>
                </p14:cNvPr>
                <p14:cNvContentPartPr/>
                <p14:nvPr/>
              </p14:nvContentPartPr>
              <p14:xfrm>
                <a:off x="232800" y="4810885"/>
                <a:ext cx="364320" cy="481320"/>
              </p14:xfrm>
            </p:contentPart>
          </mc:Choice>
          <mc:Fallback>
            <p:pic>
              <p:nvPicPr>
                <p:cNvPr id="17" name="잉크 16">
                  <a:extLst>
                    <a:ext uri="{FF2B5EF4-FFF2-40B4-BE49-F238E27FC236}">
                      <a16:creationId xmlns:a16="http://schemas.microsoft.com/office/drawing/2014/main" id="{90C2E514-309A-48A3-BFFA-9AEBC0F8DB49}"/>
                    </a:ext>
                  </a:extLst>
                </p:cNvPr>
                <p:cNvPicPr/>
                <p:nvPr/>
              </p:nvPicPr>
              <p:blipFill>
                <a:blip r:embed="rId18"/>
                <a:stretch>
                  <a:fillRect/>
                </a:stretch>
              </p:blipFill>
              <p:spPr>
                <a:xfrm>
                  <a:off x="224160" y="4802245"/>
                  <a:ext cx="381960" cy="4989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8" name="잉크 17">
                  <a:extLst>
                    <a:ext uri="{FF2B5EF4-FFF2-40B4-BE49-F238E27FC236}">
                      <a16:creationId xmlns:a16="http://schemas.microsoft.com/office/drawing/2014/main" id="{57F5330A-B9FB-417E-96A4-5D667D8A5391}"/>
                    </a:ext>
                  </a:extLst>
                </p14:cNvPr>
                <p14:cNvContentPartPr/>
                <p14:nvPr/>
              </p14:nvContentPartPr>
              <p14:xfrm>
                <a:off x="670200" y="5100325"/>
                <a:ext cx="176400" cy="204120"/>
              </p14:xfrm>
            </p:contentPart>
          </mc:Choice>
          <mc:Fallback>
            <p:pic>
              <p:nvPicPr>
                <p:cNvPr id="18" name="잉크 17">
                  <a:extLst>
                    <a:ext uri="{FF2B5EF4-FFF2-40B4-BE49-F238E27FC236}">
                      <a16:creationId xmlns:a16="http://schemas.microsoft.com/office/drawing/2014/main" id="{57F5330A-B9FB-417E-96A4-5D667D8A5391}"/>
                    </a:ext>
                  </a:extLst>
                </p:cNvPr>
                <p:cNvPicPr/>
                <p:nvPr/>
              </p:nvPicPr>
              <p:blipFill>
                <a:blip r:embed="rId20"/>
                <a:stretch>
                  <a:fillRect/>
                </a:stretch>
              </p:blipFill>
              <p:spPr>
                <a:xfrm>
                  <a:off x="661560" y="5091685"/>
                  <a:ext cx="19404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9" name="잉크 18">
                  <a:extLst>
                    <a:ext uri="{FF2B5EF4-FFF2-40B4-BE49-F238E27FC236}">
                      <a16:creationId xmlns:a16="http://schemas.microsoft.com/office/drawing/2014/main" id="{AC244AF1-AEA1-4E27-9CE8-7B6E5DBBDBC3}"/>
                    </a:ext>
                  </a:extLst>
                </p14:cNvPr>
                <p14:cNvContentPartPr/>
                <p14:nvPr/>
              </p14:nvContentPartPr>
              <p14:xfrm>
                <a:off x="903120" y="5055685"/>
                <a:ext cx="111960" cy="262440"/>
              </p14:xfrm>
            </p:contentPart>
          </mc:Choice>
          <mc:Fallback>
            <p:pic>
              <p:nvPicPr>
                <p:cNvPr id="19" name="잉크 18">
                  <a:extLst>
                    <a:ext uri="{FF2B5EF4-FFF2-40B4-BE49-F238E27FC236}">
                      <a16:creationId xmlns:a16="http://schemas.microsoft.com/office/drawing/2014/main" id="{AC244AF1-AEA1-4E27-9CE8-7B6E5DBBDBC3}"/>
                    </a:ext>
                  </a:extLst>
                </p:cNvPr>
                <p:cNvPicPr/>
                <p:nvPr/>
              </p:nvPicPr>
              <p:blipFill>
                <a:blip r:embed="rId22"/>
                <a:stretch>
                  <a:fillRect/>
                </a:stretch>
              </p:blipFill>
              <p:spPr>
                <a:xfrm>
                  <a:off x="894120" y="5046685"/>
                  <a:ext cx="12960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1" name="잉크 20">
                  <a:extLst>
                    <a:ext uri="{FF2B5EF4-FFF2-40B4-BE49-F238E27FC236}">
                      <a16:creationId xmlns:a16="http://schemas.microsoft.com/office/drawing/2014/main" id="{96B59195-E830-4E83-AD1C-B698D946AAB0}"/>
                    </a:ext>
                  </a:extLst>
                </p14:cNvPr>
                <p14:cNvContentPartPr/>
                <p14:nvPr/>
              </p14:nvContentPartPr>
              <p14:xfrm>
                <a:off x="1048560" y="4723765"/>
                <a:ext cx="37800" cy="573480"/>
              </p14:xfrm>
            </p:contentPart>
          </mc:Choice>
          <mc:Fallback>
            <p:pic>
              <p:nvPicPr>
                <p:cNvPr id="21" name="잉크 20">
                  <a:extLst>
                    <a:ext uri="{FF2B5EF4-FFF2-40B4-BE49-F238E27FC236}">
                      <a16:creationId xmlns:a16="http://schemas.microsoft.com/office/drawing/2014/main" id="{96B59195-E830-4E83-AD1C-B698D946AAB0}"/>
                    </a:ext>
                  </a:extLst>
                </p:cNvPr>
                <p:cNvPicPr/>
                <p:nvPr/>
              </p:nvPicPr>
              <p:blipFill>
                <a:blip r:embed="rId24"/>
                <a:stretch>
                  <a:fillRect/>
                </a:stretch>
              </p:blipFill>
              <p:spPr>
                <a:xfrm>
                  <a:off x="1039920" y="4715125"/>
                  <a:ext cx="55440" cy="5911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2" name="잉크 21">
                  <a:extLst>
                    <a:ext uri="{FF2B5EF4-FFF2-40B4-BE49-F238E27FC236}">
                      <a16:creationId xmlns:a16="http://schemas.microsoft.com/office/drawing/2014/main" id="{D24D189D-27C4-4190-AD04-18FC18C0A7BB}"/>
                    </a:ext>
                  </a:extLst>
                </p14:cNvPr>
                <p14:cNvContentPartPr/>
                <p14:nvPr/>
              </p14:nvContentPartPr>
              <p14:xfrm>
                <a:off x="1141440" y="5064685"/>
                <a:ext cx="140760" cy="181440"/>
              </p14:xfrm>
            </p:contentPart>
          </mc:Choice>
          <mc:Fallback>
            <p:pic>
              <p:nvPicPr>
                <p:cNvPr id="22" name="잉크 21">
                  <a:extLst>
                    <a:ext uri="{FF2B5EF4-FFF2-40B4-BE49-F238E27FC236}">
                      <a16:creationId xmlns:a16="http://schemas.microsoft.com/office/drawing/2014/main" id="{D24D189D-27C4-4190-AD04-18FC18C0A7BB}"/>
                    </a:ext>
                  </a:extLst>
                </p:cNvPr>
                <p:cNvPicPr/>
                <p:nvPr/>
              </p:nvPicPr>
              <p:blipFill>
                <a:blip r:embed="rId26"/>
                <a:stretch>
                  <a:fillRect/>
                </a:stretch>
              </p:blipFill>
              <p:spPr>
                <a:xfrm>
                  <a:off x="1132800" y="5056045"/>
                  <a:ext cx="15840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3" name="잉크 22">
                  <a:extLst>
                    <a:ext uri="{FF2B5EF4-FFF2-40B4-BE49-F238E27FC236}">
                      <a16:creationId xmlns:a16="http://schemas.microsoft.com/office/drawing/2014/main" id="{C74C44EC-6E50-47A5-9056-5E4F1B03C97F}"/>
                    </a:ext>
                  </a:extLst>
                </p14:cNvPr>
                <p14:cNvContentPartPr/>
                <p14:nvPr/>
              </p14:nvContentPartPr>
              <p14:xfrm>
                <a:off x="1356720" y="5054965"/>
                <a:ext cx="140040" cy="244800"/>
              </p14:xfrm>
            </p:contentPart>
          </mc:Choice>
          <mc:Fallback>
            <p:pic>
              <p:nvPicPr>
                <p:cNvPr id="23" name="잉크 22">
                  <a:extLst>
                    <a:ext uri="{FF2B5EF4-FFF2-40B4-BE49-F238E27FC236}">
                      <a16:creationId xmlns:a16="http://schemas.microsoft.com/office/drawing/2014/main" id="{C74C44EC-6E50-47A5-9056-5E4F1B03C97F}"/>
                    </a:ext>
                  </a:extLst>
                </p:cNvPr>
                <p:cNvPicPr/>
                <p:nvPr/>
              </p:nvPicPr>
              <p:blipFill>
                <a:blip r:embed="rId28"/>
                <a:stretch>
                  <a:fillRect/>
                </a:stretch>
              </p:blipFill>
              <p:spPr>
                <a:xfrm>
                  <a:off x="1348080" y="5046325"/>
                  <a:ext cx="157680" cy="262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
            <p14:nvContentPartPr>
              <p14:cNvPr id="234" name="잉크 233">
                <a:extLst>
                  <a:ext uri="{FF2B5EF4-FFF2-40B4-BE49-F238E27FC236}">
                    <a16:creationId xmlns:a16="http://schemas.microsoft.com/office/drawing/2014/main" id="{5C1F3FAF-1F73-487D-AAD3-777E4D8CA7F6}"/>
                  </a:ext>
                </a:extLst>
              </p14:cNvPr>
              <p14:cNvContentPartPr/>
              <p14:nvPr/>
            </p14:nvContentPartPr>
            <p14:xfrm>
              <a:off x="2042179" y="3121587"/>
              <a:ext cx="16560" cy="49320"/>
            </p14:xfrm>
          </p:contentPart>
        </mc:Choice>
        <mc:Fallback>
          <p:pic>
            <p:nvPicPr>
              <p:cNvPr id="234" name="잉크 233">
                <a:extLst>
                  <a:ext uri="{FF2B5EF4-FFF2-40B4-BE49-F238E27FC236}">
                    <a16:creationId xmlns:a16="http://schemas.microsoft.com/office/drawing/2014/main" id="{5C1F3FAF-1F73-487D-AAD3-777E4D8CA7F6}"/>
                  </a:ext>
                </a:extLst>
              </p:cNvPr>
              <p:cNvPicPr/>
              <p:nvPr/>
            </p:nvPicPr>
            <p:blipFill>
              <a:blip r:embed="rId30"/>
              <a:stretch>
                <a:fillRect/>
              </a:stretch>
            </p:blipFill>
            <p:spPr>
              <a:xfrm>
                <a:off x="2033179" y="3112587"/>
                <a:ext cx="342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35" name="잉크 234">
                <a:extLst>
                  <a:ext uri="{FF2B5EF4-FFF2-40B4-BE49-F238E27FC236}">
                    <a16:creationId xmlns:a16="http://schemas.microsoft.com/office/drawing/2014/main" id="{A7FAD690-2500-4C70-8ADA-0C39038B57EC}"/>
                  </a:ext>
                </a:extLst>
              </p14:cNvPr>
              <p14:cNvContentPartPr/>
              <p14:nvPr/>
            </p14:nvContentPartPr>
            <p14:xfrm>
              <a:off x="2067739" y="3455667"/>
              <a:ext cx="9000" cy="37800"/>
            </p14:xfrm>
          </p:contentPart>
        </mc:Choice>
        <mc:Fallback>
          <p:pic>
            <p:nvPicPr>
              <p:cNvPr id="235" name="잉크 234">
                <a:extLst>
                  <a:ext uri="{FF2B5EF4-FFF2-40B4-BE49-F238E27FC236}">
                    <a16:creationId xmlns:a16="http://schemas.microsoft.com/office/drawing/2014/main" id="{A7FAD690-2500-4C70-8ADA-0C39038B57EC}"/>
                  </a:ext>
                </a:extLst>
              </p:cNvPr>
              <p:cNvPicPr/>
              <p:nvPr/>
            </p:nvPicPr>
            <p:blipFill>
              <a:blip r:embed="rId32"/>
              <a:stretch>
                <a:fillRect/>
              </a:stretch>
            </p:blipFill>
            <p:spPr>
              <a:xfrm>
                <a:off x="2059099" y="3446667"/>
                <a:ext cx="2664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38" name="잉크 237">
                <a:extLst>
                  <a:ext uri="{FF2B5EF4-FFF2-40B4-BE49-F238E27FC236}">
                    <a16:creationId xmlns:a16="http://schemas.microsoft.com/office/drawing/2014/main" id="{0042CD2E-52A1-437C-A14F-7D1B722DAF05}"/>
                  </a:ext>
                </a:extLst>
              </p14:cNvPr>
              <p14:cNvContentPartPr/>
              <p14:nvPr/>
            </p14:nvContentPartPr>
            <p14:xfrm>
              <a:off x="2090766" y="4860789"/>
              <a:ext cx="7200" cy="37800"/>
            </p14:xfrm>
          </p:contentPart>
        </mc:Choice>
        <mc:Fallback>
          <p:pic>
            <p:nvPicPr>
              <p:cNvPr id="238" name="잉크 237">
                <a:extLst>
                  <a:ext uri="{FF2B5EF4-FFF2-40B4-BE49-F238E27FC236}">
                    <a16:creationId xmlns:a16="http://schemas.microsoft.com/office/drawing/2014/main" id="{0042CD2E-52A1-437C-A14F-7D1B722DAF05}"/>
                  </a:ext>
                </a:extLst>
              </p:cNvPr>
              <p:cNvPicPr/>
              <p:nvPr/>
            </p:nvPicPr>
            <p:blipFill>
              <a:blip r:embed="rId34"/>
              <a:stretch>
                <a:fillRect/>
              </a:stretch>
            </p:blipFill>
            <p:spPr>
              <a:xfrm>
                <a:off x="2082126" y="4851789"/>
                <a:ext cx="2484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41" name="잉크 240">
                <a:extLst>
                  <a:ext uri="{FF2B5EF4-FFF2-40B4-BE49-F238E27FC236}">
                    <a16:creationId xmlns:a16="http://schemas.microsoft.com/office/drawing/2014/main" id="{8FAC38E2-A81C-4B14-BC62-55948ECAAD47}"/>
                  </a:ext>
                </a:extLst>
              </p14:cNvPr>
              <p14:cNvContentPartPr/>
              <p14:nvPr/>
            </p14:nvContentPartPr>
            <p14:xfrm>
              <a:off x="2084286" y="4865829"/>
              <a:ext cx="28800" cy="30960"/>
            </p14:xfrm>
          </p:contentPart>
        </mc:Choice>
        <mc:Fallback>
          <p:pic>
            <p:nvPicPr>
              <p:cNvPr id="241" name="잉크 240">
                <a:extLst>
                  <a:ext uri="{FF2B5EF4-FFF2-40B4-BE49-F238E27FC236}">
                    <a16:creationId xmlns:a16="http://schemas.microsoft.com/office/drawing/2014/main" id="{8FAC38E2-A81C-4B14-BC62-55948ECAAD47}"/>
                  </a:ext>
                </a:extLst>
              </p:cNvPr>
              <p:cNvPicPr/>
              <p:nvPr/>
            </p:nvPicPr>
            <p:blipFill>
              <a:blip r:embed="rId36"/>
              <a:stretch>
                <a:fillRect/>
              </a:stretch>
            </p:blipFill>
            <p:spPr>
              <a:xfrm>
                <a:off x="2075286" y="4857189"/>
                <a:ext cx="4644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43" name="잉크 242">
                <a:extLst>
                  <a:ext uri="{FF2B5EF4-FFF2-40B4-BE49-F238E27FC236}">
                    <a16:creationId xmlns:a16="http://schemas.microsoft.com/office/drawing/2014/main" id="{58E0E84B-5380-4EAD-B9DC-175D6919575E}"/>
                  </a:ext>
                </a:extLst>
              </p14:cNvPr>
              <p14:cNvContentPartPr/>
              <p14:nvPr/>
            </p14:nvContentPartPr>
            <p14:xfrm>
              <a:off x="2059819" y="3455307"/>
              <a:ext cx="63360" cy="36720"/>
            </p14:xfrm>
          </p:contentPart>
        </mc:Choice>
        <mc:Fallback>
          <p:pic>
            <p:nvPicPr>
              <p:cNvPr id="243" name="잉크 242">
                <a:extLst>
                  <a:ext uri="{FF2B5EF4-FFF2-40B4-BE49-F238E27FC236}">
                    <a16:creationId xmlns:a16="http://schemas.microsoft.com/office/drawing/2014/main" id="{58E0E84B-5380-4EAD-B9DC-175D6919575E}"/>
                  </a:ext>
                </a:extLst>
              </p:cNvPr>
              <p:cNvPicPr/>
              <p:nvPr/>
            </p:nvPicPr>
            <p:blipFill>
              <a:blip r:embed="rId38"/>
              <a:stretch>
                <a:fillRect/>
              </a:stretch>
            </p:blipFill>
            <p:spPr>
              <a:xfrm>
                <a:off x="2050819" y="3446307"/>
                <a:ext cx="8100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7" name="잉크 256">
                <a:extLst>
                  <a:ext uri="{FF2B5EF4-FFF2-40B4-BE49-F238E27FC236}">
                    <a16:creationId xmlns:a16="http://schemas.microsoft.com/office/drawing/2014/main" id="{D5C2EE1E-8B2B-4FF0-9734-87EC597F87CB}"/>
                  </a:ext>
                </a:extLst>
              </p14:cNvPr>
              <p14:cNvContentPartPr/>
              <p14:nvPr/>
            </p14:nvContentPartPr>
            <p14:xfrm>
              <a:off x="2057299" y="3125907"/>
              <a:ext cx="36360" cy="35640"/>
            </p14:xfrm>
          </p:contentPart>
        </mc:Choice>
        <mc:Fallback>
          <p:pic>
            <p:nvPicPr>
              <p:cNvPr id="257" name="잉크 256">
                <a:extLst>
                  <a:ext uri="{FF2B5EF4-FFF2-40B4-BE49-F238E27FC236}">
                    <a16:creationId xmlns:a16="http://schemas.microsoft.com/office/drawing/2014/main" id="{D5C2EE1E-8B2B-4FF0-9734-87EC597F87CB}"/>
                  </a:ext>
                </a:extLst>
              </p:cNvPr>
              <p:cNvPicPr/>
              <p:nvPr/>
            </p:nvPicPr>
            <p:blipFill>
              <a:blip r:embed="rId40"/>
              <a:stretch>
                <a:fillRect/>
              </a:stretch>
            </p:blipFill>
            <p:spPr>
              <a:xfrm>
                <a:off x="2048659" y="3116907"/>
                <a:ext cx="54000" cy="53280"/>
              </a:xfrm>
              <a:prstGeom prst="rect">
                <a:avLst/>
              </a:prstGeom>
            </p:spPr>
          </p:pic>
        </mc:Fallback>
      </mc:AlternateContent>
      <p:grpSp>
        <p:nvGrpSpPr>
          <p:cNvPr id="259" name="그룹 258">
            <a:extLst>
              <a:ext uri="{FF2B5EF4-FFF2-40B4-BE49-F238E27FC236}">
                <a16:creationId xmlns:a16="http://schemas.microsoft.com/office/drawing/2014/main" id="{B200D286-91FF-490F-BE03-1E8CAF7EC265}"/>
              </a:ext>
            </a:extLst>
          </p:cNvPr>
          <p:cNvGrpSpPr/>
          <p:nvPr/>
        </p:nvGrpSpPr>
        <p:grpSpPr>
          <a:xfrm>
            <a:off x="2095086" y="5180109"/>
            <a:ext cx="31320" cy="50040"/>
            <a:chOff x="1779360" y="5221285"/>
            <a:chExt cx="31320" cy="50040"/>
          </a:xfrm>
        </p:grpSpPr>
        <mc:AlternateContent xmlns:mc="http://schemas.openxmlformats.org/markup-compatibility/2006">
          <mc:Choice xmlns:p14="http://schemas.microsoft.com/office/powerpoint/2010/main" Requires="p14">
            <p:contentPart p14:bwMode="auto" r:id="rId41">
              <p14:nvContentPartPr>
                <p14:cNvPr id="239" name="잉크 238">
                  <a:extLst>
                    <a:ext uri="{FF2B5EF4-FFF2-40B4-BE49-F238E27FC236}">
                      <a16:creationId xmlns:a16="http://schemas.microsoft.com/office/drawing/2014/main" id="{E29D6EC4-D1CB-46D5-B241-A415BC936FE7}"/>
                    </a:ext>
                  </a:extLst>
                </p14:cNvPr>
                <p14:cNvContentPartPr/>
                <p14:nvPr/>
              </p14:nvContentPartPr>
              <p14:xfrm>
                <a:off x="1779360" y="5251165"/>
                <a:ext cx="13680" cy="11160"/>
              </p14:xfrm>
            </p:contentPart>
          </mc:Choice>
          <mc:Fallback>
            <p:pic>
              <p:nvPicPr>
                <p:cNvPr id="239" name="잉크 238">
                  <a:extLst>
                    <a:ext uri="{FF2B5EF4-FFF2-40B4-BE49-F238E27FC236}">
                      <a16:creationId xmlns:a16="http://schemas.microsoft.com/office/drawing/2014/main" id="{E29D6EC4-D1CB-46D5-B241-A415BC936FE7}"/>
                    </a:ext>
                  </a:extLst>
                </p:cNvPr>
                <p:cNvPicPr/>
                <p:nvPr/>
              </p:nvPicPr>
              <p:blipFill>
                <a:blip r:embed="rId42"/>
                <a:stretch>
                  <a:fillRect/>
                </a:stretch>
              </p:blipFill>
              <p:spPr>
                <a:xfrm>
                  <a:off x="1770360" y="5242165"/>
                  <a:ext cx="313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40" name="잉크 239">
                  <a:extLst>
                    <a:ext uri="{FF2B5EF4-FFF2-40B4-BE49-F238E27FC236}">
                      <a16:creationId xmlns:a16="http://schemas.microsoft.com/office/drawing/2014/main" id="{76A5A2F1-AB6F-4736-8637-BBEDB507D67F}"/>
                    </a:ext>
                  </a:extLst>
                </p14:cNvPr>
                <p14:cNvContentPartPr/>
                <p14:nvPr/>
              </p14:nvContentPartPr>
              <p14:xfrm>
                <a:off x="1788720" y="5260885"/>
                <a:ext cx="10440" cy="10440"/>
              </p14:xfrm>
            </p:contentPart>
          </mc:Choice>
          <mc:Fallback>
            <p:pic>
              <p:nvPicPr>
                <p:cNvPr id="240" name="잉크 239">
                  <a:extLst>
                    <a:ext uri="{FF2B5EF4-FFF2-40B4-BE49-F238E27FC236}">
                      <a16:creationId xmlns:a16="http://schemas.microsoft.com/office/drawing/2014/main" id="{76A5A2F1-AB6F-4736-8637-BBEDB507D67F}"/>
                    </a:ext>
                  </a:extLst>
                </p:cNvPr>
                <p:cNvPicPr/>
                <p:nvPr/>
              </p:nvPicPr>
              <p:blipFill>
                <a:blip r:embed="rId44"/>
                <a:stretch>
                  <a:fillRect/>
                </a:stretch>
              </p:blipFill>
              <p:spPr>
                <a:xfrm>
                  <a:off x="1780080" y="5251885"/>
                  <a:ext cx="280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58" name="잉크 257">
                  <a:extLst>
                    <a:ext uri="{FF2B5EF4-FFF2-40B4-BE49-F238E27FC236}">
                      <a16:creationId xmlns:a16="http://schemas.microsoft.com/office/drawing/2014/main" id="{7195E9CC-F8A6-4BF5-9276-1BA11BDC090F}"/>
                    </a:ext>
                  </a:extLst>
                </p14:cNvPr>
                <p14:cNvContentPartPr/>
                <p14:nvPr/>
              </p14:nvContentPartPr>
              <p14:xfrm>
                <a:off x="1792320" y="5221285"/>
                <a:ext cx="18360" cy="41040"/>
              </p14:xfrm>
            </p:contentPart>
          </mc:Choice>
          <mc:Fallback>
            <p:pic>
              <p:nvPicPr>
                <p:cNvPr id="258" name="잉크 257">
                  <a:extLst>
                    <a:ext uri="{FF2B5EF4-FFF2-40B4-BE49-F238E27FC236}">
                      <a16:creationId xmlns:a16="http://schemas.microsoft.com/office/drawing/2014/main" id="{7195E9CC-F8A6-4BF5-9276-1BA11BDC090F}"/>
                    </a:ext>
                  </a:extLst>
                </p:cNvPr>
                <p:cNvPicPr/>
                <p:nvPr/>
              </p:nvPicPr>
              <p:blipFill>
                <a:blip r:embed="rId46"/>
                <a:stretch>
                  <a:fillRect/>
                </a:stretch>
              </p:blipFill>
              <p:spPr>
                <a:xfrm>
                  <a:off x="1783680" y="5212285"/>
                  <a:ext cx="36000" cy="58680"/>
                </a:xfrm>
                <a:prstGeom prst="rect">
                  <a:avLst/>
                </a:prstGeom>
              </p:spPr>
            </p:pic>
          </mc:Fallback>
        </mc:AlternateContent>
      </p:grpSp>
      <p:grpSp>
        <p:nvGrpSpPr>
          <p:cNvPr id="262" name="그룹 261">
            <a:extLst>
              <a:ext uri="{FF2B5EF4-FFF2-40B4-BE49-F238E27FC236}">
                <a16:creationId xmlns:a16="http://schemas.microsoft.com/office/drawing/2014/main" id="{0E2250D4-0425-4A3B-BC7E-62311A2A2B4A}"/>
              </a:ext>
            </a:extLst>
          </p:cNvPr>
          <p:cNvGrpSpPr/>
          <p:nvPr/>
        </p:nvGrpSpPr>
        <p:grpSpPr>
          <a:xfrm>
            <a:off x="3998531" y="4297268"/>
            <a:ext cx="159840" cy="136080"/>
            <a:chOff x="3739920" y="4248925"/>
            <a:chExt cx="159840" cy="136080"/>
          </a:xfrm>
        </p:grpSpPr>
        <mc:AlternateContent xmlns:mc="http://schemas.openxmlformats.org/markup-compatibility/2006">
          <mc:Choice xmlns:p14="http://schemas.microsoft.com/office/powerpoint/2010/main" Requires="p14">
            <p:contentPart p14:bwMode="auto" r:id="rId47">
              <p14:nvContentPartPr>
                <p14:cNvPr id="260" name="잉크 259">
                  <a:extLst>
                    <a:ext uri="{FF2B5EF4-FFF2-40B4-BE49-F238E27FC236}">
                      <a16:creationId xmlns:a16="http://schemas.microsoft.com/office/drawing/2014/main" id="{15DA685D-CF97-40D0-A00C-C03428B75692}"/>
                    </a:ext>
                  </a:extLst>
                </p14:cNvPr>
                <p14:cNvContentPartPr/>
                <p14:nvPr/>
              </p14:nvContentPartPr>
              <p14:xfrm>
                <a:off x="3739920" y="4248925"/>
                <a:ext cx="159840" cy="136080"/>
              </p14:xfrm>
            </p:contentPart>
          </mc:Choice>
          <mc:Fallback>
            <p:pic>
              <p:nvPicPr>
                <p:cNvPr id="260" name="잉크 259">
                  <a:extLst>
                    <a:ext uri="{FF2B5EF4-FFF2-40B4-BE49-F238E27FC236}">
                      <a16:creationId xmlns:a16="http://schemas.microsoft.com/office/drawing/2014/main" id="{15DA685D-CF97-40D0-A00C-C03428B75692}"/>
                    </a:ext>
                  </a:extLst>
                </p:cNvPr>
                <p:cNvPicPr/>
                <p:nvPr/>
              </p:nvPicPr>
              <p:blipFill>
                <a:blip r:embed="rId48"/>
                <a:stretch>
                  <a:fillRect/>
                </a:stretch>
              </p:blipFill>
              <p:spPr>
                <a:xfrm>
                  <a:off x="3731280" y="4239925"/>
                  <a:ext cx="1774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61" name="잉크 260">
                  <a:extLst>
                    <a:ext uri="{FF2B5EF4-FFF2-40B4-BE49-F238E27FC236}">
                      <a16:creationId xmlns:a16="http://schemas.microsoft.com/office/drawing/2014/main" id="{9CF8F908-14AD-4EAE-8F60-F732C96612D7}"/>
                    </a:ext>
                  </a:extLst>
                </p14:cNvPr>
                <p14:cNvContentPartPr/>
                <p14:nvPr/>
              </p14:nvContentPartPr>
              <p14:xfrm>
                <a:off x="3755760" y="4258285"/>
                <a:ext cx="108360" cy="97560"/>
              </p14:xfrm>
            </p:contentPart>
          </mc:Choice>
          <mc:Fallback>
            <p:pic>
              <p:nvPicPr>
                <p:cNvPr id="261" name="잉크 260">
                  <a:extLst>
                    <a:ext uri="{FF2B5EF4-FFF2-40B4-BE49-F238E27FC236}">
                      <a16:creationId xmlns:a16="http://schemas.microsoft.com/office/drawing/2014/main" id="{9CF8F908-14AD-4EAE-8F60-F732C96612D7}"/>
                    </a:ext>
                  </a:extLst>
                </p:cNvPr>
                <p:cNvPicPr/>
                <p:nvPr/>
              </p:nvPicPr>
              <p:blipFill>
                <a:blip r:embed="rId50"/>
                <a:stretch>
                  <a:fillRect/>
                </a:stretch>
              </p:blipFill>
              <p:spPr>
                <a:xfrm>
                  <a:off x="3747120" y="4249645"/>
                  <a:ext cx="126000" cy="115200"/>
                </a:xfrm>
                <a:prstGeom prst="rect">
                  <a:avLst/>
                </a:prstGeom>
              </p:spPr>
            </p:pic>
          </mc:Fallback>
        </mc:AlternateContent>
      </p:grpSp>
      <p:grpSp>
        <p:nvGrpSpPr>
          <p:cNvPr id="267" name="그룹 266">
            <a:extLst>
              <a:ext uri="{FF2B5EF4-FFF2-40B4-BE49-F238E27FC236}">
                <a16:creationId xmlns:a16="http://schemas.microsoft.com/office/drawing/2014/main" id="{C7BB42A5-2708-4551-B680-BB0C48BCDC5E}"/>
              </a:ext>
            </a:extLst>
          </p:cNvPr>
          <p:cNvGrpSpPr/>
          <p:nvPr/>
        </p:nvGrpSpPr>
        <p:grpSpPr>
          <a:xfrm>
            <a:off x="7069331" y="4279628"/>
            <a:ext cx="173160" cy="128520"/>
            <a:chOff x="6810720" y="4231285"/>
            <a:chExt cx="173160" cy="128520"/>
          </a:xfrm>
        </p:grpSpPr>
        <mc:AlternateContent xmlns:mc="http://schemas.openxmlformats.org/markup-compatibility/2006">
          <mc:Choice xmlns:p14="http://schemas.microsoft.com/office/powerpoint/2010/main" Requires="p14">
            <p:contentPart p14:bwMode="auto" r:id="rId51">
              <p14:nvContentPartPr>
                <p14:cNvPr id="264" name="잉크 263">
                  <a:extLst>
                    <a:ext uri="{FF2B5EF4-FFF2-40B4-BE49-F238E27FC236}">
                      <a16:creationId xmlns:a16="http://schemas.microsoft.com/office/drawing/2014/main" id="{520B0179-EF4B-4179-97E6-03756D01D4A2}"/>
                    </a:ext>
                  </a:extLst>
                </p14:cNvPr>
                <p14:cNvContentPartPr/>
                <p14:nvPr/>
              </p14:nvContentPartPr>
              <p14:xfrm>
                <a:off x="6810720" y="4231285"/>
                <a:ext cx="173160" cy="122760"/>
              </p14:xfrm>
            </p:contentPart>
          </mc:Choice>
          <mc:Fallback>
            <p:pic>
              <p:nvPicPr>
                <p:cNvPr id="264" name="잉크 263">
                  <a:extLst>
                    <a:ext uri="{FF2B5EF4-FFF2-40B4-BE49-F238E27FC236}">
                      <a16:creationId xmlns:a16="http://schemas.microsoft.com/office/drawing/2014/main" id="{520B0179-EF4B-4179-97E6-03756D01D4A2}"/>
                    </a:ext>
                  </a:extLst>
                </p:cNvPr>
                <p:cNvPicPr/>
                <p:nvPr/>
              </p:nvPicPr>
              <p:blipFill>
                <a:blip r:embed="rId52"/>
                <a:stretch>
                  <a:fillRect/>
                </a:stretch>
              </p:blipFill>
              <p:spPr>
                <a:xfrm>
                  <a:off x="6801720" y="4222285"/>
                  <a:ext cx="1908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65" name="잉크 264">
                  <a:extLst>
                    <a:ext uri="{FF2B5EF4-FFF2-40B4-BE49-F238E27FC236}">
                      <a16:creationId xmlns:a16="http://schemas.microsoft.com/office/drawing/2014/main" id="{13571AF8-EFC5-4954-89F7-2CB06642F508}"/>
                    </a:ext>
                  </a:extLst>
                </p14:cNvPr>
                <p14:cNvContentPartPr/>
                <p14:nvPr/>
              </p14:nvContentPartPr>
              <p14:xfrm>
                <a:off x="6822240" y="4239925"/>
                <a:ext cx="131040" cy="119880"/>
              </p14:xfrm>
            </p:contentPart>
          </mc:Choice>
          <mc:Fallback>
            <p:pic>
              <p:nvPicPr>
                <p:cNvPr id="265" name="잉크 264">
                  <a:extLst>
                    <a:ext uri="{FF2B5EF4-FFF2-40B4-BE49-F238E27FC236}">
                      <a16:creationId xmlns:a16="http://schemas.microsoft.com/office/drawing/2014/main" id="{13571AF8-EFC5-4954-89F7-2CB06642F508}"/>
                    </a:ext>
                  </a:extLst>
                </p:cNvPr>
                <p:cNvPicPr/>
                <p:nvPr/>
              </p:nvPicPr>
              <p:blipFill>
                <a:blip r:embed="rId54"/>
                <a:stretch>
                  <a:fillRect/>
                </a:stretch>
              </p:blipFill>
              <p:spPr>
                <a:xfrm>
                  <a:off x="6813600" y="4231285"/>
                  <a:ext cx="148680" cy="137520"/>
                </a:xfrm>
                <a:prstGeom prst="rect">
                  <a:avLst/>
                </a:prstGeom>
              </p:spPr>
            </p:pic>
          </mc:Fallback>
        </mc:AlternateContent>
      </p:grpSp>
      <p:grpSp>
        <p:nvGrpSpPr>
          <p:cNvPr id="270" name="그룹 269">
            <a:extLst>
              <a:ext uri="{FF2B5EF4-FFF2-40B4-BE49-F238E27FC236}">
                <a16:creationId xmlns:a16="http://schemas.microsoft.com/office/drawing/2014/main" id="{0A203B08-F5AD-4C57-931B-D48CFB6C4193}"/>
              </a:ext>
            </a:extLst>
          </p:cNvPr>
          <p:cNvGrpSpPr/>
          <p:nvPr/>
        </p:nvGrpSpPr>
        <p:grpSpPr>
          <a:xfrm>
            <a:off x="10079291" y="4243628"/>
            <a:ext cx="192960" cy="180720"/>
            <a:chOff x="9820680" y="4195285"/>
            <a:chExt cx="192960" cy="180720"/>
          </a:xfrm>
        </p:grpSpPr>
        <mc:AlternateContent xmlns:mc="http://schemas.openxmlformats.org/markup-compatibility/2006">
          <mc:Choice xmlns:p14="http://schemas.microsoft.com/office/powerpoint/2010/main" Requires="p14">
            <p:contentPart p14:bwMode="auto" r:id="rId55">
              <p14:nvContentPartPr>
                <p14:cNvPr id="268" name="잉크 267">
                  <a:extLst>
                    <a:ext uri="{FF2B5EF4-FFF2-40B4-BE49-F238E27FC236}">
                      <a16:creationId xmlns:a16="http://schemas.microsoft.com/office/drawing/2014/main" id="{2704F595-F13C-49C3-9DEF-73D358F18A79}"/>
                    </a:ext>
                  </a:extLst>
                </p14:cNvPr>
                <p14:cNvContentPartPr/>
                <p14:nvPr/>
              </p14:nvContentPartPr>
              <p14:xfrm>
                <a:off x="9820680" y="4195285"/>
                <a:ext cx="192960" cy="129600"/>
              </p14:xfrm>
            </p:contentPart>
          </mc:Choice>
          <mc:Fallback>
            <p:pic>
              <p:nvPicPr>
                <p:cNvPr id="268" name="잉크 267">
                  <a:extLst>
                    <a:ext uri="{FF2B5EF4-FFF2-40B4-BE49-F238E27FC236}">
                      <a16:creationId xmlns:a16="http://schemas.microsoft.com/office/drawing/2014/main" id="{2704F595-F13C-49C3-9DEF-73D358F18A79}"/>
                    </a:ext>
                  </a:extLst>
                </p:cNvPr>
                <p:cNvPicPr/>
                <p:nvPr/>
              </p:nvPicPr>
              <p:blipFill>
                <a:blip r:embed="rId56"/>
                <a:stretch>
                  <a:fillRect/>
                </a:stretch>
              </p:blipFill>
              <p:spPr>
                <a:xfrm>
                  <a:off x="9812040" y="4186645"/>
                  <a:ext cx="21060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69" name="잉크 268">
                  <a:extLst>
                    <a:ext uri="{FF2B5EF4-FFF2-40B4-BE49-F238E27FC236}">
                      <a16:creationId xmlns:a16="http://schemas.microsoft.com/office/drawing/2014/main" id="{E3F02C39-02D8-492B-93A9-C015DAF2DF19}"/>
                    </a:ext>
                  </a:extLst>
                </p14:cNvPr>
                <p14:cNvContentPartPr/>
                <p14:nvPr/>
              </p14:nvContentPartPr>
              <p14:xfrm>
                <a:off x="9852000" y="4195285"/>
                <a:ext cx="132480" cy="180720"/>
              </p14:xfrm>
            </p:contentPart>
          </mc:Choice>
          <mc:Fallback>
            <p:pic>
              <p:nvPicPr>
                <p:cNvPr id="269" name="잉크 268">
                  <a:extLst>
                    <a:ext uri="{FF2B5EF4-FFF2-40B4-BE49-F238E27FC236}">
                      <a16:creationId xmlns:a16="http://schemas.microsoft.com/office/drawing/2014/main" id="{E3F02C39-02D8-492B-93A9-C015DAF2DF19}"/>
                    </a:ext>
                  </a:extLst>
                </p:cNvPr>
                <p:cNvPicPr/>
                <p:nvPr/>
              </p:nvPicPr>
              <p:blipFill>
                <a:blip r:embed="rId58"/>
                <a:stretch>
                  <a:fillRect/>
                </a:stretch>
              </p:blipFill>
              <p:spPr>
                <a:xfrm>
                  <a:off x="9843360" y="4186645"/>
                  <a:ext cx="150120" cy="198360"/>
                </a:xfrm>
                <a:prstGeom prst="rect">
                  <a:avLst/>
                </a:prstGeom>
              </p:spPr>
            </p:pic>
          </mc:Fallback>
        </mc:AlternateContent>
      </p:grpSp>
      <p:grpSp>
        <p:nvGrpSpPr>
          <p:cNvPr id="301" name="그룹 300">
            <a:extLst>
              <a:ext uri="{FF2B5EF4-FFF2-40B4-BE49-F238E27FC236}">
                <a16:creationId xmlns:a16="http://schemas.microsoft.com/office/drawing/2014/main" id="{572BD174-1899-43A2-9D68-8B24F74112FE}"/>
              </a:ext>
            </a:extLst>
          </p:cNvPr>
          <p:cNvGrpSpPr/>
          <p:nvPr/>
        </p:nvGrpSpPr>
        <p:grpSpPr>
          <a:xfrm>
            <a:off x="356771" y="4109348"/>
            <a:ext cx="1812600" cy="323640"/>
            <a:chOff x="98160" y="4061005"/>
            <a:chExt cx="1812600" cy="323640"/>
          </a:xfrm>
        </p:grpSpPr>
        <mc:AlternateContent xmlns:mc="http://schemas.openxmlformats.org/markup-compatibility/2006">
          <mc:Choice xmlns:p14="http://schemas.microsoft.com/office/powerpoint/2010/main" Requires="p14">
            <p:contentPart p14:bwMode="auto" r:id="rId59">
              <p14:nvContentPartPr>
                <p14:cNvPr id="274" name="잉크 273">
                  <a:extLst>
                    <a:ext uri="{FF2B5EF4-FFF2-40B4-BE49-F238E27FC236}">
                      <a16:creationId xmlns:a16="http://schemas.microsoft.com/office/drawing/2014/main" id="{F8B6FD71-2910-4AA7-B62B-75080E7F7364}"/>
                    </a:ext>
                  </a:extLst>
                </p14:cNvPr>
                <p14:cNvContentPartPr/>
                <p14:nvPr/>
              </p14:nvContentPartPr>
              <p14:xfrm>
                <a:off x="98160" y="4197085"/>
                <a:ext cx="118440" cy="131040"/>
              </p14:xfrm>
            </p:contentPart>
          </mc:Choice>
          <mc:Fallback>
            <p:pic>
              <p:nvPicPr>
                <p:cNvPr id="274" name="잉크 273">
                  <a:extLst>
                    <a:ext uri="{FF2B5EF4-FFF2-40B4-BE49-F238E27FC236}">
                      <a16:creationId xmlns:a16="http://schemas.microsoft.com/office/drawing/2014/main" id="{F8B6FD71-2910-4AA7-B62B-75080E7F7364}"/>
                    </a:ext>
                  </a:extLst>
                </p:cNvPr>
                <p:cNvPicPr/>
                <p:nvPr/>
              </p:nvPicPr>
              <p:blipFill>
                <a:blip r:embed="rId60"/>
                <a:stretch>
                  <a:fillRect/>
                </a:stretch>
              </p:blipFill>
              <p:spPr>
                <a:xfrm>
                  <a:off x="89160" y="4188445"/>
                  <a:ext cx="1360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75" name="잉크 274">
                  <a:extLst>
                    <a:ext uri="{FF2B5EF4-FFF2-40B4-BE49-F238E27FC236}">
                      <a16:creationId xmlns:a16="http://schemas.microsoft.com/office/drawing/2014/main" id="{A6FC8D34-0F8D-4CD7-9ECE-8DB99E3FF491}"/>
                    </a:ext>
                  </a:extLst>
                </p14:cNvPr>
                <p14:cNvContentPartPr/>
                <p14:nvPr/>
              </p14:nvContentPartPr>
              <p14:xfrm>
                <a:off x="277440" y="4061005"/>
                <a:ext cx="10440" cy="285840"/>
              </p14:xfrm>
            </p:contentPart>
          </mc:Choice>
          <mc:Fallback>
            <p:pic>
              <p:nvPicPr>
                <p:cNvPr id="275" name="잉크 274">
                  <a:extLst>
                    <a:ext uri="{FF2B5EF4-FFF2-40B4-BE49-F238E27FC236}">
                      <a16:creationId xmlns:a16="http://schemas.microsoft.com/office/drawing/2014/main" id="{A6FC8D34-0F8D-4CD7-9ECE-8DB99E3FF491}"/>
                    </a:ext>
                  </a:extLst>
                </p:cNvPr>
                <p:cNvPicPr/>
                <p:nvPr/>
              </p:nvPicPr>
              <p:blipFill>
                <a:blip r:embed="rId62"/>
                <a:stretch>
                  <a:fillRect/>
                </a:stretch>
              </p:blipFill>
              <p:spPr>
                <a:xfrm>
                  <a:off x="268800" y="4052365"/>
                  <a:ext cx="2808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76" name="잉크 275">
                  <a:extLst>
                    <a:ext uri="{FF2B5EF4-FFF2-40B4-BE49-F238E27FC236}">
                      <a16:creationId xmlns:a16="http://schemas.microsoft.com/office/drawing/2014/main" id="{D4195D4B-37F6-4B50-9778-9E0643DA07DD}"/>
                    </a:ext>
                  </a:extLst>
                </p14:cNvPr>
                <p14:cNvContentPartPr/>
                <p14:nvPr/>
              </p14:nvContentPartPr>
              <p14:xfrm>
                <a:off x="349440" y="4223725"/>
                <a:ext cx="123480" cy="117000"/>
              </p14:xfrm>
            </p:contentPart>
          </mc:Choice>
          <mc:Fallback>
            <p:pic>
              <p:nvPicPr>
                <p:cNvPr id="276" name="잉크 275">
                  <a:extLst>
                    <a:ext uri="{FF2B5EF4-FFF2-40B4-BE49-F238E27FC236}">
                      <a16:creationId xmlns:a16="http://schemas.microsoft.com/office/drawing/2014/main" id="{D4195D4B-37F6-4B50-9778-9E0643DA07DD}"/>
                    </a:ext>
                  </a:extLst>
                </p:cNvPr>
                <p:cNvPicPr/>
                <p:nvPr/>
              </p:nvPicPr>
              <p:blipFill>
                <a:blip r:embed="rId64"/>
                <a:stretch>
                  <a:fillRect/>
                </a:stretch>
              </p:blipFill>
              <p:spPr>
                <a:xfrm>
                  <a:off x="340440" y="4214725"/>
                  <a:ext cx="1411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82" name="잉크 281">
                  <a:extLst>
                    <a:ext uri="{FF2B5EF4-FFF2-40B4-BE49-F238E27FC236}">
                      <a16:creationId xmlns:a16="http://schemas.microsoft.com/office/drawing/2014/main" id="{FF631FD2-1B86-4047-9924-2F4C91186912}"/>
                    </a:ext>
                  </a:extLst>
                </p14:cNvPr>
                <p14:cNvContentPartPr/>
                <p14:nvPr/>
              </p14:nvContentPartPr>
              <p14:xfrm>
                <a:off x="518640" y="4204285"/>
                <a:ext cx="118800" cy="133920"/>
              </p14:xfrm>
            </p:contentPart>
          </mc:Choice>
          <mc:Fallback>
            <p:pic>
              <p:nvPicPr>
                <p:cNvPr id="282" name="잉크 281">
                  <a:extLst>
                    <a:ext uri="{FF2B5EF4-FFF2-40B4-BE49-F238E27FC236}">
                      <a16:creationId xmlns:a16="http://schemas.microsoft.com/office/drawing/2014/main" id="{FF631FD2-1B86-4047-9924-2F4C91186912}"/>
                    </a:ext>
                  </a:extLst>
                </p:cNvPr>
                <p:cNvPicPr/>
                <p:nvPr/>
              </p:nvPicPr>
              <p:blipFill>
                <a:blip r:embed="rId66"/>
                <a:stretch>
                  <a:fillRect/>
                </a:stretch>
              </p:blipFill>
              <p:spPr>
                <a:xfrm>
                  <a:off x="510000" y="4195285"/>
                  <a:ext cx="13644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290" name="잉크 289">
                  <a:extLst>
                    <a:ext uri="{FF2B5EF4-FFF2-40B4-BE49-F238E27FC236}">
                      <a16:creationId xmlns:a16="http://schemas.microsoft.com/office/drawing/2014/main" id="{2077E2AF-F457-41E1-B75C-1DE812325230}"/>
                    </a:ext>
                  </a:extLst>
                </p14:cNvPr>
                <p14:cNvContentPartPr/>
                <p14:nvPr/>
              </p14:nvContentPartPr>
              <p14:xfrm>
                <a:off x="680280" y="4229845"/>
                <a:ext cx="123840" cy="135360"/>
              </p14:xfrm>
            </p:contentPart>
          </mc:Choice>
          <mc:Fallback>
            <p:pic>
              <p:nvPicPr>
                <p:cNvPr id="290" name="잉크 289">
                  <a:extLst>
                    <a:ext uri="{FF2B5EF4-FFF2-40B4-BE49-F238E27FC236}">
                      <a16:creationId xmlns:a16="http://schemas.microsoft.com/office/drawing/2014/main" id="{2077E2AF-F457-41E1-B75C-1DE812325230}"/>
                    </a:ext>
                  </a:extLst>
                </p:cNvPr>
                <p:cNvPicPr/>
                <p:nvPr/>
              </p:nvPicPr>
              <p:blipFill>
                <a:blip r:embed="rId68"/>
                <a:stretch>
                  <a:fillRect/>
                </a:stretch>
              </p:blipFill>
              <p:spPr>
                <a:xfrm>
                  <a:off x="671280" y="4221205"/>
                  <a:ext cx="14148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291" name="잉크 290">
                  <a:extLst>
                    <a:ext uri="{FF2B5EF4-FFF2-40B4-BE49-F238E27FC236}">
                      <a16:creationId xmlns:a16="http://schemas.microsoft.com/office/drawing/2014/main" id="{6FC79D98-6331-4CD3-8106-69B180FA1D42}"/>
                    </a:ext>
                  </a:extLst>
                </p14:cNvPr>
                <p14:cNvContentPartPr/>
                <p14:nvPr/>
              </p14:nvContentPartPr>
              <p14:xfrm>
                <a:off x="832920" y="4240645"/>
                <a:ext cx="136080" cy="144000"/>
              </p14:xfrm>
            </p:contentPart>
          </mc:Choice>
          <mc:Fallback>
            <p:pic>
              <p:nvPicPr>
                <p:cNvPr id="291" name="잉크 290">
                  <a:extLst>
                    <a:ext uri="{FF2B5EF4-FFF2-40B4-BE49-F238E27FC236}">
                      <a16:creationId xmlns:a16="http://schemas.microsoft.com/office/drawing/2014/main" id="{6FC79D98-6331-4CD3-8106-69B180FA1D42}"/>
                    </a:ext>
                  </a:extLst>
                </p:cNvPr>
                <p:cNvPicPr/>
                <p:nvPr/>
              </p:nvPicPr>
              <p:blipFill>
                <a:blip r:embed="rId70"/>
                <a:stretch>
                  <a:fillRect/>
                </a:stretch>
              </p:blipFill>
              <p:spPr>
                <a:xfrm>
                  <a:off x="823920" y="4232005"/>
                  <a:ext cx="15372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292" name="잉크 291">
                  <a:extLst>
                    <a:ext uri="{FF2B5EF4-FFF2-40B4-BE49-F238E27FC236}">
                      <a16:creationId xmlns:a16="http://schemas.microsoft.com/office/drawing/2014/main" id="{29394931-1B78-4699-AD17-D3E9F8359EB3}"/>
                    </a:ext>
                  </a:extLst>
                </p14:cNvPr>
                <p14:cNvContentPartPr/>
                <p14:nvPr/>
              </p14:nvContentPartPr>
              <p14:xfrm>
                <a:off x="967920" y="4231285"/>
                <a:ext cx="187560" cy="360"/>
              </p14:xfrm>
            </p:contentPart>
          </mc:Choice>
          <mc:Fallback>
            <p:pic>
              <p:nvPicPr>
                <p:cNvPr id="292" name="잉크 291">
                  <a:extLst>
                    <a:ext uri="{FF2B5EF4-FFF2-40B4-BE49-F238E27FC236}">
                      <a16:creationId xmlns:a16="http://schemas.microsoft.com/office/drawing/2014/main" id="{29394931-1B78-4699-AD17-D3E9F8359EB3}"/>
                    </a:ext>
                  </a:extLst>
                </p:cNvPr>
                <p:cNvPicPr/>
                <p:nvPr/>
              </p:nvPicPr>
              <p:blipFill>
                <a:blip r:embed="rId72"/>
                <a:stretch>
                  <a:fillRect/>
                </a:stretch>
              </p:blipFill>
              <p:spPr>
                <a:xfrm>
                  <a:off x="959280" y="4222285"/>
                  <a:ext cx="205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293" name="잉크 292">
                  <a:extLst>
                    <a:ext uri="{FF2B5EF4-FFF2-40B4-BE49-F238E27FC236}">
                      <a16:creationId xmlns:a16="http://schemas.microsoft.com/office/drawing/2014/main" id="{34862214-BDAB-4A96-A9FF-76C92FEA5BFD}"/>
                    </a:ext>
                  </a:extLst>
                </p14:cNvPr>
                <p14:cNvContentPartPr/>
                <p14:nvPr/>
              </p14:nvContentPartPr>
              <p14:xfrm>
                <a:off x="1093560" y="4078645"/>
                <a:ext cx="360" cy="286200"/>
              </p14:xfrm>
            </p:contentPart>
          </mc:Choice>
          <mc:Fallback>
            <p:pic>
              <p:nvPicPr>
                <p:cNvPr id="293" name="잉크 292">
                  <a:extLst>
                    <a:ext uri="{FF2B5EF4-FFF2-40B4-BE49-F238E27FC236}">
                      <a16:creationId xmlns:a16="http://schemas.microsoft.com/office/drawing/2014/main" id="{34862214-BDAB-4A96-A9FF-76C92FEA5BFD}"/>
                    </a:ext>
                  </a:extLst>
                </p:cNvPr>
                <p:cNvPicPr/>
                <p:nvPr/>
              </p:nvPicPr>
              <p:blipFill>
                <a:blip r:embed="rId74"/>
                <a:stretch>
                  <a:fillRect/>
                </a:stretch>
              </p:blipFill>
              <p:spPr>
                <a:xfrm>
                  <a:off x="1084560" y="4070005"/>
                  <a:ext cx="1800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295" name="잉크 294">
                  <a:extLst>
                    <a:ext uri="{FF2B5EF4-FFF2-40B4-BE49-F238E27FC236}">
                      <a16:creationId xmlns:a16="http://schemas.microsoft.com/office/drawing/2014/main" id="{DBD4840A-5B12-4719-A21B-C21C8A5FE1B6}"/>
                    </a:ext>
                  </a:extLst>
                </p14:cNvPr>
                <p14:cNvContentPartPr/>
                <p14:nvPr/>
              </p14:nvContentPartPr>
              <p14:xfrm>
                <a:off x="1245840" y="4239925"/>
                <a:ext cx="61560" cy="360"/>
              </p14:xfrm>
            </p:contentPart>
          </mc:Choice>
          <mc:Fallback>
            <p:pic>
              <p:nvPicPr>
                <p:cNvPr id="295" name="잉크 294">
                  <a:extLst>
                    <a:ext uri="{FF2B5EF4-FFF2-40B4-BE49-F238E27FC236}">
                      <a16:creationId xmlns:a16="http://schemas.microsoft.com/office/drawing/2014/main" id="{DBD4840A-5B12-4719-A21B-C21C8A5FE1B6}"/>
                    </a:ext>
                  </a:extLst>
                </p:cNvPr>
                <p:cNvPicPr/>
                <p:nvPr/>
              </p:nvPicPr>
              <p:blipFill>
                <a:blip r:embed="rId76"/>
                <a:stretch>
                  <a:fillRect/>
                </a:stretch>
              </p:blipFill>
              <p:spPr>
                <a:xfrm>
                  <a:off x="1237200" y="4231285"/>
                  <a:ext cx="79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296" name="잉크 295">
                  <a:extLst>
                    <a:ext uri="{FF2B5EF4-FFF2-40B4-BE49-F238E27FC236}">
                      <a16:creationId xmlns:a16="http://schemas.microsoft.com/office/drawing/2014/main" id="{DED60849-8357-4651-BB58-90D33DEF445C}"/>
                    </a:ext>
                  </a:extLst>
                </p14:cNvPr>
                <p14:cNvContentPartPr/>
                <p14:nvPr/>
              </p14:nvContentPartPr>
              <p14:xfrm>
                <a:off x="1397760" y="4239925"/>
                <a:ext cx="162720" cy="116280"/>
              </p14:xfrm>
            </p:contentPart>
          </mc:Choice>
          <mc:Fallback>
            <p:pic>
              <p:nvPicPr>
                <p:cNvPr id="296" name="잉크 295">
                  <a:extLst>
                    <a:ext uri="{FF2B5EF4-FFF2-40B4-BE49-F238E27FC236}">
                      <a16:creationId xmlns:a16="http://schemas.microsoft.com/office/drawing/2014/main" id="{DED60849-8357-4651-BB58-90D33DEF445C}"/>
                    </a:ext>
                  </a:extLst>
                </p:cNvPr>
                <p:cNvPicPr/>
                <p:nvPr/>
              </p:nvPicPr>
              <p:blipFill>
                <a:blip r:embed="rId78"/>
                <a:stretch>
                  <a:fillRect/>
                </a:stretch>
              </p:blipFill>
              <p:spPr>
                <a:xfrm>
                  <a:off x="1389120" y="4231285"/>
                  <a:ext cx="18036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297" name="잉크 296">
                  <a:extLst>
                    <a:ext uri="{FF2B5EF4-FFF2-40B4-BE49-F238E27FC236}">
                      <a16:creationId xmlns:a16="http://schemas.microsoft.com/office/drawing/2014/main" id="{7B281C53-15E5-4D32-8E8F-260127CC617F}"/>
                    </a:ext>
                  </a:extLst>
                </p14:cNvPr>
                <p14:cNvContentPartPr/>
                <p14:nvPr/>
              </p14:nvContentPartPr>
              <p14:xfrm>
                <a:off x="1631400" y="4275925"/>
                <a:ext cx="360" cy="90720"/>
              </p14:xfrm>
            </p:contentPart>
          </mc:Choice>
          <mc:Fallback>
            <p:pic>
              <p:nvPicPr>
                <p:cNvPr id="297" name="잉크 296">
                  <a:extLst>
                    <a:ext uri="{FF2B5EF4-FFF2-40B4-BE49-F238E27FC236}">
                      <a16:creationId xmlns:a16="http://schemas.microsoft.com/office/drawing/2014/main" id="{7B281C53-15E5-4D32-8E8F-260127CC617F}"/>
                    </a:ext>
                  </a:extLst>
                </p:cNvPr>
                <p:cNvPicPr/>
                <p:nvPr/>
              </p:nvPicPr>
              <p:blipFill>
                <a:blip r:embed="rId80"/>
                <a:stretch>
                  <a:fillRect/>
                </a:stretch>
              </p:blipFill>
              <p:spPr>
                <a:xfrm>
                  <a:off x="1622760" y="4267285"/>
                  <a:ext cx="1800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298" name="잉크 297">
                  <a:extLst>
                    <a:ext uri="{FF2B5EF4-FFF2-40B4-BE49-F238E27FC236}">
                      <a16:creationId xmlns:a16="http://schemas.microsoft.com/office/drawing/2014/main" id="{FBDD5CBB-49B2-4C87-9DCA-5E727B7D5DEC}"/>
                    </a:ext>
                  </a:extLst>
                </p14:cNvPr>
                <p14:cNvContentPartPr/>
                <p14:nvPr/>
              </p14:nvContentPartPr>
              <p14:xfrm>
                <a:off x="1649040" y="4186645"/>
                <a:ext cx="360" cy="360"/>
              </p14:xfrm>
            </p:contentPart>
          </mc:Choice>
          <mc:Fallback>
            <p:pic>
              <p:nvPicPr>
                <p:cNvPr id="298" name="잉크 297">
                  <a:extLst>
                    <a:ext uri="{FF2B5EF4-FFF2-40B4-BE49-F238E27FC236}">
                      <a16:creationId xmlns:a16="http://schemas.microsoft.com/office/drawing/2014/main" id="{FBDD5CBB-49B2-4C87-9DCA-5E727B7D5DEC}"/>
                    </a:ext>
                  </a:extLst>
                </p:cNvPr>
                <p:cNvPicPr/>
                <p:nvPr/>
              </p:nvPicPr>
              <p:blipFill>
                <a:blip r:embed="rId82"/>
                <a:stretch>
                  <a:fillRect/>
                </a:stretch>
              </p:blipFill>
              <p:spPr>
                <a:xfrm>
                  <a:off x="1640400" y="41776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299" name="잉크 298">
                  <a:extLst>
                    <a:ext uri="{FF2B5EF4-FFF2-40B4-BE49-F238E27FC236}">
                      <a16:creationId xmlns:a16="http://schemas.microsoft.com/office/drawing/2014/main" id="{9F5DE7BD-577C-4193-9186-E135EC78914A}"/>
                    </a:ext>
                  </a:extLst>
                </p14:cNvPr>
                <p14:cNvContentPartPr/>
                <p14:nvPr/>
              </p14:nvContentPartPr>
              <p14:xfrm>
                <a:off x="1677840" y="4229845"/>
                <a:ext cx="89280" cy="146880"/>
              </p14:xfrm>
            </p:contentPart>
          </mc:Choice>
          <mc:Fallback>
            <p:pic>
              <p:nvPicPr>
                <p:cNvPr id="299" name="잉크 298">
                  <a:extLst>
                    <a:ext uri="{FF2B5EF4-FFF2-40B4-BE49-F238E27FC236}">
                      <a16:creationId xmlns:a16="http://schemas.microsoft.com/office/drawing/2014/main" id="{9F5DE7BD-577C-4193-9186-E135EC78914A}"/>
                    </a:ext>
                  </a:extLst>
                </p:cNvPr>
                <p:cNvPicPr/>
                <p:nvPr/>
              </p:nvPicPr>
              <p:blipFill>
                <a:blip r:embed="rId84"/>
                <a:stretch>
                  <a:fillRect/>
                </a:stretch>
              </p:blipFill>
              <p:spPr>
                <a:xfrm>
                  <a:off x="1669200" y="4221205"/>
                  <a:ext cx="1069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300" name="잉크 299">
                  <a:extLst>
                    <a:ext uri="{FF2B5EF4-FFF2-40B4-BE49-F238E27FC236}">
                      <a16:creationId xmlns:a16="http://schemas.microsoft.com/office/drawing/2014/main" id="{1E672D58-B8A3-4293-810D-A64DB05D3546}"/>
                    </a:ext>
                  </a:extLst>
                </p14:cNvPr>
                <p14:cNvContentPartPr/>
                <p14:nvPr/>
              </p14:nvContentPartPr>
              <p14:xfrm>
                <a:off x="1808160" y="4220485"/>
                <a:ext cx="102600" cy="146520"/>
              </p14:xfrm>
            </p:contentPart>
          </mc:Choice>
          <mc:Fallback>
            <p:pic>
              <p:nvPicPr>
                <p:cNvPr id="300" name="잉크 299">
                  <a:extLst>
                    <a:ext uri="{FF2B5EF4-FFF2-40B4-BE49-F238E27FC236}">
                      <a16:creationId xmlns:a16="http://schemas.microsoft.com/office/drawing/2014/main" id="{1E672D58-B8A3-4293-810D-A64DB05D3546}"/>
                    </a:ext>
                  </a:extLst>
                </p:cNvPr>
                <p:cNvPicPr/>
                <p:nvPr/>
              </p:nvPicPr>
              <p:blipFill>
                <a:blip r:embed="rId86"/>
                <a:stretch>
                  <a:fillRect/>
                </a:stretch>
              </p:blipFill>
              <p:spPr>
                <a:xfrm>
                  <a:off x="1799520" y="4211485"/>
                  <a:ext cx="120240" cy="164160"/>
                </a:xfrm>
                <a:prstGeom prst="rect">
                  <a:avLst/>
                </a:prstGeom>
              </p:spPr>
            </p:pic>
          </mc:Fallback>
        </mc:AlternateContent>
      </p:grpSp>
      <p:grpSp>
        <p:nvGrpSpPr>
          <p:cNvPr id="304" name="그룹 303">
            <a:extLst>
              <a:ext uri="{FF2B5EF4-FFF2-40B4-BE49-F238E27FC236}">
                <a16:creationId xmlns:a16="http://schemas.microsoft.com/office/drawing/2014/main" id="{B91D5241-D9F7-41FD-8B43-6065D019DF2F}"/>
              </a:ext>
            </a:extLst>
          </p:cNvPr>
          <p:cNvGrpSpPr/>
          <p:nvPr/>
        </p:nvGrpSpPr>
        <p:grpSpPr>
          <a:xfrm>
            <a:off x="2428211" y="4297268"/>
            <a:ext cx="263880" cy="90360"/>
            <a:chOff x="2169600" y="4248925"/>
            <a:chExt cx="263880" cy="90360"/>
          </a:xfrm>
        </p:grpSpPr>
        <mc:AlternateContent xmlns:mc="http://schemas.openxmlformats.org/markup-compatibility/2006">
          <mc:Choice xmlns:p14="http://schemas.microsoft.com/office/powerpoint/2010/main" Requires="p14">
            <p:contentPart p14:bwMode="auto" r:id="rId87">
              <p14:nvContentPartPr>
                <p14:cNvPr id="302" name="잉크 301">
                  <a:extLst>
                    <a:ext uri="{FF2B5EF4-FFF2-40B4-BE49-F238E27FC236}">
                      <a16:creationId xmlns:a16="http://schemas.microsoft.com/office/drawing/2014/main" id="{621AD18B-D7E1-4D00-BE5C-7CB6B0DC5C46}"/>
                    </a:ext>
                  </a:extLst>
                </p14:cNvPr>
                <p14:cNvContentPartPr/>
                <p14:nvPr/>
              </p14:nvContentPartPr>
              <p14:xfrm>
                <a:off x="2169600" y="4302925"/>
                <a:ext cx="187560" cy="360"/>
              </p14:xfrm>
            </p:contentPart>
          </mc:Choice>
          <mc:Fallback>
            <p:pic>
              <p:nvPicPr>
                <p:cNvPr id="302" name="잉크 301">
                  <a:extLst>
                    <a:ext uri="{FF2B5EF4-FFF2-40B4-BE49-F238E27FC236}">
                      <a16:creationId xmlns:a16="http://schemas.microsoft.com/office/drawing/2014/main" id="{621AD18B-D7E1-4D00-BE5C-7CB6B0DC5C46}"/>
                    </a:ext>
                  </a:extLst>
                </p:cNvPr>
                <p:cNvPicPr/>
                <p:nvPr/>
              </p:nvPicPr>
              <p:blipFill>
                <a:blip r:embed="rId88"/>
                <a:stretch>
                  <a:fillRect/>
                </a:stretch>
              </p:blipFill>
              <p:spPr>
                <a:xfrm>
                  <a:off x="2160600" y="4294285"/>
                  <a:ext cx="205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303" name="잉크 302">
                  <a:extLst>
                    <a:ext uri="{FF2B5EF4-FFF2-40B4-BE49-F238E27FC236}">
                      <a16:creationId xmlns:a16="http://schemas.microsoft.com/office/drawing/2014/main" id="{06B66E5D-4942-445B-81C9-66303149DF7A}"/>
                    </a:ext>
                  </a:extLst>
                </p14:cNvPr>
                <p14:cNvContentPartPr/>
                <p14:nvPr/>
              </p14:nvContentPartPr>
              <p14:xfrm>
                <a:off x="2330880" y="4248925"/>
                <a:ext cx="102600" cy="90360"/>
              </p14:xfrm>
            </p:contentPart>
          </mc:Choice>
          <mc:Fallback>
            <p:pic>
              <p:nvPicPr>
                <p:cNvPr id="303" name="잉크 302">
                  <a:extLst>
                    <a:ext uri="{FF2B5EF4-FFF2-40B4-BE49-F238E27FC236}">
                      <a16:creationId xmlns:a16="http://schemas.microsoft.com/office/drawing/2014/main" id="{06B66E5D-4942-445B-81C9-66303149DF7A}"/>
                    </a:ext>
                  </a:extLst>
                </p:cNvPr>
                <p:cNvPicPr/>
                <p:nvPr/>
              </p:nvPicPr>
              <p:blipFill>
                <a:blip r:embed="rId90"/>
                <a:stretch>
                  <a:fillRect/>
                </a:stretch>
              </p:blipFill>
              <p:spPr>
                <a:xfrm>
                  <a:off x="2321880" y="4239925"/>
                  <a:ext cx="120240" cy="108000"/>
                </a:xfrm>
                <a:prstGeom prst="rect">
                  <a:avLst/>
                </a:prstGeom>
              </p:spPr>
            </p:pic>
          </mc:Fallback>
        </mc:AlternateContent>
      </p:grpSp>
    </p:spTree>
    <p:extLst>
      <p:ext uri="{BB962C8B-B14F-4D97-AF65-F5344CB8AC3E}">
        <p14:creationId xmlns:p14="http://schemas.microsoft.com/office/powerpoint/2010/main" val="115646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0" y="685800"/>
            <a:ext cx="12192000" cy="666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Spectral SemiBold"/>
              <a:buNone/>
            </a:pPr>
            <a:r>
              <a:rPr lang="en-US" sz="2800" dirty="0">
                <a:latin typeface="Playfair Display Medium"/>
                <a:ea typeface="Playfair Display Medium"/>
                <a:cs typeface="Playfair Display Medium"/>
                <a:sym typeface="Playfair Display Medium"/>
              </a:rPr>
              <a:t>Main Idea</a:t>
            </a:r>
          </a:p>
        </p:txBody>
      </p:sp>
      <p:sp>
        <p:nvSpPr>
          <p:cNvPr id="107" name="Google Shape;107;p4"/>
          <p:cNvSpPr txBox="1">
            <a:spLocks noGrp="1"/>
          </p:cNvSpPr>
          <p:nvPr>
            <p:ph type="sldNum" idx="12"/>
          </p:nvPr>
        </p:nvSpPr>
        <p:spPr>
          <a:xfrm>
            <a:off x="9296400" y="6482090"/>
            <a:ext cx="27432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
        <p:nvSpPr>
          <p:cNvPr id="115" name="Google Shape;106;p4">
            <a:extLst>
              <a:ext uri="{FF2B5EF4-FFF2-40B4-BE49-F238E27FC236}">
                <a16:creationId xmlns:a16="http://schemas.microsoft.com/office/drawing/2014/main" id="{1EA29BD1-D930-4CBF-B460-07B416AD54F0}"/>
              </a:ext>
            </a:extLst>
          </p:cNvPr>
          <p:cNvSpPr txBox="1">
            <a:spLocks/>
          </p:cNvSpPr>
          <p:nvPr/>
        </p:nvSpPr>
        <p:spPr>
          <a:xfrm>
            <a:off x="285750" y="1352700"/>
            <a:ext cx="11620500" cy="5684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indent="-368300">
              <a:buSzPts val="2200"/>
              <a:buFont typeface="Arial" panose="020B0604020202020204" pitchFamily="34" charset="0"/>
              <a:buChar char="•"/>
            </a:pPr>
            <a:r>
              <a:rPr lang="en-US" sz="2200" dirty="0"/>
              <a:t>Our Dropout</a:t>
            </a:r>
          </a:p>
        </p:txBody>
      </p:sp>
      <p:sp>
        <p:nvSpPr>
          <p:cNvPr id="287" name="Google Shape;106;p4">
            <a:extLst>
              <a:ext uri="{FF2B5EF4-FFF2-40B4-BE49-F238E27FC236}">
                <a16:creationId xmlns:a16="http://schemas.microsoft.com/office/drawing/2014/main" id="{4F81B9F3-0629-44EC-8559-50BD5438C7F5}"/>
              </a:ext>
            </a:extLst>
          </p:cNvPr>
          <p:cNvSpPr txBox="1">
            <a:spLocks/>
          </p:cNvSpPr>
          <p:nvPr/>
        </p:nvSpPr>
        <p:spPr>
          <a:xfrm>
            <a:off x="1524000" y="1940308"/>
            <a:ext cx="2887756" cy="9503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marL="88900" indent="0">
              <a:buSzPts val="2200"/>
              <a:buNone/>
            </a:pPr>
            <a:r>
              <a:rPr lang="en-US" sz="2200" dirty="0"/>
              <a:t>[[ 0            1           1]</a:t>
            </a:r>
          </a:p>
          <a:p>
            <a:pPr marL="88900" indent="0">
              <a:buSzPts val="2200"/>
              <a:buNone/>
            </a:pPr>
            <a:r>
              <a:rPr lang="en-US" sz="2200" dirty="0"/>
              <a:t> [ 0            1           1]]</a:t>
            </a:r>
          </a:p>
        </p:txBody>
      </p:sp>
      <p:sp>
        <p:nvSpPr>
          <p:cNvPr id="288" name="Google Shape;106;p4">
            <a:extLst>
              <a:ext uri="{FF2B5EF4-FFF2-40B4-BE49-F238E27FC236}">
                <a16:creationId xmlns:a16="http://schemas.microsoft.com/office/drawing/2014/main" id="{91919123-D79C-4A15-B12B-A7FA4D3E797D}"/>
              </a:ext>
            </a:extLst>
          </p:cNvPr>
          <p:cNvSpPr txBox="1">
            <a:spLocks/>
          </p:cNvSpPr>
          <p:nvPr/>
        </p:nvSpPr>
        <p:spPr>
          <a:xfrm>
            <a:off x="4652122" y="1944452"/>
            <a:ext cx="2887756" cy="9503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marL="88900" indent="0">
              <a:buSzPts val="2200"/>
              <a:buNone/>
            </a:pPr>
            <a:r>
              <a:rPr lang="en-US" sz="2200" dirty="0"/>
              <a:t>[[ 0            1           1]</a:t>
            </a:r>
          </a:p>
          <a:p>
            <a:pPr marL="88900" indent="0">
              <a:buSzPts val="2200"/>
              <a:buNone/>
            </a:pPr>
            <a:r>
              <a:rPr lang="en-US" sz="2200" dirty="0"/>
              <a:t> [ 1            0           1]]</a:t>
            </a:r>
          </a:p>
        </p:txBody>
      </p:sp>
      <p:sp>
        <p:nvSpPr>
          <p:cNvPr id="289" name="Google Shape;106;p4">
            <a:extLst>
              <a:ext uri="{FF2B5EF4-FFF2-40B4-BE49-F238E27FC236}">
                <a16:creationId xmlns:a16="http://schemas.microsoft.com/office/drawing/2014/main" id="{AC818980-9FE1-4ACA-B051-36539F9F3B23}"/>
              </a:ext>
            </a:extLst>
          </p:cNvPr>
          <p:cNvSpPr txBox="1">
            <a:spLocks/>
          </p:cNvSpPr>
          <p:nvPr/>
        </p:nvSpPr>
        <p:spPr>
          <a:xfrm>
            <a:off x="7780244" y="1944452"/>
            <a:ext cx="2887756" cy="9503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marL="88900" indent="0">
              <a:buSzPts val="2200"/>
              <a:buNone/>
            </a:pPr>
            <a:r>
              <a:rPr lang="en-US" sz="2200" dirty="0"/>
              <a:t>[[ 0            1           1]</a:t>
            </a:r>
          </a:p>
          <a:p>
            <a:pPr marL="88900" indent="0">
              <a:buSzPts val="2200"/>
              <a:buNone/>
            </a:pPr>
            <a:r>
              <a:rPr lang="en-US" sz="2200" dirty="0"/>
              <a:t> [ 1            1           0]]</a:t>
            </a:r>
          </a:p>
        </p:txBody>
      </p:sp>
      <p:sp>
        <p:nvSpPr>
          <p:cNvPr id="66" name="Google Shape;106;p4">
            <a:extLst>
              <a:ext uri="{FF2B5EF4-FFF2-40B4-BE49-F238E27FC236}">
                <a16:creationId xmlns:a16="http://schemas.microsoft.com/office/drawing/2014/main" id="{1CAA1AFB-B51B-4C0C-B04C-B7CF9BEE0C0D}"/>
              </a:ext>
            </a:extLst>
          </p:cNvPr>
          <p:cNvSpPr txBox="1">
            <a:spLocks/>
          </p:cNvSpPr>
          <p:nvPr/>
        </p:nvSpPr>
        <p:spPr>
          <a:xfrm>
            <a:off x="1524000" y="3014550"/>
            <a:ext cx="2887756" cy="9503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marL="88900" indent="0">
              <a:buSzPts val="2200"/>
              <a:buNone/>
            </a:pPr>
            <a:r>
              <a:rPr lang="en-US" sz="2200" dirty="0"/>
              <a:t>[[ 1           0            1]</a:t>
            </a:r>
          </a:p>
          <a:p>
            <a:pPr marL="88900" indent="0">
              <a:buSzPts val="2200"/>
              <a:buNone/>
            </a:pPr>
            <a:r>
              <a:rPr lang="en-US" sz="2200" dirty="0"/>
              <a:t> [ 0            1           1]]</a:t>
            </a:r>
          </a:p>
        </p:txBody>
      </p:sp>
      <p:sp>
        <p:nvSpPr>
          <p:cNvPr id="67" name="Google Shape;106;p4">
            <a:extLst>
              <a:ext uri="{FF2B5EF4-FFF2-40B4-BE49-F238E27FC236}">
                <a16:creationId xmlns:a16="http://schemas.microsoft.com/office/drawing/2014/main" id="{482B4D25-9E51-4BB7-850C-9B8653A1FAB1}"/>
              </a:ext>
            </a:extLst>
          </p:cNvPr>
          <p:cNvSpPr txBox="1">
            <a:spLocks/>
          </p:cNvSpPr>
          <p:nvPr/>
        </p:nvSpPr>
        <p:spPr>
          <a:xfrm>
            <a:off x="4652122" y="3018694"/>
            <a:ext cx="2887756" cy="9503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marL="88900" indent="0">
              <a:buSzPts val="2200"/>
              <a:buNone/>
            </a:pPr>
            <a:r>
              <a:rPr lang="en-US" sz="2200" dirty="0"/>
              <a:t>[[ 1            0           1]</a:t>
            </a:r>
          </a:p>
          <a:p>
            <a:pPr marL="88900" indent="0">
              <a:buSzPts val="2200"/>
              <a:buNone/>
            </a:pPr>
            <a:r>
              <a:rPr lang="en-US" sz="2200" dirty="0"/>
              <a:t> [ 1            0           1]]</a:t>
            </a:r>
          </a:p>
        </p:txBody>
      </p:sp>
      <p:sp>
        <p:nvSpPr>
          <p:cNvPr id="68" name="Google Shape;106;p4">
            <a:extLst>
              <a:ext uri="{FF2B5EF4-FFF2-40B4-BE49-F238E27FC236}">
                <a16:creationId xmlns:a16="http://schemas.microsoft.com/office/drawing/2014/main" id="{841D3385-9675-483C-B1BB-C71B2E3633B6}"/>
              </a:ext>
            </a:extLst>
          </p:cNvPr>
          <p:cNvSpPr txBox="1">
            <a:spLocks/>
          </p:cNvSpPr>
          <p:nvPr/>
        </p:nvSpPr>
        <p:spPr>
          <a:xfrm>
            <a:off x="7780244" y="3018694"/>
            <a:ext cx="2887756" cy="9503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marL="88900" indent="0">
              <a:buSzPts val="2200"/>
              <a:buNone/>
            </a:pPr>
            <a:r>
              <a:rPr lang="en-US" sz="2200" dirty="0"/>
              <a:t>[[ 1            0           1]</a:t>
            </a:r>
          </a:p>
          <a:p>
            <a:pPr marL="88900" indent="0">
              <a:buSzPts val="2200"/>
              <a:buNone/>
            </a:pPr>
            <a:r>
              <a:rPr lang="en-US" sz="2200" dirty="0"/>
              <a:t> [ 1            1           0]]</a:t>
            </a:r>
          </a:p>
        </p:txBody>
      </p:sp>
      <p:sp>
        <p:nvSpPr>
          <p:cNvPr id="69" name="Google Shape;106;p4">
            <a:extLst>
              <a:ext uri="{FF2B5EF4-FFF2-40B4-BE49-F238E27FC236}">
                <a16:creationId xmlns:a16="http://schemas.microsoft.com/office/drawing/2014/main" id="{D26550A1-AE16-4B65-935F-DA02B731AE73}"/>
              </a:ext>
            </a:extLst>
          </p:cNvPr>
          <p:cNvSpPr txBox="1">
            <a:spLocks/>
          </p:cNvSpPr>
          <p:nvPr/>
        </p:nvSpPr>
        <p:spPr>
          <a:xfrm>
            <a:off x="1524000" y="4096259"/>
            <a:ext cx="2887756" cy="9503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marL="88900" indent="0">
              <a:buSzPts val="2200"/>
              <a:buNone/>
            </a:pPr>
            <a:r>
              <a:rPr lang="en-US" sz="2200" dirty="0"/>
              <a:t>[[ 1            1           0]</a:t>
            </a:r>
          </a:p>
          <a:p>
            <a:pPr marL="88900" indent="0">
              <a:buSzPts val="2200"/>
              <a:buNone/>
            </a:pPr>
            <a:r>
              <a:rPr lang="en-US" sz="2200" dirty="0"/>
              <a:t> [ 0           1            1]]</a:t>
            </a:r>
          </a:p>
        </p:txBody>
      </p:sp>
      <p:sp>
        <p:nvSpPr>
          <p:cNvPr id="70" name="Google Shape;106;p4">
            <a:extLst>
              <a:ext uri="{FF2B5EF4-FFF2-40B4-BE49-F238E27FC236}">
                <a16:creationId xmlns:a16="http://schemas.microsoft.com/office/drawing/2014/main" id="{311C8F2E-7514-4494-998A-58F07233D9C9}"/>
              </a:ext>
            </a:extLst>
          </p:cNvPr>
          <p:cNvSpPr txBox="1">
            <a:spLocks/>
          </p:cNvSpPr>
          <p:nvPr/>
        </p:nvSpPr>
        <p:spPr>
          <a:xfrm>
            <a:off x="4652122" y="4100403"/>
            <a:ext cx="2887756" cy="9503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marL="88900" indent="0">
              <a:buSzPts val="2200"/>
              <a:buNone/>
            </a:pPr>
            <a:r>
              <a:rPr lang="en-US" sz="2200" dirty="0"/>
              <a:t>[[ 1           1            0]</a:t>
            </a:r>
          </a:p>
          <a:p>
            <a:pPr marL="88900" indent="0">
              <a:buSzPts val="2200"/>
              <a:buNone/>
            </a:pPr>
            <a:r>
              <a:rPr lang="en-US" sz="2200" dirty="0"/>
              <a:t> [ 1           0            1]]</a:t>
            </a:r>
          </a:p>
        </p:txBody>
      </p:sp>
      <p:sp>
        <p:nvSpPr>
          <p:cNvPr id="71" name="Google Shape;106;p4">
            <a:extLst>
              <a:ext uri="{FF2B5EF4-FFF2-40B4-BE49-F238E27FC236}">
                <a16:creationId xmlns:a16="http://schemas.microsoft.com/office/drawing/2014/main" id="{570F7E12-70A0-49AE-87E0-D3E79A757D5F}"/>
              </a:ext>
            </a:extLst>
          </p:cNvPr>
          <p:cNvSpPr txBox="1">
            <a:spLocks/>
          </p:cNvSpPr>
          <p:nvPr/>
        </p:nvSpPr>
        <p:spPr>
          <a:xfrm>
            <a:off x="7780244" y="4100403"/>
            <a:ext cx="2887756" cy="9503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marL="88900" indent="0">
              <a:buSzPts val="2200"/>
              <a:buNone/>
            </a:pPr>
            <a:r>
              <a:rPr lang="en-US" sz="2200" dirty="0"/>
              <a:t>[[ 1            1           0]</a:t>
            </a:r>
          </a:p>
          <a:p>
            <a:pPr marL="88900" indent="0">
              <a:buSzPts val="2200"/>
              <a:buNone/>
            </a:pPr>
            <a:r>
              <a:rPr lang="en-US" sz="2200" dirty="0"/>
              <a:t> [ 1            1           0]]</a:t>
            </a:r>
          </a:p>
        </p:txBody>
      </p:sp>
      <p:sp>
        <p:nvSpPr>
          <p:cNvPr id="72" name="Google Shape;106;p4">
            <a:extLst>
              <a:ext uri="{FF2B5EF4-FFF2-40B4-BE49-F238E27FC236}">
                <a16:creationId xmlns:a16="http://schemas.microsoft.com/office/drawing/2014/main" id="{18B31BD0-2763-4D8A-80B4-F685BFEC7073}"/>
              </a:ext>
            </a:extLst>
          </p:cNvPr>
          <p:cNvSpPr txBox="1">
            <a:spLocks/>
          </p:cNvSpPr>
          <p:nvPr/>
        </p:nvSpPr>
        <p:spPr>
          <a:xfrm>
            <a:off x="120073" y="5126245"/>
            <a:ext cx="11919527" cy="122784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marL="431800">
              <a:buSzPts val="2200"/>
              <a:buFont typeface="Wingdings" panose="05000000000000000000" pitchFamily="2" charset="2"/>
              <a:buChar char="ü"/>
            </a:pPr>
            <a:r>
              <a:rPr lang="en-US" sz="2200" dirty="0"/>
              <a:t>What Dropout does is actually the same with </a:t>
            </a:r>
            <a:r>
              <a:rPr lang="en-US" altLang="ko-KR" sz="2200" dirty="0"/>
              <a:t>randomly</a:t>
            </a:r>
            <a:r>
              <a:rPr lang="en-US" sz="2200" dirty="0"/>
              <a:t> choosing one among all possible architectures in the model.</a:t>
            </a:r>
          </a:p>
          <a:p>
            <a:pPr marL="431800">
              <a:buSzPts val="2200"/>
              <a:buFont typeface="Wingdings" panose="05000000000000000000" pitchFamily="2" charset="2"/>
              <a:buChar char="ü"/>
            </a:pPr>
            <a:r>
              <a:rPr lang="en-US" sz="2200" dirty="0"/>
              <a:t>Find out the most effective architecture. (It can be the lowest loss, highest accuracy, etc.)</a:t>
            </a:r>
          </a:p>
        </p:txBody>
      </p:sp>
      <p:grpSp>
        <p:nvGrpSpPr>
          <p:cNvPr id="11" name="그룹 10">
            <a:extLst>
              <a:ext uri="{FF2B5EF4-FFF2-40B4-BE49-F238E27FC236}">
                <a16:creationId xmlns:a16="http://schemas.microsoft.com/office/drawing/2014/main" id="{5E86D9BB-9132-4444-9EA9-8D6B9134A54E}"/>
              </a:ext>
            </a:extLst>
          </p:cNvPr>
          <p:cNvGrpSpPr/>
          <p:nvPr/>
        </p:nvGrpSpPr>
        <p:grpSpPr>
          <a:xfrm>
            <a:off x="1269960" y="1862125"/>
            <a:ext cx="326880" cy="300240"/>
            <a:chOff x="1269960" y="1862125"/>
            <a:chExt cx="326880" cy="300240"/>
          </a:xfrm>
        </p:grpSpPr>
        <mc:AlternateContent xmlns:mc="http://schemas.openxmlformats.org/markup-compatibility/2006">
          <mc:Choice xmlns:p14="http://schemas.microsoft.com/office/powerpoint/2010/main" Requires="p14">
            <p:contentPart p14:bwMode="auto" r:id="rId3">
              <p14:nvContentPartPr>
                <p14:cNvPr id="9" name="잉크 8">
                  <a:extLst>
                    <a:ext uri="{FF2B5EF4-FFF2-40B4-BE49-F238E27FC236}">
                      <a16:creationId xmlns:a16="http://schemas.microsoft.com/office/drawing/2014/main" id="{935D77ED-DB14-4954-BDFB-077241880394}"/>
                    </a:ext>
                  </a:extLst>
                </p14:cNvPr>
                <p14:cNvContentPartPr/>
                <p14:nvPr/>
              </p14:nvContentPartPr>
              <p14:xfrm>
                <a:off x="1451760" y="1963285"/>
                <a:ext cx="27360" cy="133920"/>
              </p14:xfrm>
            </p:contentPart>
          </mc:Choice>
          <mc:Fallback>
            <p:pic>
              <p:nvPicPr>
                <p:cNvPr id="9" name="잉크 8">
                  <a:extLst>
                    <a:ext uri="{FF2B5EF4-FFF2-40B4-BE49-F238E27FC236}">
                      <a16:creationId xmlns:a16="http://schemas.microsoft.com/office/drawing/2014/main" id="{935D77ED-DB14-4954-BDFB-077241880394}"/>
                    </a:ext>
                  </a:extLst>
                </p:cNvPr>
                <p:cNvPicPr/>
                <p:nvPr/>
              </p:nvPicPr>
              <p:blipFill>
                <a:blip r:embed="rId4"/>
                <a:stretch>
                  <a:fillRect/>
                </a:stretch>
              </p:blipFill>
              <p:spPr>
                <a:xfrm>
                  <a:off x="1443120" y="1954285"/>
                  <a:ext cx="4500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잉크 9">
                  <a:extLst>
                    <a:ext uri="{FF2B5EF4-FFF2-40B4-BE49-F238E27FC236}">
                      <a16:creationId xmlns:a16="http://schemas.microsoft.com/office/drawing/2014/main" id="{49F13D6F-BBF1-43E0-9E37-181B1EFDAF28}"/>
                    </a:ext>
                  </a:extLst>
                </p14:cNvPr>
                <p14:cNvContentPartPr/>
                <p14:nvPr/>
              </p14:nvContentPartPr>
              <p14:xfrm>
                <a:off x="1269960" y="1862125"/>
                <a:ext cx="326880" cy="300240"/>
              </p14:xfrm>
            </p:contentPart>
          </mc:Choice>
          <mc:Fallback>
            <p:pic>
              <p:nvPicPr>
                <p:cNvPr id="10" name="잉크 9">
                  <a:extLst>
                    <a:ext uri="{FF2B5EF4-FFF2-40B4-BE49-F238E27FC236}">
                      <a16:creationId xmlns:a16="http://schemas.microsoft.com/office/drawing/2014/main" id="{49F13D6F-BBF1-43E0-9E37-181B1EFDAF28}"/>
                    </a:ext>
                  </a:extLst>
                </p:cNvPr>
                <p:cNvPicPr/>
                <p:nvPr/>
              </p:nvPicPr>
              <p:blipFill>
                <a:blip r:embed="rId6"/>
                <a:stretch>
                  <a:fillRect/>
                </a:stretch>
              </p:blipFill>
              <p:spPr>
                <a:xfrm>
                  <a:off x="1261320" y="1853485"/>
                  <a:ext cx="344520" cy="317880"/>
                </a:xfrm>
                <a:prstGeom prst="rect">
                  <a:avLst/>
                </a:prstGeom>
              </p:spPr>
            </p:pic>
          </mc:Fallback>
        </mc:AlternateContent>
      </p:grpSp>
      <p:grpSp>
        <p:nvGrpSpPr>
          <p:cNvPr id="15" name="그룹 14">
            <a:extLst>
              <a:ext uri="{FF2B5EF4-FFF2-40B4-BE49-F238E27FC236}">
                <a16:creationId xmlns:a16="http://schemas.microsoft.com/office/drawing/2014/main" id="{7CB20AEA-C732-4425-A786-984D86A7DB56}"/>
              </a:ext>
            </a:extLst>
          </p:cNvPr>
          <p:cNvGrpSpPr/>
          <p:nvPr/>
        </p:nvGrpSpPr>
        <p:grpSpPr>
          <a:xfrm>
            <a:off x="4490160" y="1809205"/>
            <a:ext cx="307800" cy="289440"/>
            <a:chOff x="4490160" y="1809205"/>
            <a:chExt cx="307800" cy="289440"/>
          </a:xfrm>
        </p:grpSpPr>
        <mc:AlternateContent xmlns:mc="http://schemas.openxmlformats.org/markup-compatibility/2006">
          <mc:Choice xmlns:p14="http://schemas.microsoft.com/office/powerpoint/2010/main" Requires="p14">
            <p:contentPart p14:bwMode="auto" r:id="rId7">
              <p14:nvContentPartPr>
                <p14:cNvPr id="12" name="잉크 11">
                  <a:extLst>
                    <a:ext uri="{FF2B5EF4-FFF2-40B4-BE49-F238E27FC236}">
                      <a16:creationId xmlns:a16="http://schemas.microsoft.com/office/drawing/2014/main" id="{9734226E-F125-47C9-AF3F-2C2182FAA847}"/>
                    </a:ext>
                  </a:extLst>
                </p14:cNvPr>
                <p14:cNvContentPartPr/>
                <p14:nvPr/>
              </p14:nvContentPartPr>
              <p14:xfrm>
                <a:off x="4590240" y="1881565"/>
                <a:ext cx="137520" cy="136440"/>
              </p14:xfrm>
            </p:contentPart>
          </mc:Choice>
          <mc:Fallback>
            <p:pic>
              <p:nvPicPr>
                <p:cNvPr id="12" name="잉크 11">
                  <a:extLst>
                    <a:ext uri="{FF2B5EF4-FFF2-40B4-BE49-F238E27FC236}">
                      <a16:creationId xmlns:a16="http://schemas.microsoft.com/office/drawing/2014/main" id="{9734226E-F125-47C9-AF3F-2C2182FAA847}"/>
                    </a:ext>
                  </a:extLst>
                </p:cNvPr>
                <p:cNvPicPr/>
                <p:nvPr/>
              </p:nvPicPr>
              <p:blipFill>
                <a:blip r:embed="rId8"/>
                <a:stretch>
                  <a:fillRect/>
                </a:stretch>
              </p:blipFill>
              <p:spPr>
                <a:xfrm>
                  <a:off x="4581240" y="1872925"/>
                  <a:ext cx="15516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잉크 12">
                  <a:extLst>
                    <a:ext uri="{FF2B5EF4-FFF2-40B4-BE49-F238E27FC236}">
                      <a16:creationId xmlns:a16="http://schemas.microsoft.com/office/drawing/2014/main" id="{51783B7A-5461-491A-AFE6-2F1E6CACE048}"/>
                    </a:ext>
                  </a:extLst>
                </p14:cNvPr>
                <p14:cNvContentPartPr/>
                <p14:nvPr/>
              </p14:nvContentPartPr>
              <p14:xfrm>
                <a:off x="4625160" y="2007925"/>
                <a:ext cx="89280" cy="9000"/>
              </p14:xfrm>
            </p:contentPart>
          </mc:Choice>
          <mc:Fallback>
            <p:pic>
              <p:nvPicPr>
                <p:cNvPr id="13" name="잉크 12">
                  <a:extLst>
                    <a:ext uri="{FF2B5EF4-FFF2-40B4-BE49-F238E27FC236}">
                      <a16:creationId xmlns:a16="http://schemas.microsoft.com/office/drawing/2014/main" id="{51783B7A-5461-491A-AFE6-2F1E6CACE048}"/>
                    </a:ext>
                  </a:extLst>
                </p:cNvPr>
                <p:cNvPicPr/>
                <p:nvPr/>
              </p:nvPicPr>
              <p:blipFill>
                <a:blip r:embed="rId10"/>
                <a:stretch>
                  <a:fillRect/>
                </a:stretch>
              </p:blipFill>
              <p:spPr>
                <a:xfrm>
                  <a:off x="4616520" y="1998925"/>
                  <a:ext cx="10692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잉크 13">
                  <a:extLst>
                    <a:ext uri="{FF2B5EF4-FFF2-40B4-BE49-F238E27FC236}">
                      <a16:creationId xmlns:a16="http://schemas.microsoft.com/office/drawing/2014/main" id="{1D2A714D-C412-4A81-A5B6-11FB3FBE7AF7}"/>
                    </a:ext>
                  </a:extLst>
                </p14:cNvPr>
                <p14:cNvContentPartPr/>
                <p14:nvPr/>
              </p14:nvContentPartPr>
              <p14:xfrm>
                <a:off x="4490160" y="1809205"/>
                <a:ext cx="307800" cy="289440"/>
              </p14:xfrm>
            </p:contentPart>
          </mc:Choice>
          <mc:Fallback>
            <p:pic>
              <p:nvPicPr>
                <p:cNvPr id="14" name="잉크 13">
                  <a:extLst>
                    <a:ext uri="{FF2B5EF4-FFF2-40B4-BE49-F238E27FC236}">
                      <a16:creationId xmlns:a16="http://schemas.microsoft.com/office/drawing/2014/main" id="{1D2A714D-C412-4A81-A5B6-11FB3FBE7AF7}"/>
                    </a:ext>
                  </a:extLst>
                </p:cNvPr>
                <p:cNvPicPr/>
                <p:nvPr/>
              </p:nvPicPr>
              <p:blipFill>
                <a:blip r:embed="rId12"/>
                <a:stretch>
                  <a:fillRect/>
                </a:stretch>
              </p:blipFill>
              <p:spPr>
                <a:xfrm>
                  <a:off x="4481520" y="1800565"/>
                  <a:ext cx="325440" cy="307080"/>
                </a:xfrm>
                <a:prstGeom prst="rect">
                  <a:avLst/>
                </a:prstGeom>
              </p:spPr>
            </p:pic>
          </mc:Fallback>
        </mc:AlternateContent>
      </p:grpSp>
      <p:grpSp>
        <p:nvGrpSpPr>
          <p:cNvPr id="18" name="그룹 17">
            <a:extLst>
              <a:ext uri="{FF2B5EF4-FFF2-40B4-BE49-F238E27FC236}">
                <a16:creationId xmlns:a16="http://schemas.microsoft.com/office/drawing/2014/main" id="{835AA456-8750-4F5B-B19D-2DF650206B25}"/>
              </a:ext>
            </a:extLst>
          </p:cNvPr>
          <p:cNvGrpSpPr/>
          <p:nvPr/>
        </p:nvGrpSpPr>
        <p:grpSpPr>
          <a:xfrm>
            <a:off x="7600200" y="1845565"/>
            <a:ext cx="371520" cy="308160"/>
            <a:chOff x="7600200" y="1845565"/>
            <a:chExt cx="371520" cy="308160"/>
          </a:xfrm>
        </p:grpSpPr>
        <mc:AlternateContent xmlns:mc="http://schemas.openxmlformats.org/markup-compatibility/2006">
          <mc:Choice xmlns:p14="http://schemas.microsoft.com/office/powerpoint/2010/main" Requires="p14">
            <p:contentPart p14:bwMode="auto" r:id="rId13">
              <p14:nvContentPartPr>
                <p14:cNvPr id="16" name="잉크 15">
                  <a:extLst>
                    <a:ext uri="{FF2B5EF4-FFF2-40B4-BE49-F238E27FC236}">
                      <a16:creationId xmlns:a16="http://schemas.microsoft.com/office/drawing/2014/main" id="{49C59F1B-F6D0-4C9D-BF03-C4E638B064B9}"/>
                    </a:ext>
                  </a:extLst>
                </p14:cNvPr>
                <p14:cNvContentPartPr/>
                <p14:nvPr/>
              </p14:nvContentPartPr>
              <p14:xfrm>
                <a:off x="7727640" y="1925485"/>
                <a:ext cx="137160" cy="155880"/>
              </p14:xfrm>
            </p:contentPart>
          </mc:Choice>
          <mc:Fallback>
            <p:pic>
              <p:nvPicPr>
                <p:cNvPr id="16" name="잉크 15">
                  <a:extLst>
                    <a:ext uri="{FF2B5EF4-FFF2-40B4-BE49-F238E27FC236}">
                      <a16:creationId xmlns:a16="http://schemas.microsoft.com/office/drawing/2014/main" id="{49C59F1B-F6D0-4C9D-BF03-C4E638B064B9}"/>
                    </a:ext>
                  </a:extLst>
                </p:cNvPr>
                <p:cNvPicPr/>
                <p:nvPr/>
              </p:nvPicPr>
              <p:blipFill>
                <a:blip r:embed="rId14"/>
                <a:stretch>
                  <a:fillRect/>
                </a:stretch>
              </p:blipFill>
              <p:spPr>
                <a:xfrm>
                  <a:off x="7718640" y="1916485"/>
                  <a:ext cx="15480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잉크 16">
                  <a:extLst>
                    <a:ext uri="{FF2B5EF4-FFF2-40B4-BE49-F238E27FC236}">
                      <a16:creationId xmlns:a16="http://schemas.microsoft.com/office/drawing/2014/main" id="{8A6EFDCA-148E-420E-827E-4BD4A8FA6F86}"/>
                    </a:ext>
                  </a:extLst>
                </p14:cNvPr>
                <p14:cNvContentPartPr/>
                <p14:nvPr/>
              </p14:nvContentPartPr>
              <p14:xfrm>
                <a:off x="7600200" y="1845565"/>
                <a:ext cx="371520" cy="308160"/>
              </p14:xfrm>
            </p:contentPart>
          </mc:Choice>
          <mc:Fallback>
            <p:pic>
              <p:nvPicPr>
                <p:cNvPr id="17" name="잉크 16">
                  <a:extLst>
                    <a:ext uri="{FF2B5EF4-FFF2-40B4-BE49-F238E27FC236}">
                      <a16:creationId xmlns:a16="http://schemas.microsoft.com/office/drawing/2014/main" id="{8A6EFDCA-148E-420E-827E-4BD4A8FA6F86}"/>
                    </a:ext>
                  </a:extLst>
                </p:cNvPr>
                <p:cNvPicPr/>
                <p:nvPr/>
              </p:nvPicPr>
              <p:blipFill>
                <a:blip r:embed="rId16"/>
                <a:stretch>
                  <a:fillRect/>
                </a:stretch>
              </p:blipFill>
              <p:spPr>
                <a:xfrm>
                  <a:off x="7591560" y="1836565"/>
                  <a:ext cx="389160" cy="325800"/>
                </a:xfrm>
                <a:prstGeom prst="rect">
                  <a:avLst/>
                </a:prstGeom>
              </p:spPr>
            </p:pic>
          </mc:Fallback>
        </mc:AlternateContent>
      </p:grpSp>
      <p:grpSp>
        <p:nvGrpSpPr>
          <p:cNvPr id="22" name="그룹 21">
            <a:extLst>
              <a:ext uri="{FF2B5EF4-FFF2-40B4-BE49-F238E27FC236}">
                <a16:creationId xmlns:a16="http://schemas.microsoft.com/office/drawing/2014/main" id="{AE179C0F-42FA-4F5B-A6B3-71F19A8EC408}"/>
              </a:ext>
            </a:extLst>
          </p:cNvPr>
          <p:cNvGrpSpPr/>
          <p:nvPr/>
        </p:nvGrpSpPr>
        <p:grpSpPr>
          <a:xfrm>
            <a:off x="1389480" y="2929525"/>
            <a:ext cx="278640" cy="361800"/>
            <a:chOff x="1389480" y="2929525"/>
            <a:chExt cx="278640" cy="361800"/>
          </a:xfrm>
        </p:grpSpPr>
        <mc:AlternateContent xmlns:mc="http://schemas.openxmlformats.org/markup-compatibility/2006">
          <mc:Choice xmlns:p14="http://schemas.microsoft.com/office/powerpoint/2010/main" Requires="p14">
            <p:contentPart p14:bwMode="auto" r:id="rId17">
              <p14:nvContentPartPr>
                <p14:cNvPr id="19" name="잉크 18">
                  <a:extLst>
                    <a:ext uri="{FF2B5EF4-FFF2-40B4-BE49-F238E27FC236}">
                      <a16:creationId xmlns:a16="http://schemas.microsoft.com/office/drawing/2014/main" id="{09317E72-FC96-4FAA-8950-DA9B5AE73E3B}"/>
                    </a:ext>
                  </a:extLst>
                </p14:cNvPr>
                <p14:cNvContentPartPr/>
                <p14:nvPr/>
              </p14:nvContentPartPr>
              <p14:xfrm>
                <a:off x="1430160" y="3012325"/>
                <a:ext cx="155880" cy="153360"/>
              </p14:xfrm>
            </p:contentPart>
          </mc:Choice>
          <mc:Fallback>
            <p:pic>
              <p:nvPicPr>
                <p:cNvPr id="19" name="잉크 18">
                  <a:extLst>
                    <a:ext uri="{FF2B5EF4-FFF2-40B4-BE49-F238E27FC236}">
                      <a16:creationId xmlns:a16="http://schemas.microsoft.com/office/drawing/2014/main" id="{09317E72-FC96-4FAA-8950-DA9B5AE73E3B}"/>
                    </a:ext>
                  </a:extLst>
                </p:cNvPr>
                <p:cNvPicPr/>
                <p:nvPr/>
              </p:nvPicPr>
              <p:blipFill>
                <a:blip r:embed="rId18"/>
                <a:stretch>
                  <a:fillRect/>
                </a:stretch>
              </p:blipFill>
              <p:spPr>
                <a:xfrm>
                  <a:off x="1421520" y="3003325"/>
                  <a:ext cx="1735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0" name="잉크 19">
                  <a:extLst>
                    <a:ext uri="{FF2B5EF4-FFF2-40B4-BE49-F238E27FC236}">
                      <a16:creationId xmlns:a16="http://schemas.microsoft.com/office/drawing/2014/main" id="{80C800E5-3D38-416E-8B3A-915A642B080C}"/>
                    </a:ext>
                  </a:extLst>
                </p14:cNvPr>
                <p14:cNvContentPartPr/>
                <p14:nvPr/>
              </p14:nvContentPartPr>
              <p14:xfrm>
                <a:off x="1505760" y="3056965"/>
                <a:ext cx="27000" cy="151560"/>
              </p14:xfrm>
            </p:contentPart>
          </mc:Choice>
          <mc:Fallback>
            <p:pic>
              <p:nvPicPr>
                <p:cNvPr id="20" name="잉크 19">
                  <a:extLst>
                    <a:ext uri="{FF2B5EF4-FFF2-40B4-BE49-F238E27FC236}">
                      <a16:creationId xmlns:a16="http://schemas.microsoft.com/office/drawing/2014/main" id="{80C800E5-3D38-416E-8B3A-915A642B080C}"/>
                    </a:ext>
                  </a:extLst>
                </p:cNvPr>
                <p:cNvPicPr/>
                <p:nvPr/>
              </p:nvPicPr>
              <p:blipFill>
                <a:blip r:embed="rId20"/>
                <a:stretch>
                  <a:fillRect/>
                </a:stretch>
              </p:blipFill>
              <p:spPr>
                <a:xfrm>
                  <a:off x="1497120" y="3047965"/>
                  <a:ext cx="446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1" name="잉크 20">
                  <a:extLst>
                    <a:ext uri="{FF2B5EF4-FFF2-40B4-BE49-F238E27FC236}">
                      <a16:creationId xmlns:a16="http://schemas.microsoft.com/office/drawing/2014/main" id="{EDC96543-98AE-442A-8F05-1B0D35FA4773}"/>
                    </a:ext>
                  </a:extLst>
                </p14:cNvPr>
                <p14:cNvContentPartPr/>
                <p14:nvPr/>
              </p14:nvContentPartPr>
              <p14:xfrm>
                <a:off x="1389480" y="2929525"/>
                <a:ext cx="278640" cy="361800"/>
              </p14:xfrm>
            </p:contentPart>
          </mc:Choice>
          <mc:Fallback>
            <p:pic>
              <p:nvPicPr>
                <p:cNvPr id="21" name="잉크 20">
                  <a:extLst>
                    <a:ext uri="{FF2B5EF4-FFF2-40B4-BE49-F238E27FC236}">
                      <a16:creationId xmlns:a16="http://schemas.microsoft.com/office/drawing/2014/main" id="{EDC96543-98AE-442A-8F05-1B0D35FA4773}"/>
                    </a:ext>
                  </a:extLst>
                </p:cNvPr>
                <p:cNvPicPr/>
                <p:nvPr/>
              </p:nvPicPr>
              <p:blipFill>
                <a:blip r:embed="rId22"/>
                <a:stretch>
                  <a:fillRect/>
                </a:stretch>
              </p:blipFill>
              <p:spPr>
                <a:xfrm>
                  <a:off x="1380840" y="2920525"/>
                  <a:ext cx="296280" cy="379440"/>
                </a:xfrm>
                <a:prstGeom prst="rect">
                  <a:avLst/>
                </a:prstGeom>
              </p:spPr>
            </p:pic>
          </mc:Fallback>
        </mc:AlternateContent>
      </p:grpSp>
      <p:grpSp>
        <p:nvGrpSpPr>
          <p:cNvPr id="26" name="그룹 25">
            <a:extLst>
              <a:ext uri="{FF2B5EF4-FFF2-40B4-BE49-F238E27FC236}">
                <a16:creationId xmlns:a16="http://schemas.microsoft.com/office/drawing/2014/main" id="{2C3DF2DE-BC38-4470-A791-7221D17EC3C0}"/>
              </a:ext>
            </a:extLst>
          </p:cNvPr>
          <p:cNvGrpSpPr/>
          <p:nvPr/>
        </p:nvGrpSpPr>
        <p:grpSpPr>
          <a:xfrm>
            <a:off x="4408800" y="3028165"/>
            <a:ext cx="334440" cy="380520"/>
            <a:chOff x="4408800" y="3028165"/>
            <a:chExt cx="334440" cy="380520"/>
          </a:xfrm>
        </p:grpSpPr>
        <mc:AlternateContent xmlns:mc="http://schemas.openxmlformats.org/markup-compatibility/2006">
          <mc:Choice xmlns:p14="http://schemas.microsoft.com/office/powerpoint/2010/main" Requires="p14">
            <p:contentPart p14:bwMode="auto" r:id="rId23">
              <p14:nvContentPartPr>
                <p14:cNvPr id="23" name="잉크 22">
                  <a:extLst>
                    <a:ext uri="{FF2B5EF4-FFF2-40B4-BE49-F238E27FC236}">
                      <a16:creationId xmlns:a16="http://schemas.microsoft.com/office/drawing/2014/main" id="{25A25282-29AA-404C-B482-456A0A2003A5}"/>
                    </a:ext>
                  </a:extLst>
                </p14:cNvPr>
                <p14:cNvContentPartPr/>
                <p14:nvPr/>
              </p14:nvContentPartPr>
              <p14:xfrm>
                <a:off x="4518600" y="3056965"/>
                <a:ext cx="126720" cy="244440"/>
              </p14:xfrm>
            </p:contentPart>
          </mc:Choice>
          <mc:Fallback>
            <p:pic>
              <p:nvPicPr>
                <p:cNvPr id="23" name="잉크 22">
                  <a:extLst>
                    <a:ext uri="{FF2B5EF4-FFF2-40B4-BE49-F238E27FC236}">
                      <a16:creationId xmlns:a16="http://schemas.microsoft.com/office/drawing/2014/main" id="{25A25282-29AA-404C-B482-456A0A2003A5}"/>
                    </a:ext>
                  </a:extLst>
                </p:cNvPr>
                <p:cNvPicPr/>
                <p:nvPr/>
              </p:nvPicPr>
              <p:blipFill>
                <a:blip r:embed="rId24"/>
                <a:stretch>
                  <a:fillRect/>
                </a:stretch>
              </p:blipFill>
              <p:spPr>
                <a:xfrm>
                  <a:off x="4509600" y="3047965"/>
                  <a:ext cx="14436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4" name="잉크 23">
                  <a:extLst>
                    <a:ext uri="{FF2B5EF4-FFF2-40B4-BE49-F238E27FC236}">
                      <a16:creationId xmlns:a16="http://schemas.microsoft.com/office/drawing/2014/main" id="{A18A9B23-1777-4F0B-86DE-073567058BCD}"/>
                    </a:ext>
                  </a:extLst>
                </p14:cNvPr>
                <p14:cNvContentPartPr/>
                <p14:nvPr/>
              </p14:nvContentPartPr>
              <p14:xfrm>
                <a:off x="4554240" y="3119245"/>
                <a:ext cx="115920" cy="360"/>
              </p14:xfrm>
            </p:contentPart>
          </mc:Choice>
          <mc:Fallback>
            <p:pic>
              <p:nvPicPr>
                <p:cNvPr id="24" name="잉크 23">
                  <a:extLst>
                    <a:ext uri="{FF2B5EF4-FFF2-40B4-BE49-F238E27FC236}">
                      <a16:creationId xmlns:a16="http://schemas.microsoft.com/office/drawing/2014/main" id="{A18A9B23-1777-4F0B-86DE-073567058BCD}"/>
                    </a:ext>
                  </a:extLst>
                </p:cNvPr>
                <p:cNvPicPr/>
                <p:nvPr/>
              </p:nvPicPr>
              <p:blipFill>
                <a:blip r:embed="rId26"/>
                <a:stretch>
                  <a:fillRect/>
                </a:stretch>
              </p:blipFill>
              <p:spPr>
                <a:xfrm>
                  <a:off x="4545240" y="3110245"/>
                  <a:ext cx="133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5" name="잉크 24">
                  <a:extLst>
                    <a:ext uri="{FF2B5EF4-FFF2-40B4-BE49-F238E27FC236}">
                      <a16:creationId xmlns:a16="http://schemas.microsoft.com/office/drawing/2014/main" id="{0ABCDCCD-5088-4B45-B3AB-73B08E5D32E8}"/>
                    </a:ext>
                  </a:extLst>
                </p14:cNvPr>
                <p14:cNvContentPartPr/>
                <p14:nvPr/>
              </p14:nvContentPartPr>
              <p14:xfrm>
                <a:off x="4408800" y="3028165"/>
                <a:ext cx="334440" cy="380520"/>
              </p14:xfrm>
            </p:contentPart>
          </mc:Choice>
          <mc:Fallback>
            <p:pic>
              <p:nvPicPr>
                <p:cNvPr id="25" name="잉크 24">
                  <a:extLst>
                    <a:ext uri="{FF2B5EF4-FFF2-40B4-BE49-F238E27FC236}">
                      <a16:creationId xmlns:a16="http://schemas.microsoft.com/office/drawing/2014/main" id="{0ABCDCCD-5088-4B45-B3AB-73B08E5D32E8}"/>
                    </a:ext>
                  </a:extLst>
                </p:cNvPr>
                <p:cNvPicPr/>
                <p:nvPr/>
              </p:nvPicPr>
              <p:blipFill>
                <a:blip r:embed="rId28"/>
                <a:stretch>
                  <a:fillRect/>
                </a:stretch>
              </p:blipFill>
              <p:spPr>
                <a:xfrm>
                  <a:off x="4399800" y="3019525"/>
                  <a:ext cx="352080" cy="398160"/>
                </a:xfrm>
                <a:prstGeom prst="rect">
                  <a:avLst/>
                </a:prstGeom>
              </p:spPr>
            </p:pic>
          </mc:Fallback>
        </mc:AlternateContent>
      </p:grpSp>
      <p:grpSp>
        <p:nvGrpSpPr>
          <p:cNvPr id="29" name="그룹 28">
            <a:extLst>
              <a:ext uri="{FF2B5EF4-FFF2-40B4-BE49-F238E27FC236}">
                <a16:creationId xmlns:a16="http://schemas.microsoft.com/office/drawing/2014/main" id="{8A284D6E-682E-470E-9D4D-50E6DF1ADAF4}"/>
              </a:ext>
            </a:extLst>
          </p:cNvPr>
          <p:cNvGrpSpPr/>
          <p:nvPr/>
        </p:nvGrpSpPr>
        <p:grpSpPr>
          <a:xfrm>
            <a:off x="7554840" y="2920525"/>
            <a:ext cx="352440" cy="388800"/>
            <a:chOff x="7554840" y="2920525"/>
            <a:chExt cx="352440" cy="388800"/>
          </a:xfrm>
        </p:grpSpPr>
        <mc:AlternateContent xmlns:mc="http://schemas.openxmlformats.org/markup-compatibility/2006">
          <mc:Choice xmlns:p14="http://schemas.microsoft.com/office/powerpoint/2010/main" Requires="p14">
            <p:contentPart p14:bwMode="auto" r:id="rId29">
              <p14:nvContentPartPr>
                <p14:cNvPr id="27" name="잉크 26">
                  <a:extLst>
                    <a:ext uri="{FF2B5EF4-FFF2-40B4-BE49-F238E27FC236}">
                      <a16:creationId xmlns:a16="http://schemas.microsoft.com/office/drawing/2014/main" id="{E28676F8-099A-49CA-B532-697FD79313B2}"/>
                    </a:ext>
                  </a:extLst>
                </p14:cNvPr>
                <p14:cNvContentPartPr/>
                <p14:nvPr/>
              </p14:nvContentPartPr>
              <p14:xfrm>
                <a:off x="7658160" y="3047965"/>
                <a:ext cx="141480" cy="145800"/>
              </p14:xfrm>
            </p:contentPart>
          </mc:Choice>
          <mc:Fallback>
            <p:pic>
              <p:nvPicPr>
                <p:cNvPr id="27" name="잉크 26">
                  <a:extLst>
                    <a:ext uri="{FF2B5EF4-FFF2-40B4-BE49-F238E27FC236}">
                      <a16:creationId xmlns:a16="http://schemas.microsoft.com/office/drawing/2014/main" id="{E28676F8-099A-49CA-B532-697FD79313B2}"/>
                    </a:ext>
                  </a:extLst>
                </p:cNvPr>
                <p:cNvPicPr/>
                <p:nvPr/>
              </p:nvPicPr>
              <p:blipFill>
                <a:blip r:embed="rId30"/>
                <a:stretch>
                  <a:fillRect/>
                </a:stretch>
              </p:blipFill>
              <p:spPr>
                <a:xfrm>
                  <a:off x="7649520" y="3038965"/>
                  <a:ext cx="15912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8" name="잉크 27">
                  <a:extLst>
                    <a:ext uri="{FF2B5EF4-FFF2-40B4-BE49-F238E27FC236}">
                      <a16:creationId xmlns:a16="http://schemas.microsoft.com/office/drawing/2014/main" id="{BE1D50F3-6AEA-4575-9C83-6DF4AFFBCAE7}"/>
                    </a:ext>
                  </a:extLst>
                </p14:cNvPr>
                <p14:cNvContentPartPr/>
                <p14:nvPr/>
              </p14:nvContentPartPr>
              <p14:xfrm>
                <a:off x="7554840" y="2920525"/>
                <a:ext cx="352440" cy="388800"/>
              </p14:xfrm>
            </p:contentPart>
          </mc:Choice>
          <mc:Fallback>
            <p:pic>
              <p:nvPicPr>
                <p:cNvPr id="28" name="잉크 27">
                  <a:extLst>
                    <a:ext uri="{FF2B5EF4-FFF2-40B4-BE49-F238E27FC236}">
                      <a16:creationId xmlns:a16="http://schemas.microsoft.com/office/drawing/2014/main" id="{BE1D50F3-6AEA-4575-9C83-6DF4AFFBCAE7}"/>
                    </a:ext>
                  </a:extLst>
                </p:cNvPr>
                <p:cNvPicPr/>
                <p:nvPr/>
              </p:nvPicPr>
              <p:blipFill>
                <a:blip r:embed="rId32"/>
                <a:stretch>
                  <a:fillRect/>
                </a:stretch>
              </p:blipFill>
              <p:spPr>
                <a:xfrm>
                  <a:off x="7546200" y="2911885"/>
                  <a:ext cx="370080" cy="406440"/>
                </a:xfrm>
                <a:prstGeom prst="rect">
                  <a:avLst/>
                </a:prstGeom>
              </p:spPr>
            </p:pic>
          </mc:Fallback>
        </mc:AlternateContent>
      </p:grpSp>
      <p:grpSp>
        <p:nvGrpSpPr>
          <p:cNvPr id="235" name="그룹 234">
            <a:extLst>
              <a:ext uri="{FF2B5EF4-FFF2-40B4-BE49-F238E27FC236}">
                <a16:creationId xmlns:a16="http://schemas.microsoft.com/office/drawing/2014/main" id="{F0FB83F5-2160-4848-B3AB-3BF406B42D1E}"/>
              </a:ext>
            </a:extLst>
          </p:cNvPr>
          <p:cNvGrpSpPr/>
          <p:nvPr/>
        </p:nvGrpSpPr>
        <p:grpSpPr>
          <a:xfrm>
            <a:off x="1308480" y="4053805"/>
            <a:ext cx="377280" cy="367200"/>
            <a:chOff x="1308480" y="4053805"/>
            <a:chExt cx="377280" cy="367200"/>
          </a:xfrm>
        </p:grpSpPr>
        <mc:AlternateContent xmlns:mc="http://schemas.openxmlformats.org/markup-compatibility/2006">
          <mc:Choice xmlns:p14="http://schemas.microsoft.com/office/powerpoint/2010/main" Requires="p14">
            <p:contentPart p14:bwMode="auto" r:id="rId33">
              <p14:nvContentPartPr>
                <p14:cNvPr id="30" name="잉크 29">
                  <a:extLst>
                    <a:ext uri="{FF2B5EF4-FFF2-40B4-BE49-F238E27FC236}">
                      <a16:creationId xmlns:a16="http://schemas.microsoft.com/office/drawing/2014/main" id="{EF4D6F8B-0578-424C-B19C-C654018D81F5}"/>
                    </a:ext>
                  </a:extLst>
                </p14:cNvPr>
                <p14:cNvContentPartPr/>
                <p14:nvPr/>
              </p14:nvContentPartPr>
              <p14:xfrm>
                <a:off x="1439160" y="4141645"/>
                <a:ext cx="22320" cy="102960"/>
              </p14:xfrm>
            </p:contentPart>
          </mc:Choice>
          <mc:Fallback>
            <p:pic>
              <p:nvPicPr>
                <p:cNvPr id="30" name="잉크 29">
                  <a:extLst>
                    <a:ext uri="{FF2B5EF4-FFF2-40B4-BE49-F238E27FC236}">
                      <a16:creationId xmlns:a16="http://schemas.microsoft.com/office/drawing/2014/main" id="{EF4D6F8B-0578-424C-B19C-C654018D81F5}"/>
                    </a:ext>
                  </a:extLst>
                </p:cNvPr>
                <p:cNvPicPr/>
                <p:nvPr/>
              </p:nvPicPr>
              <p:blipFill>
                <a:blip r:embed="rId34"/>
                <a:stretch>
                  <a:fillRect/>
                </a:stretch>
              </p:blipFill>
              <p:spPr>
                <a:xfrm>
                  <a:off x="1430520" y="4133005"/>
                  <a:ext cx="3996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1" name="잉크 30">
                  <a:extLst>
                    <a:ext uri="{FF2B5EF4-FFF2-40B4-BE49-F238E27FC236}">
                      <a16:creationId xmlns:a16="http://schemas.microsoft.com/office/drawing/2014/main" id="{3CEB2400-8BCC-4282-B9DB-DDD0EFFB831D}"/>
                    </a:ext>
                  </a:extLst>
                </p14:cNvPr>
                <p14:cNvContentPartPr/>
                <p14:nvPr/>
              </p14:nvContentPartPr>
              <p14:xfrm>
                <a:off x="1479120" y="4141645"/>
                <a:ext cx="79560" cy="187560"/>
              </p14:xfrm>
            </p:contentPart>
          </mc:Choice>
          <mc:Fallback>
            <p:pic>
              <p:nvPicPr>
                <p:cNvPr id="31" name="잉크 30">
                  <a:extLst>
                    <a:ext uri="{FF2B5EF4-FFF2-40B4-BE49-F238E27FC236}">
                      <a16:creationId xmlns:a16="http://schemas.microsoft.com/office/drawing/2014/main" id="{3CEB2400-8BCC-4282-B9DB-DDD0EFFB831D}"/>
                    </a:ext>
                  </a:extLst>
                </p:cNvPr>
                <p:cNvPicPr/>
                <p:nvPr/>
              </p:nvPicPr>
              <p:blipFill>
                <a:blip r:embed="rId36"/>
                <a:stretch>
                  <a:fillRect/>
                </a:stretch>
              </p:blipFill>
              <p:spPr>
                <a:xfrm>
                  <a:off x="1470120" y="4132645"/>
                  <a:ext cx="972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34" name="잉크 233">
                  <a:extLst>
                    <a:ext uri="{FF2B5EF4-FFF2-40B4-BE49-F238E27FC236}">
                      <a16:creationId xmlns:a16="http://schemas.microsoft.com/office/drawing/2014/main" id="{B9015D78-4D6D-475A-ADE2-63619520424F}"/>
                    </a:ext>
                  </a:extLst>
                </p14:cNvPr>
                <p14:cNvContentPartPr/>
                <p14:nvPr/>
              </p14:nvContentPartPr>
              <p14:xfrm>
                <a:off x="1308480" y="4053805"/>
                <a:ext cx="377280" cy="367200"/>
              </p14:xfrm>
            </p:contentPart>
          </mc:Choice>
          <mc:Fallback>
            <p:pic>
              <p:nvPicPr>
                <p:cNvPr id="234" name="잉크 233">
                  <a:extLst>
                    <a:ext uri="{FF2B5EF4-FFF2-40B4-BE49-F238E27FC236}">
                      <a16:creationId xmlns:a16="http://schemas.microsoft.com/office/drawing/2014/main" id="{B9015D78-4D6D-475A-ADE2-63619520424F}"/>
                    </a:ext>
                  </a:extLst>
                </p:cNvPr>
                <p:cNvPicPr/>
                <p:nvPr/>
              </p:nvPicPr>
              <p:blipFill>
                <a:blip r:embed="rId38"/>
                <a:stretch>
                  <a:fillRect/>
                </a:stretch>
              </p:blipFill>
              <p:spPr>
                <a:xfrm>
                  <a:off x="1299480" y="4044805"/>
                  <a:ext cx="394920" cy="384840"/>
                </a:xfrm>
                <a:prstGeom prst="rect">
                  <a:avLst/>
                </a:prstGeom>
              </p:spPr>
            </p:pic>
          </mc:Fallback>
        </mc:AlternateContent>
      </p:grpSp>
      <p:grpSp>
        <p:nvGrpSpPr>
          <p:cNvPr id="240" name="그룹 239">
            <a:extLst>
              <a:ext uri="{FF2B5EF4-FFF2-40B4-BE49-F238E27FC236}">
                <a16:creationId xmlns:a16="http://schemas.microsoft.com/office/drawing/2014/main" id="{DB1C71E7-6BE0-4043-BBF3-23EA2FF55B18}"/>
              </a:ext>
            </a:extLst>
          </p:cNvPr>
          <p:cNvGrpSpPr/>
          <p:nvPr/>
        </p:nvGrpSpPr>
        <p:grpSpPr>
          <a:xfrm>
            <a:off x="4435800" y="4013485"/>
            <a:ext cx="325440" cy="415080"/>
            <a:chOff x="4435800" y="4013485"/>
            <a:chExt cx="325440" cy="415080"/>
          </a:xfrm>
        </p:grpSpPr>
        <mc:AlternateContent xmlns:mc="http://schemas.openxmlformats.org/markup-compatibility/2006">
          <mc:Choice xmlns:p14="http://schemas.microsoft.com/office/powerpoint/2010/main" Requires="p14">
            <p:contentPart p14:bwMode="auto" r:id="rId39">
              <p14:nvContentPartPr>
                <p14:cNvPr id="238" name="잉크 237">
                  <a:extLst>
                    <a:ext uri="{FF2B5EF4-FFF2-40B4-BE49-F238E27FC236}">
                      <a16:creationId xmlns:a16="http://schemas.microsoft.com/office/drawing/2014/main" id="{C137EACC-E89A-491A-AFB5-B5E8BD80EEB0}"/>
                    </a:ext>
                  </a:extLst>
                </p14:cNvPr>
                <p14:cNvContentPartPr/>
                <p14:nvPr/>
              </p14:nvContentPartPr>
              <p14:xfrm>
                <a:off x="4569360" y="4123285"/>
                <a:ext cx="111600" cy="172800"/>
              </p14:xfrm>
            </p:contentPart>
          </mc:Choice>
          <mc:Fallback>
            <p:pic>
              <p:nvPicPr>
                <p:cNvPr id="238" name="잉크 237">
                  <a:extLst>
                    <a:ext uri="{FF2B5EF4-FFF2-40B4-BE49-F238E27FC236}">
                      <a16:creationId xmlns:a16="http://schemas.microsoft.com/office/drawing/2014/main" id="{C137EACC-E89A-491A-AFB5-B5E8BD80EEB0}"/>
                    </a:ext>
                  </a:extLst>
                </p:cNvPr>
                <p:cNvPicPr/>
                <p:nvPr/>
              </p:nvPicPr>
              <p:blipFill>
                <a:blip r:embed="rId40"/>
                <a:stretch>
                  <a:fillRect/>
                </a:stretch>
              </p:blipFill>
              <p:spPr>
                <a:xfrm>
                  <a:off x="4560360" y="4114645"/>
                  <a:ext cx="12924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39" name="잉크 238">
                  <a:extLst>
                    <a:ext uri="{FF2B5EF4-FFF2-40B4-BE49-F238E27FC236}">
                      <a16:creationId xmlns:a16="http://schemas.microsoft.com/office/drawing/2014/main" id="{CA3FE2B8-94FC-4393-A238-986BE636EF4F}"/>
                    </a:ext>
                  </a:extLst>
                </p14:cNvPr>
                <p14:cNvContentPartPr/>
                <p14:nvPr/>
              </p14:nvContentPartPr>
              <p14:xfrm>
                <a:off x="4435800" y="4013485"/>
                <a:ext cx="325440" cy="415080"/>
              </p14:xfrm>
            </p:contentPart>
          </mc:Choice>
          <mc:Fallback>
            <p:pic>
              <p:nvPicPr>
                <p:cNvPr id="239" name="잉크 238">
                  <a:extLst>
                    <a:ext uri="{FF2B5EF4-FFF2-40B4-BE49-F238E27FC236}">
                      <a16:creationId xmlns:a16="http://schemas.microsoft.com/office/drawing/2014/main" id="{CA3FE2B8-94FC-4393-A238-986BE636EF4F}"/>
                    </a:ext>
                  </a:extLst>
                </p:cNvPr>
                <p:cNvPicPr/>
                <p:nvPr/>
              </p:nvPicPr>
              <p:blipFill>
                <a:blip r:embed="rId42"/>
                <a:stretch>
                  <a:fillRect/>
                </a:stretch>
              </p:blipFill>
              <p:spPr>
                <a:xfrm>
                  <a:off x="4427160" y="4004845"/>
                  <a:ext cx="343080" cy="432720"/>
                </a:xfrm>
                <a:prstGeom prst="rect">
                  <a:avLst/>
                </a:prstGeom>
              </p:spPr>
            </p:pic>
          </mc:Fallback>
        </mc:AlternateContent>
      </p:grpSp>
      <p:grpSp>
        <p:nvGrpSpPr>
          <p:cNvPr id="243" name="그룹 242">
            <a:extLst>
              <a:ext uri="{FF2B5EF4-FFF2-40B4-BE49-F238E27FC236}">
                <a16:creationId xmlns:a16="http://schemas.microsoft.com/office/drawing/2014/main" id="{7E7CA288-14F0-42C1-B103-0394994D37C9}"/>
              </a:ext>
            </a:extLst>
          </p:cNvPr>
          <p:cNvGrpSpPr/>
          <p:nvPr/>
        </p:nvGrpSpPr>
        <p:grpSpPr>
          <a:xfrm>
            <a:off x="7572840" y="4059925"/>
            <a:ext cx="335520" cy="315720"/>
            <a:chOff x="7572840" y="4059925"/>
            <a:chExt cx="335520" cy="315720"/>
          </a:xfrm>
        </p:grpSpPr>
        <mc:AlternateContent xmlns:mc="http://schemas.openxmlformats.org/markup-compatibility/2006">
          <mc:Choice xmlns:p14="http://schemas.microsoft.com/office/powerpoint/2010/main" Requires="p14">
            <p:contentPart p14:bwMode="auto" r:id="rId43">
              <p14:nvContentPartPr>
                <p14:cNvPr id="241" name="잉크 240">
                  <a:extLst>
                    <a:ext uri="{FF2B5EF4-FFF2-40B4-BE49-F238E27FC236}">
                      <a16:creationId xmlns:a16="http://schemas.microsoft.com/office/drawing/2014/main" id="{7616DD01-9EE1-4D91-ABB0-AF961C0B5EA2}"/>
                    </a:ext>
                  </a:extLst>
                </p14:cNvPr>
                <p14:cNvContentPartPr/>
                <p14:nvPr/>
              </p14:nvContentPartPr>
              <p14:xfrm>
                <a:off x="7725840" y="4113925"/>
                <a:ext cx="73800" cy="179280"/>
              </p14:xfrm>
            </p:contentPart>
          </mc:Choice>
          <mc:Fallback>
            <p:pic>
              <p:nvPicPr>
                <p:cNvPr id="241" name="잉크 240">
                  <a:extLst>
                    <a:ext uri="{FF2B5EF4-FFF2-40B4-BE49-F238E27FC236}">
                      <a16:creationId xmlns:a16="http://schemas.microsoft.com/office/drawing/2014/main" id="{7616DD01-9EE1-4D91-ABB0-AF961C0B5EA2}"/>
                    </a:ext>
                  </a:extLst>
                </p:cNvPr>
                <p:cNvPicPr/>
                <p:nvPr/>
              </p:nvPicPr>
              <p:blipFill>
                <a:blip r:embed="rId44"/>
                <a:stretch>
                  <a:fillRect/>
                </a:stretch>
              </p:blipFill>
              <p:spPr>
                <a:xfrm>
                  <a:off x="7717200" y="4105285"/>
                  <a:ext cx="914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42" name="잉크 241">
                  <a:extLst>
                    <a:ext uri="{FF2B5EF4-FFF2-40B4-BE49-F238E27FC236}">
                      <a16:creationId xmlns:a16="http://schemas.microsoft.com/office/drawing/2014/main" id="{A1902204-B2A5-4139-823F-576027B3A8F6}"/>
                    </a:ext>
                  </a:extLst>
                </p14:cNvPr>
                <p14:cNvContentPartPr/>
                <p14:nvPr/>
              </p14:nvContentPartPr>
              <p14:xfrm>
                <a:off x="7572840" y="4059925"/>
                <a:ext cx="335520" cy="315720"/>
              </p14:xfrm>
            </p:contentPart>
          </mc:Choice>
          <mc:Fallback>
            <p:pic>
              <p:nvPicPr>
                <p:cNvPr id="242" name="잉크 241">
                  <a:extLst>
                    <a:ext uri="{FF2B5EF4-FFF2-40B4-BE49-F238E27FC236}">
                      <a16:creationId xmlns:a16="http://schemas.microsoft.com/office/drawing/2014/main" id="{A1902204-B2A5-4139-823F-576027B3A8F6}"/>
                    </a:ext>
                  </a:extLst>
                </p:cNvPr>
                <p:cNvPicPr/>
                <p:nvPr/>
              </p:nvPicPr>
              <p:blipFill>
                <a:blip r:embed="rId46"/>
                <a:stretch>
                  <a:fillRect/>
                </a:stretch>
              </p:blipFill>
              <p:spPr>
                <a:xfrm>
                  <a:off x="7564200" y="4051285"/>
                  <a:ext cx="353160" cy="333360"/>
                </a:xfrm>
                <a:prstGeom prst="rect">
                  <a:avLst/>
                </a:prstGeom>
              </p:spPr>
            </p:pic>
          </mc:Fallback>
        </mc:AlternateContent>
      </p:grpSp>
    </p:spTree>
    <p:extLst>
      <p:ext uri="{BB962C8B-B14F-4D97-AF65-F5344CB8AC3E}">
        <p14:creationId xmlns:p14="http://schemas.microsoft.com/office/powerpoint/2010/main" val="1837522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4" name="Google Shape;98;p3">
            <a:extLst>
              <a:ext uri="{FF2B5EF4-FFF2-40B4-BE49-F238E27FC236}">
                <a16:creationId xmlns:a16="http://schemas.microsoft.com/office/drawing/2014/main" id="{ADDE21E2-8F03-41BF-9C04-7D699A475705}"/>
              </a:ext>
            </a:extLst>
          </p:cNvPr>
          <p:cNvSpPr/>
          <p:nvPr/>
        </p:nvSpPr>
        <p:spPr>
          <a:xfrm>
            <a:off x="731746" y="2307855"/>
            <a:ext cx="5687100" cy="533400"/>
          </a:xfrm>
          <a:prstGeom prst="rect">
            <a:avLst/>
          </a:prstGeom>
          <a:solidFill>
            <a:srgbClr val="C00000"/>
          </a:solidFill>
          <a:ln>
            <a:noFill/>
          </a:ln>
          <a:effectLst>
            <a:outerShdw blurRad="508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alibri"/>
              <a:ea typeface="Calibri"/>
              <a:cs typeface="Calibri"/>
              <a:sym typeface="Calibri"/>
            </a:endParaRPr>
          </a:p>
        </p:txBody>
      </p:sp>
      <p:sp>
        <p:nvSpPr>
          <p:cNvPr id="92" name="Google Shape;92;p2"/>
          <p:cNvSpPr txBox="1">
            <a:spLocks noGrp="1"/>
          </p:cNvSpPr>
          <p:nvPr>
            <p:ph type="title"/>
          </p:nvPr>
        </p:nvSpPr>
        <p:spPr>
          <a:xfrm>
            <a:off x="0" y="685800"/>
            <a:ext cx="12192000" cy="6667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Spectral Light"/>
              <a:buNone/>
            </a:pPr>
            <a:r>
              <a:rPr lang="en-US" dirty="0">
                <a:latin typeface="Playfair Display Medium"/>
                <a:ea typeface="Playfair Display Medium"/>
                <a:cs typeface="Playfair Display Medium"/>
                <a:sym typeface="Playfair Display Medium"/>
              </a:rPr>
              <a:t>Outline</a:t>
            </a:r>
            <a:endParaRPr dirty="0">
              <a:latin typeface="Playfair Display Medium"/>
              <a:ea typeface="Playfair Display Medium"/>
              <a:cs typeface="Playfair Display Medium"/>
              <a:sym typeface="Playfair Display Medium"/>
            </a:endParaRPr>
          </a:p>
        </p:txBody>
      </p:sp>
      <p:sp>
        <p:nvSpPr>
          <p:cNvPr id="93" name="Google Shape;93;p2"/>
          <p:cNvSpPr txBox="1">
            <a:spLocks noGrp="1"/>
          </p:cNvSpPr>
          <p:nvPr>
            <p:ph type="body" idx="1"/>
          </p:nvPr>
        </p:nvSpPr>
        <p:spPr>
          <a:xfrm>
            <a:off x="290514" y="1562102"/>
            <a:ext cx="11610975" cy="4525963"/>
          </a:xfrm>
          <a:prstGeom prst="rect">
            <a:avLst/>
          </a:prstGeom>
          <a:noFill/>
          <a:ln>
            <a:noFill/>
          </a:ln>
        </p:spPr>
        <p:txBody>
          <a:bodyPr spcFirstLastPara="1" wrap="square" lIns="91425" tIns="45700" rIns="91425" bIns="45700" anchor="t" anchorCtr="0">
            <a:noAutofit/>
          </a:bodyPr>
          <a:lstStyle/>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lumMod val="50000"/>
                  </a:schemeClr>
                </a:solidFill>
              </a:rPr>
              <a:t>Main Idea</a:t>
            </a:r>
          </a:p>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solidFill>
              </a:rPr>
              <a:t>Implementation</a:t>
            </a:r>
          </a:p>
          <a:p>
            <a:pPr marL="508000" lvl="0" algn="l" rtl="0">
              <a:lnSpc>
                <a:spcPct val="100000"/>
              </a:lnSpc>
              <a:spcBef>
                <a:spcPts val="1200"/>
              </a:spcBef>
              <a:spcAft>
                <a:spcPts val="0"/>
              </a:spcAft>
              <a:buSzPts val="2800"/>
              <a:buFont typeface="Wingdings" panose="05000000000000000000" pitchFamily="2" charset="2"/>
              <a:buChar char="§"/>
            </a:pPr>
            <a:r>
              <a:rPr lang="en-US" altLang="ko-KR" sz="2800" dirty="0">
                <a:solidFill>
                  <a:schemeClr val="bg1">
                    <a:lumMod val="50000"/>
                  </a:schemeClr>
                </a:solidFill>
              </a:rPr>
              <a:t>Experimental </a:t>
            </a:r>
            <a:r>
              <a:rPr lang="en-US" sz="2800" dirty="0">
                <a:solidFill>
                  <a:schemeClr val="bg1">
                    <a:lumMod val="50000"/>
                  </a:schemeClr>
                </a:solidFill>
              </a:rPr>
              <a:t>Results</a:t>
            </a:r>
          </a:p>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lumMod val="50000"/>
                  </a:schemeClr>
                </a:solidFill>
              </a:rPr>
              <a:t>Analysis</a:t>
            </a:r>
          </a:p>
          <a:p>
            <a:pPr marL="508000" lvl="0" algn="l" rtl="0">
              <a:lnSpc>
                <a:spcPct val="100000"/>
              </a:lnSpc>
              <a:spcBef>
                <a:spcPts val="1200"/>
              </a:spcBef>
              <a:spcAft>
                <a:spcPts val="0"/>
              </a:spcAft>
              <a:buSzPts val="2800"/>
              <a:buFont typeface="Wingdings" panose="05000000000000000000" pitchFamily="2" charset="2"/>
              <a:buChar char="§"/>
            </a:pPr>
            <a:r>
              <a:rPr lang="en-US" sz="2800" dirty="0">
                <a:solidFill>
                  <a:schemeClr val="bg1">
                    <a:lumMod val="50000"/>
                  </a:schemeClr>
                </a:solidFill>
              </a:rPr>
              <a:t>Possible Further Works</a:t>
            </a:r>
          </a:p>
        </p:txBody>
      </p:sp>
    </p:spTree>
    <p:extLst>
      <p:ext uri="{BB962C8B-B14F-4D97-AF65-F5344CB8AC3E}">
        <p14:creationId xmlns:p14="http://schemas.microsoft.com/office/powerpoint/2010/main" val="226884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0" y="685800"/>
            <a:ext cx="12192000" cy="666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Spectral SemiBold"/>
              <a:buNone/>
            </a:pPr>
            <a:r>
              <a:rPr lang="en-US" sz="2800" dirty="0">
                <a:latin typeface="Playfair Display Medium"/>
                <a:ea typeface="Playfair Display Medium"/>
                <a:cs typeface="Playfair Display Medium"/>
                <a:sym typeface="Playfair Display Medium"/>
              </a:rPr>
              <a:t>Implementation</a:t>
            </a:r>
          </a:p>
        </p:txBody>
      </p:sp>
      <mc:AlternateContent xmlns:mc="http://schemas.openxmlformats.org/markup-compatibility/2006">
        <mc:Choice xmlns:a14="http://schemas.microsoft.com/office/drawing/2010/main" Requires="a14">
          <p:sp>
            <p:nvSpPr>
              <p:cNvPr id="106" name="Google Shape;106;p4"/>
              <p:cNvSpPr txBox="1">
                <a:spLocks noGrp="1"/>
              </p:cNvSpPr>
              <p:nvPr>
                <p:ph type="body" idx="1"/>
              </p:nvPr>
            </p:nvSpPr>
            <p:spPr>
              <a:xfrm>
                <a:off x="285750" y="5404525"/>
                <a:ext cx="11620500" cy="950379"/>
              </a:xfrm>
              <a:prstGeom prst="rect">
                <a:avLst/>
              </a:prstGeom>
              <a:noFill/>
              <a:ln>
                <a:noFill/>
              </a:ln>
            </p:spPr>
            <p:txBody>
              <a:bodyPr spcFirstLastPara="1" wrap="square" lIns="91425" tIns="45700" rIns="91425" bIns="45700" anchor="t" anchorCtr="0">
                <a:noAutofit/>
              </a:bodyPr>
              <a:lstStyle/>
              <a:p>
                <a:pPr indent="-368300">
                  <a:buSzPts val="2200"/>
                  <a:buFont typeface="Arial" panose="020B0604020202020204" pitchFamily="34" charset="0"/>
                  <a:buChar char="•"/>
                </a:pPr>
                <a:r>
                  <a:rPr lang="en-US" sz="2200" dirty="0"/>
                  <a:t>Dictionary = {Mask : Evaluation of the mask}</a:t>
                </a:r>
              </a:p>
              <a:p>
                <a:pPr marL="88900" indent="0">
                  <a:buSzPts val="2200"/>
                  <a:buNone/>
                </a:pPr>
                <a:r>
                  <a:rPr lang="en-US" sz="2200" dirty="0"/>
                  <a:t>                         = {</a:t>
                </a:r>
                <a14:m>
                  <m:oMath xmlns:m="http://schemas.openxmlformats.org/officeDocument/2006/math">
                    <m:sSub>
                      <m:sSubPr>
                        <m:ctrlPr>
                          <a:rPr lang="en-US" sz="2200" b="0" i="0" smtClean="0">
                            <a:latin typeface="Cambria Math" panose="02040503050406030204" pitchFamily="18" charset="0"/>
                          </a:rPr>
                        </m:ctrlPr>
                      </m:sSubPr>
                      <m:e>
                        <m:r>
                          <m:rPr>
                            <m:sty m:val="p"/>
                          </m:rPr>
                          <a:rPr lang="en-US" sz="2200" b="0" i="0" smtClean="0">
                            <a:latin typeface="Cambria Math" panose="02040503050406030204" pitchFamily="18" charset="0"/>
                          </a:rPr>
                          <m:t>mask</m:t>
                        </m:r>
                      </m:e>
                      <m:sub>
                        <m:r>
                          <a:rPr lang="en-US" sz="2200" b="0" i="0" smtClean="0">
                            <a:latin typeface="Cambria Math" panose="02040503050406030204" pitchFamily="18" charset="0"/>
                          </a:rPr>
                          <m:t>1</m:t>
                        </m:r>
                      </m:sub>
                    </m:sSub>
                  </m:oMath>
                </a14:m>
                <a:r>
                  <a:rPr lang="en-US" sz="2200" dirty="0"/>
                  <a:t> : </a:t>
                </a:r>
                <a14:m>
                  <m:oMath xmlns:m="http://schemas.openxmlformats.org/officeDocument/2006/math">
                    <m:sSub>
                      <m:sSubPr>
                        <m:ctrlPr>
                          <a:rPr lang="en-US" altLang="ko-KR" sz="2200" i="1">
                            <a:latin typeface="Cambria Math" panose="02040503050406030204" pitchFamily="18" charset="0"/>
                          </a:rPr>
                        </m:ctrlPr>
                      </m:sSubPr>
                      <m:e>
                        <m:r>
                          <m:rPr>
                            <m:sty m:val="p"/>
                          </m:rPr>
                          <a:rPr lang="en-US" altLang="ko-KR" sz="2200" b="0" i="0" smtClean="0">
                            <a:latin typeface="Cambria Math" panose="02040503050406030204" pitchFamily="18" charset="0"/>
                          </a:rPr>
                          <m:t>acc</m:t>
                        </m:r>
                        <m:r>
                          <a:rPr lang="en-US" altLang="ko-KR" sz="2200" b="0" i="1" smtClean="0">
                            <a:latin typeface="Cambria Math" panose="02040503050406030204" pitchFamily="18" charset="0"/>
                          </a:rPr>
                          <m:t>𝑢𝑟𝑎𝑐𝑦</m:t>
                        </m:r>
                      </m:e>
                      <m:sub>
                        <m:r>
                          <a:rPr lang="en-US" altLang="ko-KR" sz="2200" b="0" i="1" smtClean="0">
                            <a:latin typeface="Cambria Math" panose="02040503050406030204" pitchFamily="18" charset="0"/>
                          </a:rPr>
                          <m:t>1</m:t>
                        </m:r>
                      </m:sub>
                    </m:sSub>
                  </m:oMath>
                </a14:m>
                <a:r>
                  <a:rPr lang="en-US" altLang="ko-KR" sz="2200" dirty="0"/>
                  <a:t> </a:t>
                </a:r>
                <a:r>
                  <a:rPr lang="en-US" sz="2200" dirty="0"/>
                  <a:t>, </a:t>
                </a:r>
                <a14:m>
                  <m:oMath xmlns:m="http://schemas.openxmlformats.org/officeDocument/2006/math">
                    <m:sSub>
                      <m:sSubPr>
                        <m:ctrlPr>
                          <a:rPr lang="en-US" altLang="ko-KR" sz="2200" i="1">
                            <a:latin typeface="Cambria Math" panose="02040503050406030204" pitchFamily="18" charset="0"/>
                          </a:rPr>
                        </m:ctrlPr>
                      </m:sSubPr>
                      <m:e>
                        <m:r>
                          <m:rPr>
                            <m:sty m:val="p"/>
                          </m:rPr>
                          <a:rPr lang="en-US" altLang="ko-KR" sz="2200">
                            <a:latin typeface="Cambria Math" panose="02040503050406030204" pitchFamily="18" charset="0"/>
                          </a:rPr>
                          <m:t>mask</m:t>
                        </m:r>
                      </m:e>
                      <m:sub>
                        <m:r>
                          <a:rPr lang="en-US" altLang="ko-KR" sz="2200" b="0" i="0" smtClean="0">
                            <a:latin typeface="Cambria Math" panose="02040503050406030204" pitchFamily="18" charset="0"/>
                          </a:rPr>
                          <m:t>2</m:t>
                        </m:r>
                      </m:sub>
                    </m:sSub>
                  </m:oMath>
                </a14:m>
                <a:r>
                  <a:rPr lang="en-US" altLang="ko-KR" sz="2200" dirty="0"/>
                  <a:t> : </a:t>
                </a:r>
                <a14:m>
                  <m:oMath xmlns:m="http://schemas.openxmlformats.org/officeDocument/2006/math">
                    <m:sSub>
                      <m:sSubPr>
                        <m:ctrlPr>
                          <a:rPr lang="en-US" altLang="ko-KR" sz="2200" i="1">
                            <a:latin typeface="Cambria Math" panose="02040503050406030204" pitchFamily="18" charset="0"/>
                          </a:rPr>
                        </m:ctrlPr>
                      </m:sSubPr>
                      <m:e>
                        <m:r>
                          <m:rPr>
                            <m:sty m:val="p"/>
                          </m:rPr>
                          <a:rPr lang="en-US" altLang="ko-KR" sz="2200">
                            <a:latin typeface="Cambria Math" panose="02040503050406030204" pitchFamily="18" charset="0"/>
                          </a:rPr>
                          <m:t>acc</m:t>
                        </m:r>
                        <m:r>
                          <a:rPr lang="en-US" altLang="ko-KR" sz="2200" i="1">
                            <a:latin typeface="Cambria Math" panose="02040503050406030204" pitchFamily="18" charset="0"/>
                          </a:rPr>
                          <m:t>𝑢𝑟𝑎𝑐𝑦</m:t>
                        </m:r>
                      </m:e>
                      <m:sub>
                        <m:r>
                          <a:rPr lang="en-US" altLang="ko-KR" sz="2200" b="0" i="1" smtClean="0">
                            <a:latin typeface="Cambria Math" panose="02040503050406030204" pitchFamily="18" charset="0"/>
                          </a:rPr>
                          <m:t>2</m:t>
                        </m:r>
                      </m:sub>
                    </m:sSub>
                  </m:oMath>
                </a14:m>
                <a:r>
                  <a:rPr lang="en-US" altLang="ko-KR" sz="2200" dirty="0"/>
                  <a:t> </a:t>
                </a:r>
                <a:r>
                  <a:rPr lang="en-US" sz="2200" dirty="0"/>
                  <a:t>, … , </a:t>
                </a:r>
                <a14:m>
                  <m:oMath xmlns:m="http://schemas.openxmlformats.org/officeDocument/2006/math">
                    <m:sSub>
                      <m:sSubPr>
                        <m:ctrlPr>
                          <a:rPr lang="en-US" altLang="ko-KR" sz="2200" i="1">
                            <a:latin typeface="Cambria Math" panose="02040503050406030204" pitchFamily="18" charset="0"/>
                          </a:rPr>
                        </m:ctrlPr>
                      </m:sSubPr>
                      <m:e>
                        <m:r>
                          <m:rPr>
                            <m:sty m:val="p"/>
                          </m:rPr>
                          <a:rPr lang="en-US" altLang="ko-KR" sz="2200">
                            <a:latin typeface="Cambria Math" panose="02040503050406030204" pitchFamily="18" charset="0"/>
                          </a:rPr>
                          <m:t>mask</m:t>
                        </m:r>
                      </m:e>
                      <m:sub>
                        <m:r>
                          <m:rPr>
                            <m:sty m:val="p"/>
                          </m:rPr>
                          <a:rPr lang="en-US" altLang="ko-KR" sz="2200" b="0" i="0" smtClean="0">
                            <a:latin typeface="Cambria Math" panose="02040503050406030204" pitchFamily="18" charset="0"/>
                          </a:rPr>
                          <m:t>k</m:t>
                        </m:r>
                      </m:sub>
                    </m:sSub>
                  </m:oMath>
                </a14:m>
                <a:r>
                  <a:rPr lang="en-US" altLang="ko-KR" sz="2200" dirty="0"/>
                  <a:t> : </a:t>
                </a:r>
                <a14:m>
                  <m:oMath xmlns:m="http://schemas.openxmlformats.org/officeDocument/2006/math">
                    <m:sSub>
                      <m:sSubPr>
                        <m:ctrlPr>
                          <a:rPr lang="en-US" altLang="ko-KR" sz="2200" i="1">
                            <a:latin typeface="Cambria Math" panose="02040503050406030204" pitchFamily="18" charset="0"/>
                          </a:rPr>
                        </m:ctrlPr>
                      </m:sSubPr>
                      <m:e>
                        <m:r>
                          <m:rPr>
                            <m:sty m:val="p"/>
                          </m:rPr>
                          <a:rPr lang="en-US" altLang="ko-KR" sz="2200">
                            <a:latin typeface="Cambria Math" panose="02040503050406030204" pitchFamily="18" charset="0"/>
                          </a:rPr>
                          <m:t>acc</m:t>
                        </m:r>
                        <m:r>
                          <a:rPr lang="en-US" altLang="ko-KR" sz="2200" i="1">
                            <a:latin typeface="Cambria Math" panose="02040503050406030204" pitchFamily="18" charset="0"/>
                          </a:rPr>
                          <m:t>𝑢𝑟𝑎𝑐𝑦</m:t>
                        </m:r>
                      </m:e>
                      <m:sub>
                        <m:r>
                          <a:rPr lang="en-US" altLang="ko-KR" sz="2200" b="0" i="1" smtClean="0">
                            <a:latin typeface="Cambria Math" panose="02040503050406030204" pitchFamily="18" charset="0"/>
                          </a:rPr>
                          <m:t>𝑘</m:t>
                        </m:r>
                      </m:sub>
                    </m:sSub>
                  </m:oMath>
                </a14:m>
                <a:r>
                  <a:rPr lang="en-US" sz="2200" dirty="0"/>
                  <a:t>}</a:t>
                </a:r>
              </a:p>
            </p:txBody>
          </p:sp>
        </mc:Choice>
        <mc:Fallback>
          <p:sp>
            <p:nvSpPr>
              <p:cNvPr id="106" name="Google Shape;106;p4"/>
              <p:cNvSpPr txBox="1">
                <a:spLocks noGrp="1" noRot="1" noChangeAspect="1" noMove="1" noResize="1" noEditPoints="1" noAdjustHandles="1" noChangeArrowheads="1" noChangeShapeType="1" noTextEdit="1"/>
              </p:cNvSpPr>
              <p:nvPr>
                <p:ph type="body" idx="1"/>
              </p:nvPr>
            </p:nvSpPr>
            <p:spPr>
              <a:xfrm>
                <a:off x="285750" y="5404525"/>
                <a:ext cx="11620500" cy="950379"/>
              </a:xfrm>
              <a:prstGeom prst="rect">
                <a:avLst/>
              </a:prstGeom>
              <a:blipFill>
                <a:blip r:embed="rId3"/>
                <a:stretch>
                  <a:fillRect b="-7097"/>
                </a:stretch>
              </a:blipFill>
              <a:ln>
                <a:noFill/>
              </a:ln>
            </p:spPr>
            <p:txBody>
              <a:bodyPr/>
              <a:lstStyle/>
              <a:p>
                <a:r>
                  <a:rPr lang="ko-KR" altLang="en-US">
                    <a:noFill/>
                  </a:rPr>
                  <a:t> </a:t>
                </a:r>
              </a:p>
            </p:txBody>
          </p:sp>
        </mc:Fallback>
      </mc:AlternateContent>
      <p:sp>
        <p:nvSpPr>
          <p:cNvPr id="107" name="Google Shape;107;p4"/>
          <p:cNvSpPr txBox="1">
            <a:spLocks noGrp="1"/>
          </p:cNvSpPr>
          <p:nvPr>
            <p:ph type="sldNum" idx="12"/>
          </p:nvPr>
        </p:nvSpPr>
        <p:spPr>
          <a:xfrm>
            <a:off x="9296400" y="6482090"/>
            <a:ext cx="27432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sp>
        <p:nvSpPr>
          <p:cNvPr id="57" name="순서도: 연결자 56">
            <a:extLst>
              <a:ext uri="{FF2B5EF4-FFF2-40B4-BE49-F238E27FC236}">
                <a16:creationId xmlns:a16="http://schemas.microsoft.com/office/drawing/2014/main" id="{F79239AF-F25D-488A-9627-DF74D8417DF6}"/>
              </a:ext>
            </a:extLst>
          </p:cNvPr>
          <p:cNvSpPr/>
          <p:nvPr/>
        </p:nvSpPr>
        <p:spPr>
          <a:xfrm>
            <a:off x="1294446" y="2045963"/>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58" name="순서도: 연결자 57">
            <a:extLst>
              <a:ext uri="{FF2B5EF4-FFF2-40B4-BE49-F238E27FC236}">
                <a16:creationId xmlns:a16="http://schemas.microsoft.com/office/drawing/2014/main" id="{E26C7317-8CBA-4C90-AD7E-EFF8F9CEFDC9}"/>
              </a:ext>
            </a:extLst>
          </p:cNvPr>
          <p:cNvSpPr/>
          <p:nvPr/>
        </p:nvSpPr>
        <p:spPr>
          <a:xfrm>
            <a:off x="2185755" y="2045962"/>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59" name="순서도: 연결자 58">
            <a:extLst>
              <a:ext uri="{FF2B5EF4-FFF2-40B4-BE49-F238E27FC236}">
                <a16:creationId xmlns:a16="http://schemas.microsoft.com/office/drawing/2014/main" id="{E68446B8-1B9C-4FD9-ADC5-56D6564A26AB}"/>
              </a:ext>
            </a:extLst>
          </p:cNvPr>
          <p:cNvSpPr/>
          <p:nvPr/>
        </p:nvSpPr>
        <p:spPr>
          <a:xfrm>
            <a:off x="3077064" y="2045961"/>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dirty="0"/>
          </a:p>
        </p:txBody>
      </p:sp>
      <p:sp>
        <p:nvSpPr>
          <p:cNvPr id="60" name="순서도: 연결자 59">
            <a:extLst>
              <a:ext uri="{FF2B5EF4-FFF2-40B4-BE49-F238E27FC236}">
                <a16:creationId xmlns:a16="http://schemas.microsoft.com/office/drawing/2014/main" id="{65876AD3-22C6-49C9-8670-D43FAC7982B2}"/>
              </a:ext>
            </a:extLst>
          </p:cNvPr>
          <p:cNvSpPr/>
          <p:nvPr/>
        </p:nvSpPr>
        <p:spPr>
          <a:xfrm>
            <a:off x="1294445" y="3070764"/>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61" name="순서도: 연결자 60">
            <a:extLst>
              <a:ext uri="{FF2B5EF4-FFF2-40B4-BE49-F238E27FC236}">
                <a16:creationId xmlns:a16="http://schemas.microsoft.com/office/drawing/2014/main" id="{2C115B33-606C-42E3-B777-D549CA763818}"/>
              </a:ext>
            </a:extLst>
          </p:cNvPr>
          <p:cNvSpPr/>
          <p:nvPr/>
        </p:nvSpPr>
        <p:spPr>
          <a:xfrm>
            <a:off x="2197301" y="3070763"/>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62" name="순서도: 연결자 61">
            <a:extLst>
              <a:ext uri="{FF2B5EF4-FFF2-40B4-BE49-F238E27FC236}">
                <a16:creationId xmlns:a16="http://schemas.microsoft.com/office/drawing/2014/main" id="{9B0580FB-C61A-4ACE-8FF9-A0D223A051CD}"/>
              </a:ext>
            </a:extLst>
          </p:cNvPr>
          <p:cNvSpPr/>
          <p:nvPr/>
        </p:nvSpPr>
        <p:spPr>
          <a:xfrm>
            <a:off x="3100157" y="3052290"/>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cxnSp>
        <p:nvCxnSpPr>
          <p:cNvPr id="63" name="직선 연결선 62">
            <a:extLst>
              <a:ext uri="{FF2B5EF4-FFF2-40B4-BE49-F238E27FC236}">
                <a16:creationId xmlns:a16="http://schemas.microsoft.com/office/drawing/2014/main" id="{415D37C6-610C-4E19-B7BA-EB6690E5A744}"/>
              </a:ext>
            </a:extLst>
          </p:cNvPr>
          <p:cNvCxnSpPr>
            <a:stCxn id="57" idx="4"/>
            <a:endCxn id="61" idx="0"/>
          </p:cNvCxnSpPr>
          <p:nvPr/>
        </p:nvCxnSpPr>
        <p:spPr>
          <a:xfrm>
            <a:off x="1543828" y="2526254"/>
            <a:ext cx="902855" cy="544509"/>
          </a:xfrm>
          <a:prstGeom prst="line">
            <a:avLst/>
          </a:prstGeom>
        </p:spPr>
        <p:style>
          <a:lnRef idx="1">
            <a:schemeClr val="dk1"/>
          </a:lnRef>
          <a:fillRef idx="0">
            <a:schemeClr val="dk1"/>
          </a:fillRef>
          <a:effectRef idx="0">
            <a:schemeClr val="dk1"/>
          </a:effectRef>
          <a:fontRef idx="minor">
            <a:schemeClr val="tx1"/>
          </a:fontRef>
        </p:style>
      </p:cxnSp>
      <p:cxnSp>
        <p:nvCxnSpPr>
          <p:cNvPr id="64" name="직선 연결선 63">
            <a:extLst>
              <a:ext uri="{FF2B5EF4-FFF2-40B4-BE49-F238E27FC236}">
                <a16:creationId xmlns:a16="http://schemas.microsoft.com/office/drawing/2014/main" id="{432DD1E1-37C8-4163-A284-21950934872D}"/>
              </a:ext>
            </a:extLst>
          </p:cNvPr>
          <p:cNvCxnSpPr>
            <a:cxnSpLocks/>
            <a:stCxn id="57" idx="4"/>
            <a:endCxn id="60" idx="0"/>
          </p:cNvCxnSpPr>
          <p:nvPr/>
        </p:nvCxnSpPr>
        <p:spPr>
          <a:xfrm flipH="1">
            <a:off x="1543827" y="2526254"/>
            <a:ext cx="1" cy="544510"/>
          </a:xfrm>
          <a:prstGeom prst="line">
            <a:avLst/>
          </a:prstGeom>
        </p:spPr>
        <p:style>
          <a:lnRef idx="1">
            <a:schemeClr val="dk1"/>
          </a:lnRef>
          <a:fillRef idx="0">
            <a:schemeClr val="dk1"/>
          </a:fillRef>
          <a:effectRef idx="0">
            <a:schemeClr val="dk1"/>
          </a:effectRef>
          <a:fontRef idx="minor">
            <a:schemeClr val="tx1"/>
          </a:fontRef>
        </p:style>
      </p:cxnSp>
      <p:cxnSp>
        <p:nvCxnSpPr>
          <p:cNvPr id="65" name="직선 연결선 64">
            <a:extLst>
              <a:ext uri="{FF2B5EF4-FFF2-40B4-BE49-F238E27FC236}">
                <a16:creationId xmlns:a16="http://schemas.microsoft.com/office/drawing/2014/main" id="{C04E70D3-3FE0-4D2C-BD9C-DC5CCC9B5271}"/>
              </a:ext>
            </a:extLst>
          </p:cNvPr>
          <p:cNvCxnSpPr>
            <a:cxnSpLocks/>
            <a:stCxn id="57" idx="4"/>
            <a:endCxn id="62" idx="0"/>
          </p:cNvCxnSpPr>
          <p:nvPr/>
        </p:nvCxnSpPr>
        <p:spPr>
          <a:xfrm>
            <a:off x="1543828" y="2526254"/>
            <a:ext cx="1805711" cy="526036"/>
          </a:xfrm>
          <a:prstGeom prst="line">
            <a:avLst/>
          </a:prstGeom>
        </p:spPr>
        <p:style>
          <a:lnRef idx="1">
            <a:schemeClr val="dk1"/>
          </a:lnRef>
          <a:fillRef idx="0">
            <a:schemeClr val="dk1"/>
          </a:fillRef>
          <a:effectRef idx="0">
            <a:schemeClr val="dk1"/>
          </a:effectRef>
          <a:fontRef idx="minor">
            <a:schemeClr val="tx1"/>
          </a:fontRef>
        </p:style>
      </p:cxnSp>
      <p:cxnSp>
        <p:nvCxnSpPr>
          <p:cNvPr id="66" name="직선 연결선 65">
            <a:extLst>
              <a:ext uri="{FF2B5EF4-FFF2-40B4-BE49-F238E27FC236}">
                <a16:creationId xmlns:a16="http://schemas.microsoft.com/office/drawing/2014/main" id="{0A2092B1-5357-4661-ACBA-0AEF769DD603}"/>
              </a:ext>
            </a:extLst>
          </p:cNvPr>
          <p:cNvCxnSpPr>
            <a:cxnSpLocks/>
            <a:stCxn id="58" idx="4"/>
            <a:endCxn id="60" idx="0"/>
          </p:cNvCxnSpPr>
          <p:nvPr/>
        </p:nvCxnSpPr>
        <p:spPr>
          <a:xfrm flipH="1">
            <a:off x="1543827" y="2526253"/>
            <a:ext cx="891310" cy="544511"/>
          </a:xfrm>
          <a:prstGeom prst="line">
            <a:avLst/>
          </a:prstGeom>
        </p:spPr>
        <p:style>
          <a:lnRef idx="1">
            <a:schemeClr val="dk1"/>
          </a:lnRef>
          <a:fillRef idx="0">
            <a:schemeClr val="dk1"/>
          </a:fillRef>
          <a:effectRef idx="0">
            <a:schemeClr val="dk1"/>
          </a:effectRef>
          <a:fontRef idx="minor">
            <a:schemeClr val="tx1"/>
          </a:fontRef>
        </p:style>
      </p:cxnSp>
      <p:cxnSp>
        <p:nvCxnSpPr>
          <p:cNvPr id="67" name="직선 연결선 66">
            <a:extLst>
              <a:ext uri="{FF2B5EF4-FFF2-40B4-BE49-F238E27FC236}">
                <a16:creationId xmlns:a16="http://schemas.microsoft.com/office/drawing/2014/main" id="{69BFCCCD-2B9A-4962-9491-6CB035E9DB5A}"/>
              </a:ext>
            </a:extLst>
          </p:cNvPr>
          <p:cNvCxnSpPr>
            <a:cxnSpLocks/>
            <a:stCxn id="58" idx="4"/>
            <a:endCxn id="61" idx="0"/>
          </p:cNvCxnSpPr>
          <p:nvPr/>
        </p:nvCxnSpPr>
        <p:spPr>
          <a:xfrm>
            <a:off x="2435137" y="2526253"/>
            <a:ext cx="11546" cy="544510"/>
          </a:xfrm>
          <a:prstGeom prst="line">
            <a:avLst/>
          </a:prstGeom>
        </p:spPr>
        <p:style>
          <a:lnRef idx="1">
            <a:schemeClr val="dk1"/>
          </a:lnRef>
          <a:fillRef idx="0">
            <a:schemeClr val="dk1"/>
          </a:fillRef>
          <a:effectRef idx="0">
            <a:schemeClr val="dk1"/>
          </a:effectRef>
          <a:fontRef idx="minor">
            <a:schemeClr val="tx1"/>
          </a:fontRef>
        </p:style>
      </p:cxnSp>
      <p:cxnSp>
        <p:nvCxnSpPr>
          <p:cNvPr id="68" name="직선 연결선 67">
            <a:extLst>
              <a:ext uri="{FF2B5EF4-FFF2-40B4-BE49-F238E27FC236}">
                <a16:creationId xmlns:a16="http://schemas.microsoft.com/office/drawing/2014/main" id="{E291A23E-2982-41FC-932A-380E7263CB1B}"/>
              </a:ext>
            </a:extLst>
          </p:cNvPr>
          <p:cNvCxnSpPr>
            <a:cxnSpLocks/>
            <a:stCxn id="59" idx="4"/>
            <a:endCxn id="62" idx="0"/>
          </p:cNvCxnSpPr>
          <p:nvPr/>
        </p:nvCxnSpPr>
        <p:spPr>
          <a:xfrm>
            <a:off x="3326446" y="2526252"/>
            <a:ext cx="23093" cy="526038"/>
          </a:xfrm>
          <a:prstGeom prst="line">
            <a:avLst/>
          </a:prstGeom>
        </p:spPr>
        <p:style>
          <a:lnRef idx="1">
            <a:schemeClr val="dk1"/>
          </a:lnRef>
          <a:fillRef idx="0">
            <a:schemeClr val="dk1"/>
          </a:fillRef>
          <a:effectRef idx="0">
            <a:schemeClr val="dk1"/>
          </a:effectRef>
          <a:fontRef idx="minor">
            <a:schemeClr val="tx1"/>
          </a:fontRef>
        </p:style>
      </p:cxnSp>
      <p:cxnSp>
        <p:nvCxnSpPr>
          <p:cNvPr id="69" name="직선 연결선 68">
            <a:extLst>
              <a:ext uri="{FF2B5EF4-FFF2-40B4-BE49-F238E27FC236}">
                <a16:creationId xmlns:a16="http://schemas.microsoft.com/office/drawing/2014/main" id="{AB90E595-1AD5-4020-801F-5703F192FB89}"/>
              </a:ext>
            </a:extLst>
          </p:cNvPr>
          <p:cNvCxnSpPr>
            <a:cxnSpLocks/>
            <a:stCxn id="58" idx="4"/>
            <a:endCxn id="62" idx="0"/>
          </p:cNvCxnSpPr>
          <p:nvPr/>
        </p:nvCxnSpPr>
        <p:spPr>
          <a:xfrm>
            <a:off x="2435137" y="2526253"/>
            <a:ext cx="914402" cy="526037"/>
          </a:xfrm>
          <a:prstGeom prst="line">
            <a:avLst/>
          </a:prstGeom>
        </p:spPr>
        <p:style>
          <a:lnRef idx="1">
            <a:schemeClr val="dk1"/>
          </a:lnRef>
          <a:fillRef idx="0">
            <a:schemeClr val="dk1"/>
          </a:fillRef>
          <a:effectRef idx="0">
            <a:schemeClr val="dk1"/>
          </a:effectRef>
          <a:fontRef idx="minor">
            <a:schemeClr val="tx1"/>
          </a:fontRef>
        </p:style>
      </p:cxnSp>
      <p:cxnSp>
        <p:nvCxnSpPr>
          <p:cNvPr id="70" name="직선 연결선 69">
            <a:extLst>
              <a:ext uri="{FF2B5EF4-FFF2-40B4-BE49-F238E27FC236}">
                <a16:creationId xmlns:a16="http://schemas.microsoft.com/office/drawing/2014/main" id="{F6212C7B-A318-43B2-A4D5-CB9D159E3BE8}"/>
              </a:ext>
            </a:extLst>
          </p:cNvPr>
          <p:cNvCxnSpPr>
            <a:cxnSpLocks/>
            <a:stCxn id="59" idx="4"/>
            <a:endCxn id="60" idx="0"/>
          </p:cNvCxnSpPr>
          <p:nvPr/>
        </p:nvCxnSpPr>
        <p:spPr>
          <a:xfrm flipH="1">
            <a:off x="1543827" y="2526252"/>
            <a:ext cx="1782619" cy="544512"/>
          </a:xfrm>
          <a:prstGeom prst="line">
            <a:avLst/>
          </a:prstGeom>
        </p:spPr>
        <p:style>
          <a:lnRef idx="1">
            <a:schemeClr val="dk1"/>
          </a:lnRef>
          <a:fillRef idx="0">
            <a:schemeClr val="dk1"/>
          </a:fillRef>
          <a:effectRef idx="0">
            <a:schemeClr val="dk1"/>
          </a:effectRef>
          <a:fontRef idx="minor">
            <a:schemeClr val="tx1"/>
          </a:fontRef>
        </p:style>
      </p:cxnSp>
      <p:cxnSp>
        <p:nvCxnSpPr>
          <p:cNvPr id="71" name="직선 연결선 70">
            <a:extLst>
              <a:ext uri="{FF2B5EF4-FFF2-40B4-BE49-F238E27FC236}">
                <a16:creationId xmlns:a16="http://schemas.microsoft.com/office/drawing/2014/main" id="{D36EC524-679C-4776-8591-F21EF1A10254}"/>
              </a:ext>
            </a:extLst>
          </p:cNvPr>
          <p:cNvCxnSpPr>
            <a:cxnSpLocks/>
            <a:stCxn id="59" idx="4"/>
            <a:endCxn id="61" idx="0"/>
          </p:cNvCxnSpPr>
          <p:nvPr/>
        </p:nvCxnSpPr>
        <p:spPr>
          <a:xfrm flipH="1">
            <a:off x="2446683" y="2526252"/>
            <a:ext cx="879763" cy="544511"/>
          </a:xfrm>
          <a:prstGeom prst="line">
            <a:avLst/>
          </a:prstGeom>
        </p:spPr>
        <p:style>
          <a:lnRef idx="1">
            <a:schemeClr val="dk1"/>
          </a:lnRef>
          <a:fillRef idx="0">
            <a:schemeClr val="dk1"/>
          </a:fillRef>
          <a:effectRef idx="0">
            <a:schemeClr val="dk1"/>
          </a:effectRef>
          <a:fontRef idx="minor">
            <a:schemeClr val="tx1"/>
          </a:fontRef>
        </p:style>
      </p:cxnSp>
      <p:cxnSp>
        <p:nvCxnSpPr>
          <p:cNvPr id="72" name="직선 연결선 71">
            <a:extLst>
              <a:ext uri="{FF2B5EF4-FFF2-40B4-BE49-F238E27FC236}">
                <a16:creationId xmlns:a16="http://schemas.microsoft.com/office/drawing/2014/main" id="{51969793-1521-4DC1-83A5-C28B61C13E40}"/>
              </a:ext>
            </a:extLst>
          </p:cNvPr>
          <p:cNvCxnSpPr>
            <a:stCxn id="57" idx="7"/>
            <a:endCxn id="57" idx="3"/>
          </p:cNvCxnSpPr>
          <p:nvPr/>
        </p:nvCxnSpPr>
        <p:spPr>
          <a:xfrm flipH="1">
            <a:off x="1367488" y="2116300"/>
            <a:ext cx="352679" cy="3396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직선 연결선 72">
            <a:extLst>
              <a:ext uri="{FF2B5EF4-FFF2-40B4-BE49-F238E27FC236}">
                <a16:creationId xmlns:a16="http://schemas.microsoft.com/office/drawing/2014/main" id="{EDE58956-0E4B-4993-9E92-12F9333F00D6}"/>
              </a:ext>
            </a:extLst>
          </p:cNvPr>
          <p:cNvCxnSpPr>
            <a:cxnSpLocks/>
            <a:stCxn id="57" idx="1"/>
            <a:endCxn id="57" idx="5"/>
          </p:cNvCxnSpPr>
          <p:nvPr/>
        </p:nvCxnSpPr>
        <p:spPr>
          <a:xfrm>
            <a:off x="1367488" y="2116300"/>
            <a:ext cx="352679" cy="3396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48F89852-BAB4-44DB-8E35-0D91274C7D0C}"/>
              </a:ext>
            </a:extLst>
          </p:cNvPr>
          <p:cNvCxnSpPr/>
          <p:nvPr/>
        </p:nvCxnSpPr>
        <p:spPr>
          <a:xfrm flipH="1">
            <a:off x="1367487" y="3136485"/>
            <a:ext cx="352679" cy="3396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직선 연결선 74">
            <a:extLst>
              <a:ext uri="{FF2B5EF4-FFF2-40B4-BE49-F238E27FC236}">
                <a16:creationId xmlns:a16="http://schemas.microsoft.com/office/drawing/2014/main" id="{46EDB0A4-0507-40E8-8845-F1238D2CF05B}"/>
              </a:ext>
            </a:extLst>
          </p:cNvPr>
          <p:cNvCxnSpPr>
            <a:cxnSpLocks/>
          </p:cNvCxnSpPr>
          <p:nvPr/>
        </p:nvCxnSpPr>
        <p:spPr>
          <a:xfrm>
            <a:off x="1367487" y="3136485"/>
            <a:ext cx="352679" cy="3396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Google Shape;106;p4">
            <a:extLst>
              <a:ext uri="{FF2B5EF4-FFF2-40B4-BE49-F238E27FC236}">
                <a16:creationId xmlns:a16="http://schemas.microsoft.com/office/drawing/2014/main" id="{15A53D86-F8DC-4FD6-86F4-D7083A7EB281}"/>
              </a:ext>
            </a:extLst>
          </p:cNvPr>
          <p:cNvSpPr txBox="1">
            <a:spLocks/>
          </p:cNvSpPr>
          <p:nvPr/>
        </p:nvSpPr>
        <p:spPr>
          <a:xfrm>
            <a:off x="8265442" y="2321496"/>
            <a:ext cx="2887756" cy="9503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4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1pPr>
            <a:lvl2pPr marL="914400" marR="0" lvl="1"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2pPr>
            <a:lvl3pPr marL="1371600" marR="0" lvl="2" indent="-342900" algn="l" rtl="0">
              <a:lnSpc>
                <a:spcPct val="100000"/>
              </a:lnSpc>
              <a:spcBef>
                <a:spcPts val="32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3pPr>
            <a:lvl4pPr marL="1828800" marR="0" lvl="3" indent="-342900" algn="l" rtl="0">
              <a:lnSpc>
                <a:spcPct val="100000"/>
              </a:lnSpc>
              <a:spcBef>
                <a:spcPts val="28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4pPr>
            <a:lvl5pPr marL="2286000" marR="0" lvl="4" indent="-342900" algn="l" rtl="0">
              <a:lnSpc>
                <a:spcPct val="100000"/>
              </a:lnSpc>
              <a:spcBef>
                <a:spcPts val="24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5pPr>
            <a:lvl6pPr marL="2743200" marR="0" lvl="5"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6pPr>
            <a:lvl7pPr marL="3200400" marR="0" lvl="6"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7pPr>
            <a:lvl8pPr marL="3657600" marR="0" lvl="7"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8pPr>
            <a:lvl9pPr marL="4114800" marR="0" lvl="8" indent="-342900" algn="l" rtl="0">
              <a:lnSpc>
                <a:spcPct val="100000"/>
              </a:lnSpc>
              <a:spcBef>
                <a:spcPts val="400"/>
              </a:spcBef>
              <a:spcAft>
                <a:spcPts val="0"/>
              </a:spcAft>
              <a:buClr>
                <a:schemeClr val="dk1"/>
              </a:buClr>
              <a:buSzPts val="1800"/>
              <a:buFont typeface="Playfair Display"/>
              <a:buChar char="•"/>
              <a:defRPr sz="1800" b="0" i="0" u="none" strike="noStrike" cap="none">
                <a:solidFill>
                  <a:schemeClr val="dk1"/>
                </a:solidFill>
                <a:latin typeface="Playfair Display"/>
                <a:ea typeface="Playfair Display"/>
                <a:cs typeface="Playfair Display"/>
                <a:sym typeface="Playfair Display"/>
              </a:defRPr>
            </a:lvl9pPr>
          </a:lstStyle>
          <a:p>
            <a:pPr marL="88900" indent="0">
              <a:buSzPts val="2200"/>
              <a:buNone/>
            </a:pPr>
            <a:r>
              <a:rPr lang="en-US" sz="2200" dirty="0"/>
              <a:t>[[ 1            0           0]</a:t>
            </a:r>
          </a:p>
          <a:p>
            <a:pPr marL="88900" indent="0">
              <a:buSzPts val="2200"/>
              <a:buNone/>
            </a:pPr>
            <a:r>
              <a:rPr lang="en-US" sz="2200" dirty="0"/>
              <a:t> [ 1            0           0]]</a:t>
            </a:r>
          </a:p>
        </p:txBody>
      </p:sp>
      <p:sp>
        <p:nvSpPr>
          <p:cNvPr id="77" name="순서도: 연결자 76">
            <a:extLst>
              <a:ext uri="{FF2B5EF4-FFF2-40B4-BE49-F238E27FC236}">
                <a16:creationId xmlns:a16="http://schemas.microsoft.com/office/drawing/2014/main" id="{F1084EC5-4030-4DF9-982F-8B09AB9BD53D}"/>
              </a:ext>
            </a:extLst>
          </p:cNvPr>
          <p:cNvSpPr/>
          <p:nvPr/>
        </p:nvSpPr>
        <p:spPr>
          <a:xfrm>
            <a:off x="5038942" y="2045963"/>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78" name="순서도: 연결자 77">
            <a:extLst>
              <a:ext uri="{FF2B5EF4-FFF2-40B4-BE49-F238E27FC236}">
                <a16:creationId xmlns:a16="http://schemas.microsoft.com/office/drawing/2014/main" id="{0D28944F-5F5D-436F-8696-420AEB566061}"/>
              </a:ext>
            </a:extLst>
          </p:cNvPr>
          <p:cNvSpPr/>
          <p:nvPr/>
        </p:nvSpPr>
        <p:spPr>
          <a:xfrm>
            <a:off x="5930251" y="2045962"/>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79" name="순서도: 연결자 78">
            <a:extLst>
              <a:ext uri="{FF2B5EF4-FFF2-40B4-BE49-F238E27FC236}">
                <a16:creationId xmlns:a16="http://schemas.microsoft.com/office/drawing/2014/main" id="{6029FD06-9F7B-486E-905D-183C1350D35E}"/>
              </a:ext>
            </a:extLst>
          </p:cNvPr>
          <p:cNvSpPr/>
          <p:nvPr/>
        </p:nvSpPr>
        <p:spPr>
          <a:xfrm>
            <a:off x="6821560" y="2045961"/>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dirty="0"/>
          </a:p>
        </p:txBody>
      </p:sp>
      <p:sp>
        <p:nvSpPr>
          <p:cNvPr id="80" name="순서도: 연결자 79">
            <a:extLst>
              <a:ext uri="{FF2B5EF4-FFF2-40B4-BE49-F238E27FC236}">
                <a16:creationId xmlns:a16="http://schemas.microsoft.com/office/drawing/2014/main" id="{0AB72AC6-3DF7-4972-9751-FBFAB908A661}"/>
              </a:ext>
            </a:extLst>
          </p:cNvPr>
          <p:cNvSpPr/>
          <p:nvPr/>
        </p:nvSpPr>
        <p:spPr>
          <a:xfrm>
            <a:off x="5038941" y="3070764"/>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81" name="순서도: 연결자 80">
            <a:extLst>
              <a:ext uri="{FF2B5EF4-FFF2-40B4-BE49-F238E27FC236}">
                <a16:creationId xmlns:a16="http://schemas.microsoft.com/office/drawing/2014/main" id="{8021F21F-61D0-463B-B060-053300E93C19}"/>
              </a:ext>
            </a:extLst>
          </p:cNvPr>
          <p:cNvSpPr/>
          <p:nvPr/>
        </p:nvSpPr>
        <p:spPr>
          <a:xfrm>
            <a:off x="5941797" y="3070763"/>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82" name="순서도: 연결자 81">
            <a:extLst>
              <a:ext uri="{FF2B5EF4-FFF2-40B4-BE49-F238E27FC236}">
                <a16:creationId xmlns:a16="http://schemas.microsoft.com/office/drawing/2014/main" id="{39072814-58DA-4474-8C50-8916584CC647}"/>
              </a:ext>
            </a:extLst>
          </p:cNvPr>
          <p:cNvSpPr/>
          <p:nvPr/>
        </p:nvSpPr>
        <p:spPr>
          <a:xfrm>
            <a:off x="6844653" y="3052290"/>
            <a:ext cx="498763" cy="480291"/>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cxnSp>
        <p:nvCxnSpPr>
          <p:cNvPr id="83" name="직선 연결선 82">
            <a:extLst>
              <a:ext uri="{FF2B5EF4-FFF2-40B4-BE49-F238E27FC236}">
                <a16:creationId xmlns:a16="http://schemas.microsoft.com/office/drawing/2014/main" id="{0A1A4E38-3E31-419D-999E-7E30E4BDA5EF}"/>
              </a:ext>
            </a:extLst>
          </p:cNvPr>
          <p:cNvCxnSpPr>
            <a:stCxn id="77" idx="4"/>
            <a:endCxn id="81" idx="0"/>
          </p:cNvCxnSpPr>
          <p:nvPr/>
        </p:nvCxnSpPr>
        <p:spPr>
          <a:xfrm>
            <a:off x="5288324" y="2526254"/>
            <a:ext cx="902855" cy="544509"/>
          </a:xfrm>
          <a:prstGeom prst="line">
            <a:avLst/>
          </a:prstGeom>
        </p:spPr>
        <p:style>
          <a:lnRef idx="1">
            <a:schemeClr val="dk1"/>
          </a:lnRef>
          <a:fillRef idx="0">
            <a:schemeClr val="dk1"/>
          </a:fillRef>
          <a:effectRef idx="0">
            <a:schemeClr val="dk1"/>
          </a:effectRef>
          <a:fontRef idx="minor">
            <a:schemeClr val="tx1"/>
          </a:fontRef>
        </p:style>
      </p:cxnSp>
      <p:cxnSp>
        <p:nvCxnSpPr>
          <p:cNvPr id="84" name="직선 연결선 83">
            <a:extLst>
              <a:ext uri="{FF2B5EF4-FFF2-40B4-BE49-F238E27FC236}">
                <a16:creationId xmlns:a16="http://schemas.microsoft.com/office/drawing/2014/main" id="{08B6A5D7-F98A-4574-8128-7E6F892775A4}"/>
              </a:ext>
            </a:extLst>
          </p:cNvPr>
          <p:cNvCxnSpPr>
            <a:cxnSpLocks/>
            <a:stCxn id="77" idx="4"/>
            <a:endCxn id="80" idx="0"/>
          </p:cNvCxnSpPr>
          <p:nvPr/>
        </p:nvCxnSpPr>
        <p:spPr>
          <a:xfrm flipH="1">
            <a:off x="5288323" y="2526254"/>
            <a:ext cx="1" cy="544510"/>
          </a:xfrm>
          <a:prstGeom prst="line">
            <a:avLst/>
          </a:prstGeom>
        </p:spPr>
        <p:style>
          <a:lnRef idx="1">
            <a:schemeClr val="dk1"/>
          </a:lnRef>
          <a:fillRef idx="0">
            <a:schemeClr val="dk1"/>
          </a:fillRef>
          <a:effectRef idx="0">
            <a:schemeClr val="dk1"/>
          </a:effectRef>
          <a:fontRef idx="minor">
            <a:schemeClr val="tx1"/>
          </a:fontRef>
        </p:style>
      </p:cxnSp>
      <p:cxnSp>
        <p:nvCxnSpPr>
          <p:cNvPr id="85" name="직선 연결선 84">
            <a:extLst>
              <a:ext uri="{FF2B5EF4-FFF2-40B4-BE49-F238E27FC236}">
                <a16:creationId xmlns:a16="http://schemas.microsoft.com/office/drawing/2014/main" id="{D164E56F-9187-47F8-A5A9-5B2015981337}"/>
              </a:ext>
            </a:extLst>
          </p:cNvPr>
          <p:cNvCxnSpPr>
            <a:cxnSpLocks/>
            <a:stCxn id="77" idx="4"/>
            <a:endCxn id="82" idx="0"/>
          </p:cNvCxnSpPr>
          <p:nvPr/>
        </p:nvCxnSpPr>
        <p:spPr>
          <a:xfrm>
            <a:off x="5288324" y="2526254"/>
            <a:ext cx="1805711" cy="526036"/>
          </a:xfrm>
          <a:prstGeom prst="line">
            <a:avLst/>
          </a:prstGeom>
        </p:spPr>
        <p:style>
          <a:lnRef idx="1">
            <a:schemeClr val="dk1"/>
          </a:lnRef>
          <a:fillRef idx="0">
            <a:schemeClr val="dk1"/>
          </a:fillRef>
          <a:effectRef idx="0">
            <a:schemeClr val="dk1"/>
          </a:effectRef>
          <a:fontRef idx="minor">
            <a:schemeClr val="tx1"/>
          </a:fontRef>
        </p:style>
      </p:cxnSp>
      <p:cxnSp>
        <p:nvCxnSpPr>
          <p:cNvPr id="86" name="직선 연결선 85">
            <a:extLst>
              <a:ext uri="{FF2B5EF4-FFF2-40B4-BE49-F238E27FC236}">
                <a16:creationId xmlns:a16="http://schemas.microsoft.com/office/drawing/2014/main" id="{CBB09D84-60A8-4736-A785-E3C4F257FD0D}"/>
              </a:ext>
            </a:extLst>
          </p:cNvPr>
          <p:cNvCxnSpPr>
            <a:cxnSpLocks/>
            <a:stCxn id="78" idx="4"/>
            <a:endCxn id="80" idx="0"/>
          </p:cNvCxnSpPr>
          <p:nvPr/>
        </p:nvCxnSpPr>
        <p:spPr>
          <a:xfrm flipH="1">
            <a:off x="5288323" y="2526253"/>
            <a:ext cx="891310" cy="544511"/>
          </a:xfrm>
          <a:prstGeom prst="line">
            <a:avLst/>
          </a:prstGeom>
        </p:spPr>
        <p:style>
          <a:lnRef idx="1">
            <a:schemeClr val="dk1"/>
          </a:lnRef>
          <a:fillRef idx="0">
            <a:schemeClr val="dk1"/>
          </a:fillRef>
          <a:effectRef idx="0">
            <a:schemeClr val="dk1"/>
          </a:effectRef>
          <a:fontRef idx="minor">
            <a:schemeClr val="tx1"/>
          </a:fontRef>
        </p:style>
      </p:cxnSp>
      <p:cxnSp>
        <p:nvCxnSpPr>
          <p:cNvPr id="87" name="직선 연결선 86">
            <a:extLst>
              <a:ext uri="{FF2B5EF4-FFF2-40B4-BE49-F238E27FC236}">
                <a16:creationId xmlns:a16="http://schemas.microsoft.com/office/drawing/2014/main" id="{5547A984-78FD-4FA4-8332-BF65FD8E3E06}"/>
              </a:ext>
            </a:extLst>
          </p:cNvPr>
          <p:cNvCxnSpPr>
            <a:cxnSpLocks/>
            <a:stCxn id="78" idx="4"/>
            <a:endCxn id="81" idx="0"/>
          </p:cNvCxnSpPr>
          <p:nvPr/>
        </p:nvCxnSpPr>
        <p:spPr>
          <a:xfrm>
            <a:off x="6179633" y="2526253"/>
            <a:ext cx="11546" cy="544510"/>
          </a:xfrm>
          <a:prstGeom prst="line">
            <a:avLst/>
          </a:prstGeom>
        </p:spPr>
        <p:style>
          <a:lnRef idx="1">
            <a:schemeClr val="dk1"/>
          </a:lnRef>
          <a:fillRef idx="0">
            <a:schemeClr val="dk1"/>
          </a:fillRef>
          <a:effectRef idx="0">
            <a:schemeClr val="dk1"/>
          </a:effectRef>
          <a:fontRef idx="minor">
            <a:schemeClr val="tx1"/>
          </a:fontRef>
        </p:style>
      </p:cxnSp>
      <p:cxnSp>
        <p:nvCxnSpPr>
          <p:cNvPr id="88" name="직선 연결선 87">
            <a:extLst>
              <a:ext uri="{FF2B5EF4-FFF2-40B4-BE49-F238E27FC236}">
                <a16:creationId xmlns:a16="http://schemas.microsoft.com/office/drawing/2014/main" id="{6774817F-15EF-4E32-8FD6-511824CB1231}"/>
              </a:ext>
            </a:extLst>
          </p:cNvPr>
          <p:cNvCxnSpPr>
            <a:cxnSpLocks/>
            <a:stCxn id="79" idx="4"/>
            <a:endCxn id="82" idx="0"/>
          </p:cNvCxnSpPr>
          <p:nvPr/>
        </p:nvCxnSpPr>
        <p:spPr>
          <a:xfrm>
            <a:off x="7070942" y="2526252"/>
            <a:ext cx="23093" cy="526038"/>
          </a:xfrm>
          <a:prstGeom prst="line">
            <a:avLst/>
          </a:prstGeom>
        </p:spPr>
        <p:style>
          <a:lnRef idx="1">
            <a:schemeClr val="dk1"/>
          </a:lnRef>
          <a:fillRef idx="0">
            <a:schemeClr val="dk1"/>
          </a:fillRef>
          <a:effectRef idx="0">
            <a:schemeClr val="dk1"/>
          </a:effectRef>
          <a:fontRef idx="minor">
            <a:schemeClr val="tx1"/>
          </a:fontRef>
        </p:style>
      </p:cxnSp>
      <p:cxnSp>
        <p:nvCxnSpPr>
          <p:cNvPr id="89" name="직선 연결선 88">
            <a:extLst>
              <a:ext uri="{FF2B5EF4-FFF2-40B4-BE49-F238E27FC236}">
                <a16:creationId xmlns:a16="http://schemas.microsoft.com/office/drawing/2014/main" id="{545E1B74-7C58-4F76-BFF3-FDE532D98BF8}"/>
              </a:ext>
            </a:extLst>
          </p:cNvPr>
          <p:cNvCxnSpPr>
            <a:cxnSpLocks/>
            <a:stCxn id="78" idx="4"/>
            <a:endCxn id="82" idx="0"/>
          </p:cNvCxnSpPr>
          <p:nvPr/>
        </p:nvCxnSpPr>
        <p:spPr>
          <a:xfrm>
            <a:off x="6179633" y="2526253"/>
            <a:ext cx="914402" cy="526037"/>
          </a:xfrm>
          <a:prstGeom prst="line">
            <a:avLst/>
          </a:prstGeom>
        </p:spPr>
        <p:style>
          <a:lnRef idx="1">
            <a:schemeClr val="dk1"/>
          </a:lnRef>
          <a:fillRef idx="0">
            <a:schemeClr val="dk1"/>
          </a:fillRef>
          <a:effectRef idx="0">
            <a:schemeClr val="dk1"/>
          </a:effectRef>
          <a:fontRef idx="minor">
            <a:schemeClr val="tx1"/>
          </a:fontRef>
        </p:style>
      </p:cxnSp>
      <p:cxnSp>
        <p:nvCxnSpPr>
          <p:cNvPr id="90" name="직선 연결선 89">
            <a:extLst>
              <a:ext uri="{FF2B5EF4-FFF2-40B4-BE49-F238E27FC236}">
                <a16:creationId xmlns:a16="http://schemas.microsoft.com/office/drawing/2014/main" id="{9E4B9005-D117-4536-B32F-C2C8775681CF}"/>
              </a:ext>
            </a:extLst>
          </p:cNvPr>
          <p:cNvCxnSpPr>
            <a:cxnSpLocks/>
            <a:stCxn id="79" idx="4"/>
            <a:endCxn id="80" idx="0"/>
          </p:cNvCxnSpPr>
          <p:nvPr/>
        </p:nvCxnSpPr>
        <p:spPr>
          <a:xfrm flipH="1">
            <a:off x="5288323" y="2526252"/>
            <a:ext cx="1782619" cy="544512"/>
          </a:xfrm>
          <a:prstGeom prst="line">
            <a:avLst/>
          </a:prstGeom>
        </p:spPr>
        <p:style>
          <a:lnRef idx="1">
            <a:schemeClr val="dk1"/>
          </a:lnRef>
          <a:fillRef idx="0">
            <a:schemeClr val="dk1"/>
          </a:fillRef>
          <a:effectRef idx="0">
            <a:schemeClr val="dk1"/>
          </a:effectRef>
          <a:fontRef idx="minor">
            <a:schemeClr val="tx1"/>
          </a:fontRef>
        </p:style>
      </p:cxnSp>
      <p:cxnSp>
        <p:nvCxnSpPr>
          <p:cNvPr id="91" name="직선 연결선 90">
            <a:extLst>
              <a:ext uri="{FF2B5EF4-FFF2-40B4-BE49-F238E27FC236}">
                <a16:creationId xmlns:a16="http://schemas.microsoft.com/office/drawing/2014/main" id="{F7F2CF93-115E-4085-BC7F-E8634D5AAE1D}"/>
              </a:ext>
            </a:extLst>
          </p:cNvPr>
          <p:cNvCxnSpPr>
            <a:cxnSpLocks/>
            <a:stCxn id="79" idx="4"/>
            <a:endCxn id="81" idx="0"/>
          </p:cNvCxnSpPr>
          <p:nvPr/>
        </p:nvCxnSpPr>
        <p:spPr>
          <a:xfrm flipH="1">
            <a:off x="6191179" y="2526252"/>
            <a:ext cx="879763" cy="544511"/>
          </a:xfrm>
          <a:prstGeom prst="line">
            <a:avLst/>
          </a:prstGeom>
        </p:spPr>
        <p:style>
          <a:lnRef idx="1">
            <a:schemeClr val="dk1"/>
          </a:lnRef>
          <a:fillRef idx="0">
            <a:schemeClr val="dk1"/>
          </a:fillRef>
          <a:effectRef idx="0">
            <a:schemeClr val="dk1"/>
          </a:effectRef>
          <a:fontRef idx="minor">
            <a:schemeClr val="tx1"/>
          </a:fontRef>
        </p:style>
      </p:cxnSp>
      <p:grpSp>
        <p:nvGrpSpPr>
          <p:cNvPr id="6" name="그룹 5">
            <a:extLst>
              <a:ext uri="{FF2B5EF4-FFF2-40B4-BE49-F238E27FC236}">
                <a16:creationId xmlns:a16="http://schemas.microsoft.com/office/drawing/2014/main" id="{2CDBB122-5C17-4215-8AE1-E7029A367927}"/>
              </a:ext>
            </a:extLst>
          </p:cNvPr>
          <p:cNvGrpSpPr/>
          <p:nvPr/>
        </p:nvGrpSpPr>
        <p:grpSpPr>
          <a:xfrm>
            <a:off x="7808280" y="2662355"/>
            <a:ext cx="218880" cy="209520"/>
            <a:chOff x="7808280" y="2832685"/>
            <a:chExt cx="218880" cy="209520"/>
          </a:xfrm>
        </p:grpSpPr>
        <mc:AlternateContent xmlns:mc="http://schemas.openxmlformats.org/markup-compatibility/2006">
          <mc:Choice xmlns:p14="http://schemas.microsoft.com/office/powerpoint/2010/main" Requires="p14">
            <p:contentPart p14:bwMode="auto" r:id="rId4">
              <p14:nvContentPartPr>
                <p14:cNvPr id="4" name="잉크 3">
                  <a:extLst>
                    <a:ext uri="{FF2B5EF4-FFF2-40B4-BE49-F238E27FC236}">
                      <a16:creationId xmlns:a16="http://schemas.microsoft.com/office/drawing/2014/main" id="{13742DCC-8174-4701-8475-96A0740EF157}"/>
                    </a:ext>
                  </a:extLst>
                </p14:cNvPr>
                <p14:cNvContentPartPr/>
                <p14:nvPr/>
              </p14:nvContentPartPr>
              <p14:xfrm>
                <a:off x="7829160" y="2832685"/>
                <a:ext cx="176400" cy="209520"/>
              </p14:xfrm>
            </p:contentPart>
          </mc:Choice>
          <mc:Fallback>
            <p:pic>
              <p:nvPicPr>
                <p:cNvPr id="4" name="잉크 3">
                  <a:extLst>
                    <a:ext uri="{FF2B5EF4-FFF2-40B4-BE49-F238E27FC236}">
                      <a16:creationId xmlns:a16="http://schemas.microsoft.com/office/drawing/2014/main" id="{13742DCC-8174-4701-8475-96A0740EF157}"/>
                    </a:ext>
                  </a:extLst>
                </p:cNvPr>
                <p:cNvPicPr/>
                <p:nvPr/>
              </p:nvPicPr>
              <p:blipFill>
                <a:blip r:embed="rId5"/>
                <a:stretch>
                  <a:fillRect/>
                </a:stretch>
              </p:blipFill>
              <p:spPr>
                <a:xfrm>
                  <a:off x="7820520" y="2823685"/>
                  <a:ext cx="19404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잉크 4">
                  <a:extLst>
                    <a:ext uri="{FF2B5EF4-FFF2-40B4-BE49-F238E27FC236}">
                      <a16:creationId xmlns:a16="http://schemas.microsoft.com/office/drawing/2014/main" id="{CE8FAA5B-BDBB-4B3C-9FEC-1E3688E7BD69}"/>
                    </a:ext>
                  </a:extLst>
                </p14:cNvPr>
                <p14:cNvContentPartPr/>
                <p14:nvPr/>
              </p14:nvContentPartPr>
              <p14:xfrm>
                <a:off x="7808280" y="2841325"/>
                <a:ext cx="218880" cy="175680"/>
              </p14:xfrm>
            </p:contentPart>
          </mc:Choice>
          <mc:Fallback>
            <p:pic>
              <p:nvPicPr>
                <p:cNvPr id="5" name="잉크 4">
                  <a:extLst>
                    <a:ext uri="{FF2B5EF4-FFF2-40B4-BE49-F238E27FC236}">
                      <a16:creationId xmlns:a16="http://schemas.microsoft.com/office/drawing/2014/main" id="{CE8FAA5B-BDBB-4B3C-9FEC-1E3688E7BD69}"/>
                    </a:ext>
                  </a:extLst>
                </p:cNvPr>
                <p:cNvPicPr/>
                <p:nvPr/>
              </p:nvPicPr>
              <p:blipFill>
                <a:blip r:embed="rId7"/>
                <a:stretch>
                  <a:fillRect/>
                </a:stretch>
              </p:blipFill>
              <p:spPr>
                <a:xfrm>
                  <a:off x="7799280" y="2832685"/>
                  <a:ext cx="236520" cy="193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7" name="잉크 6">
                <a:extLst>
                  <a:ext uri="{FF2B5EF4-FFF2-40B4-BE49-F238E27FC236}">
                    <a16:creationId xmlns:a16="http://schemas.microsoft.com/office/drawing/2014/main" id="{A1656A4E-DE43-43EE-A7FE-DDFA64793013}"/>
                  </a:ext>
                </a:extLst>
              </p14:cNvPr>
              <p14:cNvContentPartPr/>
              <p14:nvPr/>
            </p14:nvContentPartPr>
            <p14:xfrm>
              <a:off x="4141320" y="2670995"/>
              <a:ext cx="178560" cy="360"/>
            </p14:xfrm>
          </p:contentPart>
        </mc:Choice>
        <mc:Fallback>
          <p:pic>
            <p:nvPicPr>
              <p:cNvPr id="7" name="잉크 6">
                <a:extLst>
                  <a:ext uri="{FF2B5EF4-FFF2-40B4-BE49-F238E27FC236}">
                    <a16:creationId xmlns:a16="http://schemas.microsoft.com/office/drawing/2014/main" id="{A1656A4E-DE43-43EE-A7FE-DDFA64793013}"/>
                  </a:ext>
                </a:extLst>
              </p:cNvPr>
              <p:cNvPicPr/>
              <p:nvPr/>
            </p:nvPicPr>
            <p:blipFill>
              <a:blip r:embed="rId9"/>
              <a:stretch>
                <a:fillRect/>
              </a:stretch>
            </p:blipFill>
            <p:spPr>
              <a:xfrm>
                <a:off x="4132680" y="2662355"/>
                <a:ext cx="196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잉크 8">
                <a:extLst>
                  <a:ext uri="{FF2B5EF4-FFF2-40B4-BE49-F238E27FC236}">
                    <a16:creationId xmlns:a16="http://schemas.microsoft.com/office/drawing/2014/main" id="{9C233637-4115-4B40-AA81-4CCDB7D58A77}"/>
                  </a:ext>
                </a:extLst>
              </p14:cNvPr>
              <p14:cNvContentPartPr/>
              <p14:nvPr/>
            </p14:nvContentPartPr>
            <p14:xfrm>
              <a:off x="4159680" y="2850635"/>
              <a:ext cx="178200" cy="360"/>
            </p14:xfrm>
          </p:contentPart>
        </mc:Choice>
        <mc:Fallback>
          <p:pic>
            <p:nvPicPr>
              <p:cNvPr id="9" name="잉크 8">
                <a:extLst>
                  <a:ext uri="{FF2B5EF4-FFF2-40B4-BE49-F238E27FC236}">
                    <a16:creationId xmlns:a16="http://schemas.microsoft.com/office/drawing/2014/main" id="{9C233637-4115-4B40-AA81-4CCDB7D58A77}"/>
                  </a:ext>
                </a:extLst>
              </p:cNvPr>
              <p:cNvPicPr/>
              <p:nvPr/>
            </p:nvPicPr>
            <p:blipFill>
              <a:blip r:embed="rId9"/>
              <a:stretch>
                <a:fillRect/>
              </a:stretch>
            </p:blipFill>
            <p:spPr>
              <a:xfrm>
                <a:off x="4151040" y="2841995"/>
                <a:ext cx="195840" cy="18000"/>
              </a:xfrm>
              <a:prstGeom prst="rect">
                <a:avLst/>
              </a:prstGeom>
            </p:spPr>
          </p:pic>
        </mc:Fallback>
      </mc:AlternateContent>
      <p:grpSp>
        <p:nvGrpSpPr>
          <p:cNvPr id="13" name="그룹 12">
            <a:extLst>
              <a:ext uri="{FF2B5EF4-FFF2-40B4-BE49-F238E27FC236}">
                <a16:creationId xmlns:a16="http://schemas.microsoft.com/office/drawing/2014/main" id="{E5A89DC9-2E96-4207-A330-8177FBBE33A1}"/>
              </a:ext>
            </a:extLst>
          </p:cNvPr>
          <p:cNvGrpSpPr/>
          <p:nvPr/>
        </p:nvGrpSpPr>
        <p:grpSpPr>
          <a:xfrm>
            <a:off x="2303880" y="3819099"/>
            <a:ext cx="338400" cy="358920"/>
            <a:chOff x="2303880" y="3639805"/>
            <a:chExt cx="338400" cy="358920"/>
          </a:xfrm>
        </p:grpSpPr>
        <mc:AlternateContent xmlns:mc="http://schemas.openxmlformats.org/markup-compatibility/2006">
          <mc:Choice xmlns:p14="http://schemas.microsoft.com/office/powerpoint/2010/main" Requires="p14">
            <p:contentPart p14:bwMode="auto" r:id="rId11">
              <p14:nvContentPartPr>
                <p14:cNvPr id="10" name="잉크 9">
                  <a:extLst>
                    <a:ext uri="{FF2B5EF4-FFF2-40B4-BE49-F238E27FC236}">
                      <a16:creationId xmlns:a16="http://schemas.microsoft.com/office/drawing/2014/main" id="{D34AE958-6AC8-4C39-9600-28002354288A}"/>
                    </a:ext>
                  </a:extLst>
                </p14:cNvPr>
                <p14:cNvContentPartPr/>
                <p14:nvPr/>
              </p14:nvContentPartPr>
              <p14:xfrm>
                <a:off x="2393160" y="3648445"/>
                <a:ext cx="360" cy="232200"/>
              </p14:xfrm>
            </p:contentPart>
          </mc:Choice>
          <mc:Fallback>
            <p:pic>
              <p:nvPicPr>
                <p:cNvPr id="10" name="잉크 9">
                  <a:extLst>
                    <a:ext uri="{FF2B5EF4-FFF2-40B4-BE49-F238E27FC236}">
                      <a16:creationId xmlns:a16="http://schemas.microsoft.com/office/drawing/2014/main" id="{D34AE958-6AC8-4C39-9600-28002354288A}"/>
                    </a:ext>
                  </a:extLst>
                </p:cNvPr>
                <p:cNvPicPr/>
                <p:nvPr/>
              </p:nvPicPr>
              <p:blipFill>
                <a:blip r:embed="rId12"/>
                <a:stretch>
                  <a:fillRect/>
                </a:stretch>
              </p:blipFill>
              <p:spPr>
                <a:xfrm>
                  <a:off x="2384160" y="3639805"/>
                  <a:ext cx="1800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잉크 10">
                  <a:extLst>
                    <a:ext uri="{FF2B5EF4-FFF2-40B4-BE49-F238E27FC236}">
                      <a16:creationId xmlns:a16="http://schemas.microsoft.com/office/drawing/2014/main" id="{92F1BAFD-8EDE-4C13-815E-77CC42C1E865}"/>
                    </a:ext>
                  </a:extLst>
                </p14:cNvPr>
                <p14:cNvContentPartPr/>
                <p14:nvPr/>
              </p14:nvContentPartPr>
              <p14:xfrm>
                <a:off x="2509800" y="3639805"/>
                <a:ext cx="10800" cy="259200"/>
              </p14:xfrm>
            </p:contentPart>
          </mc:Choice>
          <mc:Fallback>
            <p:pic>
              <p:nvPicPr>
                <p:cNvPr id="11" name="잉크 10">
                  <a:extLst>
                    <a:ext uri="{FF2B5EF4-FFF2-40B4-BE49-F238E27FC236}">
                      <a16:creationId xmlns:a16="http://schemas.microsoft.com/office/drawing/2014/main" id="{92F1BAFD-8EDE-4C13-815E-77CC42C1E865}"/>
                    </a:ext>
                  </a:extLst>
                </p:cNvPr>
                <p:cNvPicPr/>
                <p:nvPr/>
              </p:nvPicPr>
              <p:blipFill>
                <a:blip r:embed="rId14"/>
                <a:stretch>
                  <a:fillRect/>
                </a:stretch>
              </p:blipFill>
              <p:spPr>
                <a:xfrm>
                  <a:off x="2500800" y="3630805"/>
                  <a:ext cx="2844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잉크 11">
                  <a:extLst>
                    <a:ext uri="{FF2B5EF4-FFF2-40B4-BE49-F238E27FC236}">
                      <a16:creationId xmlns:a16="http://schemas.microsoft.com/office/drawing/2014/main" id="{55C8BF12-4953-4EDB-ADBE-4514F594B258}"/>
                    </a:ext>
                  </a:extLst>
                </p14:cNvPr>
                <p14:cNvContentPartPr/>
                <p14:nvPr/>
              </p14:nvContentPartPr>
              <p14:xfrm>
                <a:off x="2303880" y="3807925"/>
                <a:ext cx="338400" cy="190800"/>
              </p14:xfrm>
            </p:contentPart>
          </mc:Choice>
          <mc:Fallback>
            <p:pic>
              <p:nvPicPr>
                <p:cNvPr id="12" name="잉크 11">
                  <a:extLst>
                    <a:ext uri="{FF2B5EF4-FFF2-40B4-BE49-F238E27FC236}">
                      <a16:creationId xmlns:a16="http://schemas.microsoft.com/office/drawing/2014/main" id="{55C8BF12-4953-4EDB-ADBE-4514F594B258}"/>
                    </a:ext>
                  </a:extLst>
                </p:cNvPr>
                <p:cNvPicPr/>
                <p:nvPr/>
              </p:nvPicPr>
              <p:blipFill>
                <a:blip r:embed="rId16"/>
                <a:stretch>
                  <a:fillRect/>
                </a:stretch>
              </p:blipFill>
              <p:spPr>
                <a:xfrm>
                  <a:off x="2294880" y="3799285"/>
                  <a:ext cx="356040" cy="208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24" name="잉크 23">
                <a:extLst>
                  <a:ext uri="{FF2B5EF4-FFF2-40B4-BE49-F238E27FC236}">
                    <a16:creationId xmlns:a16="http://schemas.microsoft.com/office/drawing/2014/main" id="{3A15C61D-161A-4DF2-A840-F84E5AA00CF4}"/>
                  </a:ext>
                </a:extLst>
              </p14:cNvPr>
              <p14:cNvContentPartPr/>
              <p14:nvPr/>
            </p14:nvContentPartPr>
            <p14:xfrm>
              <a:off x="1826880" y="4832139"/>
              <a:ext cx="123480" cy="194040"/>
            </p14:xfrm>
          </p:contentPart>
        </mc:Choice>
        <mc:Fallback>
          <p:pic>
            <p:nvPicPr>
              <p:cNvPr id="24" name="잉크 23">
                <a:extLst>
                  <a:ext uri="{FF2B5EF4-FFF2-40B4-BE49-F238E27FC236}">
                    <a16:creationId xmlns:a16="http://schemas.microsoft.com/office/drawing/2014/main" id="{3A15C61D-161A-4DF2-A840-F84E5AA00CF4}"/>
                  </a:ext>
                </a:extLst>
              </p:cNvPr>
              <p:cNvPicPr/>
              <p:nvPr/>
            </p:nvPicPr>
            <p:blipFill>
              <a:blip r:embed="rId18"/>
              <a:stretch>
                <a:fillRect/>
              </a:stretch>
            </p:blipFill>
            <p:spPr>
              <a:xfrm>
                <a:off x="1818240" y="4823139"/>
                <a:ext cx="14112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6" name="잉크 25">
                <a:extLst>
                  <a:ext uri="{FF2B5EF4-FFF2-40B4-BE49-F238E27FC236}">
                    <a16:creationId xmlns:a16="http://schemas.microsoft.com/office/drawing/2014/main" id="{95E8F627-2347-4CCA-98C1-84E41EBCF295}"/>
                  </a:ext>
                </a:extLst>
              </p14:cNvPr>
              <p14:cNvContentPartPr/>
              <p14:nvPr/>
            </p14:nvContentPartPr>
            <p14:xfrm>
              <a:off x="2017320" y="4873899"/>
              <a:ext cx="98640" cy="139680"/>
            </p14:xfrm>
          </p:contentPart>
        </mc:Choice>
        <mc:Fallback>
          <p:pic>
            <p:nvPicPr>
              <p:cNvPr id="26" name="잉크 25">
                <a:extLst>
                  <a:ext uri="{FF2B5EF4-FFF2-40B4-BE49-F238E27FC236}">
                    <a16:creationId xmlns:a16="http://schemas.microsoft.com/office/drawing/2014/main" id="{95E8F627-2347-4CCA-98C1-84E41EBCF295}"/>
                  </a:ext>
                </a:extLst>
              </p:cNvPr>
              <p:cNvPicPr/>
              <p:nvPr/>
            </p:nvPicPr>
            <p:blipFill>
              <a:blip r:embed="rId20"/>
              <a:stretch>
                <a:fillRect/>
              </a:stretch>
            </p:blipFill>
            <p:spPr>
              <a:xfrm>
                <a:off x="2008680" y="4864899"/>
                <a:ext cx="11628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7" name="잉크 26">
                <a:extLst>
                  <a:ext uri="{FF2B5EF4-FFF2-40B4-BE49-F238E27FC236}">
                    <a16:creationId xmlns:a16="http://schemas.microsoft.com/office/drawing/2014/main" id="{FB9019CC-86BA-4C54-B552-A9DD2EC93B5E}"/>
                  </a:ext>
                </a:extLst>
              </p14:cNvPr>
              <p14:cNvContentPartPr/>
              <p14:nvPr/>
            </p14:nvContentPartPr>
            <p14:xfrm>
              <a:off x="2141520" y="4893339"/>
              <a:ext cx="184320" cy="119880"/>
            </p14:xfrm>
          </p:contentPart>
        </mc:Choice>
        <mc:Fallback>
          <p:pic>
            <p:nvPicPr>
              <p:cNvPr id="27" name="잉크 26">
                <a:extLst>
                  <a:ext uri="{FF2B5EF4-FFF2-40B4-BE49-F238E27FC236}">
                    <a16:creationId xmlns:a16="http://schemas.microsoft.com/office/drawing/2014/main" id="{FB9019CC-86BA-4C54-B552-A9DD2EC93B5E}"/>
                  </a:ext>
                </a:extLst>
              </p:cNvPr>
              <p:cNvPicPr/>
              <p:nvPr/>
            </p:nvPicPr>
            <p:blipFill>
              <a:blip r:embed="rId22"/>
              <a:stretch>
                <a:fillRect/>
              </a:stretch>
            </p:blipFill>
            <p:spPr>
              <a:xfrm>
                <a:off x="2132520" y="4884699"/>
                <a:ext cx="2019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0" name="잉크 29">
                <a:extLst>
                  <a:ext uri="{FF2B5EF4-FFF2-40B4-BE49-F238E27FC236}">
                    <a16:creationId xmlns:a16="http://schemas.microsoft.com/office/drawing/2014/main" id="{CBD384CA-FAE1-45ED-A106-89C85776952E}"/>
                  </a:ext>
                </a:extLst>
              </p14:cNvPr>
              <p14:cNvContentPartPr/>
              <p14:nvPr/>
            </p14:nvContentPartPr>
            <p14:xfrm>
              <a:off x="2375520" y="4849059"/>
              <a:ext cx="106560" cy="127080"/>
            </p14:xfrm>
          </p:contentPart>
        </mc:Choice>
        <mc:Fallback>
          <p:pic>
            <p:nvPicPr>
              <p:cNvPr id="30" name="잉크 29">
                <a:extLst>
                  <a:ext uri="{FF2B5EF4-FFF2-40B4-BE49-F238E27FC236}">
                    <a16:creationId xmlns:a16="http://schemas.microsoft.com/office/drawing/2014/main" id="{CBD384CA-FAE1-45ED-A106-89C85776952E}"/>
                  </a:ext>
                </a:extLst>
              </p:cNvPr>
              <p:cNvPicPr/>
              <p:nvPr/>
            </p:nvPicPr>
            <p:blipFill>
              <a:blip r:embed="rId24"/>
              <a:stretch>
                <a:fillRect/>
              </a:stretch>
            </p:blipFill>
            <p:spPr>
              <a:xfrm>
                <a:off x="2366880" y="4840419"/>
                <a:ext cx="1242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2" name="잉크 31">
                <a:extLst>
                  <a:ext uri="{FF2B5EF4-FFF2-40B4-BE49-F238E27FC236}">
                    <a16:creationId xmlns:a16="http://schemas.microsoft.com/office/drawing/2014/main" id="{C837CA62-CA0E-4835-8C69-82801136DA81}"/>
                  </a:ext>
                </a:extLst>
              </p14:cNvPr>
              <p14:cNvContentPartPr/>
              <p14:nvPr/>
            </p14:nvContentPartPr>
            <p14:xfrm>
              <a:off x="2562360" y="4846899"/>
              <a:ext cx="93960" cy="164880"/>
            </p14:xfrm>
          </p:contentPart>
        </mc:Choice>
        <mc:Fallback>
          <p:pic>
            <p:nvPicPr>
              <p:cNvPr id="32" name="잉크 31">
                <a:extLst>
                  <a:ext uri="{FF2B5EF4-FFF2-40B4-BE49-F238E27FC236}">
                    <a16:creationId xmlns:a16="http://schemas.microsoft.com/office/drawing/2014/main" id="{C837CA62-CA0E-4835-8C69-82801136DA81}"/>
                  </a:ext>
                </a:extLst>
              </p:cNvPr>
              <p:cNvPicPr/>
              <p:nvPr/>
            </p:nvPicPr>
            <p:blipFill>
              <a:blip r:embed="rId26"/>
              <a:stretch>
                <a:fillRect/>
              </a:stretch>
            </p:blipFill>
            <p:spPr>
              <a:xfrm>
                <a:off x="2553360" y="4838259"/>
                <a:ext cx="11160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6" name="잉크 35">
                <a:extLst>
                  <a:ext uri="{FF2B5EF4-FFF2-40B4-BE49-F238E27FC236}">
                    <a16:creationId xmlns:a16="http://schemas.microsoft.com/office/drawing/2014/main" id="{BBA635E9-2935-46E1-B75E-4812591C789F}"/>
                  </a:ext>
                </a:extLst>
              </p14:cNvPr>
              <p14:cNvContentPartPr/>
              <p14:nvPr/>
            </p14:nvContentPartPr>
            <p14:xfrm>
              <a:off x="2706720" y="4796139"/>
              <a:ext cx="91440" cy="222480"/>
            </p14:xfrm>
          </p:contentPart>
        </mc:Choice>
        <mc:Fallback>
          <p:pic>
            <p:nvPicPr>
              <p:cNvPr id="36" name="잉크 35">
                <a:extLst>
                  <a:ext uri="{FF2B5EF4-FFF2-40B4-BE49-F238E27FC236}">
                    <a16:creationId xmlns:a16="http://schemas.microsoft.com/office/drawing/2014/main" id="{BBA635E9-2935-46E1-B75E-4812591C789F}"/>
                  </a:ext>
                </a:extLst>
              </p:cNvPr>
              <p:cNvPicPr/>
              <p:nvPr/>
            </p:nvPicPr>
            <p:blipFill>
              <a:blip r:embed="rId28"/>
              <a:stretch>
                <a:fillRect/>
              </a:stretch>
            </p:blipFill>
            <p:spPr>
              <a:xfrm>
                <a:off x="2697720" y="4787139"/>
                <a:ext cx="109080" cy="240120"/>
              </a:xfrm>
              <a:prstGeom prst="rect">
                <a:avLst/>
              </a:prstGeom>
            </p:spPr>
          </p:pic>
        </mc:Fallback>
      </mc:AlternateContent>
      <p:grpSp>
        <p:nvGrpSpPr>
          <p:cNvPr id="45" name="그룹 44">
            <a:extLst>
              <a:ext uri="{FF2B5EF4-FFF2-40B4-BE49-F238E27FC236}">
                <a16:creationId xmlns:a16="http://schemas.microsoft.com/office/drawing/2014/main" id="{9C0CFEDE-0B65-48BB-B86D-76CEA09C0DA3}"/>
              </a:ext>
            </a:extLst>
          </p:cNvPr>
          <p:cNvGrpSpPr/>
          <p:nvPr/>
        </p:nvGrpSpPr>
        <p:grpSpPr>
          <a:xfrm>
            <a:off x="5773200" y="1471165"/>
            <a:ext cx="913320" cy="403920"/>
            <a:chOff x="5773200" y="1471165"/>
            <a:chExt cx="913320" cy="403920"/>
          </a:xfrm>
        </p:grpSpPr>
        <mc:AlternateContent xmlns:mc="http://schemas.openxmlformats.org/markup-compatibility/2006">
          <mc:Choice xmlns:p14="http://schemas.microsoft.com/office/powerpoint/2010/main" Requires="p14">
            <p:contentPart p14:bwMode="auto" r:id="rId29">
              <p14:nvContentPartPr>
                <p14:cNvPr id="40" name="잉크 39">
                  <a:extLst>
                    <a:ext uri="{FF2B5EF4-FFF2-40B4-BE49-F238E27FC236}">
                      <a16:creationId xmlns:a16="http://schemas.microsoft.com/office/drawing/2014/main" id="{A78ADCDD-F974-448A-BFB7-8FD257CC338D}"/>
                    </a:ext>
                  </a:extLst>
                </p14:cNvPr>
                <p14:cNvContentPartPr/>
                <p14:nvPr/>
              </p14:nvContentPartPr>
              <p14:xfrm>
                <a:off x="5773200" y="1514725"/>
                <a:ext cx="54360" cy="313200"/>
              </p14:xfrm>
            </p:contentPart>
          </mc:Choice>
          <mc:Fallback>
            <p:pic>
              <p:nvPicPr>
                <p:cNvPr id="40" name="잉크 39">
                  <a:extLst>
                    <a:ext uri="{FF2B5EF4-FFF2-40B4-BE49-F238E27FC236}">
                      <a16:creationId xmlns:a16="http://schemas.microsoft.com/office/drawing/2014/main" id="{A78ADCDD-F974-448A-BFB7-8FD257CC338D}"/>
                    </a:ext>
                  </a:extLst>
                </p:cNvPr>
                <p:cNvPicPr/>
                <p:nvPr/>
              </p:nvPicPr>
              <p:blipFill>
                <a:blip r:embed="rId30"/>
                <a:stretch>
                  <a:fillRect/>
                </a:stretch>
              </p:blipFill>
              <p:spPr>
                <a:xfrm>
                  <a:off x="5764200" y="1505725"/>
                  <a:ext cx="7200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1" name="잉크 40">
                  <a:extLst>
                    <a:ext uri="{FF2B5EF4-FFF2-40B4-BE49-F238E27FC236}">
                      <a16:creationId xmlns:a16="http://schemas.microsoft.com/office/drawing/2014/main" id="{B7E8E97F-22D1-4C32-BD6B-F982DB5B2175}"/>
                    </a:ext>
                  </a:extLst>
                </p14:cNvPr>
                <p14:cNvContentPartPr/>
                <p14:nvPr/>
              </p14:nvContentPartPr>
              <p14:xfrm>
                <a:off x="5790840" y="1471165"/>
                <a:ext cx="199800" cy="280800"/>
              </p14:xfrm>
            </p:contentPart>
          </mc:Choice>
          <mc:Fallback>
            <p:pic>
              <p:nvPicPr>
                <p:cNvPr id="41" name="잉크 40">
                  <a:extLst>
                    <a:ext uri="{FF2B5EF4-FFF2-40B4-BE49-F238E27FC236}">
                      <a16:creationId xmlns:a16="http://schemas.microsoft.com/office/drawing/2014/main" id="{B7E8E97F-22D1-4C32-BD6B-F982DB5B2175}"/>
                    </a:ext>
                  </a:extLst>
                </p:cNvPr>
                <p:cNvPicPr/>
                <p:nvPr/>
              </p:nvPicPr>
              <p:blipFill>
                <a:blip r:embed="rId32"/>
                <a:stretch>
                  <a:fillRect/>
                </a:stretch>
              </p:blipFill>
              <p:spPr>
                <a:xfrm>
                  <a:off x="5782200" y="1462165"/>
                  <a:ext cx="21744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2" name="잉크 41">
                  <a:extLst>
                    <a:ext uri="{FF2B5EF4-FFF2-40B4-BE49-F238E27FC236}">
                      <a16:creationId xmlns:a16="http://schemas.microsoft.com/office/drawing/2014/main" id="{6B7A2F47-BF56-4130-ABAB-B8F49A5E14DD}"/>
                    </a:ext>
                  </a:extLst>
                </p14:cNvPr>
                <p14:cNvContentPartPr/>
                <p14:nvPr/>
              </p14:nvContentPartPr>
              <p14:xfrm>
                <a:off x="6102960" y="1676365"/>
                <a:ext cx="93600" cy="161280"/>
              </p14:xfrm>
            </p:contentPart>
          </mc:Choice>
          <mc:Fallback>
            <p:pic>
              <p:nvPicPr>
                <p:cNvPr id="42" name="잉크 41">
                  <a:extLst>
                    <a:ext uri="{FF2B5EF4-FFF2-40B4-BE49-F238E27FC236}">
                      <a16:creationId xmlns:a16="http://schemas.microsoft.com/office/drawing/2014/main" id="{6B7A2F47-BF56-4130-ABAB-B8F49A5E14DD}"/>
                    </a:ext>
                  </a:extLst>
                </p:cNvPr>
                <p:cNvPicPr/>
                <p:nvPr/>
              </p:nvPicPr>
              <p:blipFill>
                <a:blip r:embed="rId34"/>
                <a:stretch>
                  <a:fillRect/>
                </a:stretch>
              </p:blipFill>
              <p:spPr>
                <a:xfrm>
                  <a:off x="6094320" y="1667725"/>
                  <a:ext cx="11124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3" name="잉크 42">
                  <a:extLst>
                    <a:ext uri="{FF2B5EF4-FFF2-40B4-BE49-F238E27FC236}">
                      <a16:creationId xmlns:a16="http://schemas.microsoft.com/office/drawing/2014/main" id="{DDBF23DA-8C36-4BF4-AAC2-18FE667A7FB4}"/>
                    </a:ext>
                  </a:extLst>
                </p14:cNvPr>
                <p14:cNvContentPartPr/>
                <p14:nvPr/>
              </p14:nvContentPartPr>
              <p14:xfrm>
                <a:off x="6266760" y="1524085"/>
                <a:ext cx="206280" cy="333000"/>
              </p14:xfrm>
            </p:contentPart>
          </mc:Choice>
          <mc:Fallback>
            <p:pic>
              <p:nvPicPr>
                <p:cNvPr id="43" name="잉크 42">
                  <a:extLst>
                    <a:ext uri="{FF2B5EF4-FFF2-40B4-BE49-F238E27FC236}">
                      <a16:creationId xmlns:a16="http://schemas.microsoft.com/office/drawing/2014/main" id="{DDBF23DA-8C36-4BF4-AAC2-18FE667A7FB4}"/>
                    </a:ext>
                  </a:extLst>
                </p:cNvPr>
                <p:cNvPicPr/>
                <p:nvPr/>
              </p:nvPicPr>
              <p:blipFill>
                <a:blip r:embed="rId36"/>
                <a:stretch>
                  <a:fillRect/>
                </a:stretch>
              </p:blipFill>
              <p:spPr>
                <a:xfrm>
                  <a:off x="6257760" y="1515085"/>
                  <a:ext cx="22392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4" name="잉크 43">
                  <a:extLst>
                    <a:ext uri="{FF2B5EF4-FFF2-40B4-BE49-F238E27FC236}">
                      <a16:creationId xmlns:a16="http://schemas.microsoft.com/office/drawing/2014/main" id="{AF936804-74D6-413D-A432-110A49FE4B44}"/>
                    </a:ext>
                  </a:extLst>
                </p14:cNvPr>
                <p14:cNvContentPartPr/>
                <p14:nvPr/>
              </p14:nvContentPartPr>
              <p14:xfrm>
                <a:off x="6551520" y="1674205"/>
                <a:ext cx="135000" cy="200880"/>
              </p14:xfrm>
            </p:contentPart>
          </mc:Choice>
          <mc:Fallback>
            <p:pic>
              <p:nvPicPr>
                <p:cNvPr id="44" name="잉크 43">
                  <a:extLst>
                    <a:ext uri="{FF2B5EF4-FFF2-40B4-BE49-F238E27FC236}">
                      <a16:creationId xmlns:a16="http://schemas.microsoft.com/office/drawing/2014/main" id="{AF936804-74D6-413D-A432-110A49FE4B44}"/>
                    </a:ext>
                  </a:extLst>
                </p:cNvPr>
                <p:cNvPicPr/>
                <p:nvPr/>
              </p:nvPicPr>
              <p:blipFill>
                <a:blip r:embed="rId38"/>
                <a:stretch>
                  <a:fillRect/>
                </a:stretch>
              </p:blipFill>
              <p:spPr>
                <a:xfrm>
                  <a:off x="6542520" y="1665205"/>
                  <a:ext cx="152640" cy="218520"/>
                </a:xfrm>
                <a:prstGeom prst="rect">
                  <a:avLst/>
                </a:prstGeom>
              </p:spPr>
            </p:pic>
          </mc:Fallback>
        </mc:AlternateContent>
      </p:grpSp>
      <p:grpSp>
        <p:nvGrpSpPr>
          <p:cNvPr id="52" name="그룹 51">
            <a:extLst>
              <a:ext uri="{FF2B5EF4-FFF2-40B4-BE49-F238E27FC236}">
                <a16:creationId xmlns:a16="http://schemas.microsoft.com/office/drawing/2014/main" id="{7EF175B6-2F1D-4BC5-B01F-2FA5A8088928}"/>
              </a:ext>
            </a:extLst>
          </p:cNvPr>
          <p:cNvGrpSpPr/>
          <p:nvPr/>
        </p:nvGrpSpPr>
        <p:grpSpPr>
          <a:xfrm>
            <a:off x="9326760" y="1514725"/>
            <a:ext cx="902160" cy="342000"/>
            <a:chOff x="9326760" y="1514725"/>
            <a:chExt cx="902160" cy="342000"/>
          </a:xfrm>
        </p:grpSpPr>
        <mc:AlternateContent xmlns:mc="http://schemas.openxmlformats.org/markup-compatibility/2006">
          <mc:Choice xmlns:p14="http://schemas.microsoft.com/office/powerpoint/2010/main" Requires="p14">
            <p:contentPart p14:bwMode="auto" r:id="rId39">
              <p14:nvContentPartPr>
                <p14:cNvPr id="46" name="잉크 45">
                  <a:extLst>
                    <a:ext uri="{FF2B5EF4-FFF2-40B4-BE49-F238E27FC236}">
                      <a16:creationId xmlns:a16="http://schemas.microsoft.com/office/drawing/2014/main" id="{C5C85428-F178-4A82-ABFA-C6DD77B82FD7}"/>
                    </a:ext>
                  </a:extLst>
                </p14:cNvPr>
                <p14:cNvContentPartPr/>
                <p14:nvPr/>
              </p14:nvContentPartPr>
              <p14:xfrm>
                <a:off x="9326760" y="1560085"/>
                <a:ext cx="5760" cy="268200"/>
              </p14:xfrm>
            </p:contentPart>
          </mc:Choice>
          <mc:Fallback>
            <p:pic>
              <p:nvPicPr>
                <p:cNvPr id="46" name="잉크 45">
                  <a:extLst>
                    <a:ext uri="{FF2B5EF4-FFF2-40B4-BE49-F238E27FC236}">
                      <a16:creationId xmlns:a16="http://schemas.microsoft.com/office/drawing/2014/main" id="{C5C85428-F178-4A82-ABFA-C6DD77B82FD7}"/>
                    </a:ext>
                  </a:extLst>
                </p:cNvPr>
                <p:cNvPicPr/>
                <p:nvPr/>
              </p:nvPicPr>
              <p:blipFill>
                <a:blip r:embed="rId40"/>
                <a:stretch>
                  <a:fillRect/>
                </a:stretch>
              </p:blipFill>
              <p:spPr>
                <a:xfrm>
                  <a:off x="9318120" y="1551085"/>
                  <a:ext cx="2340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7" name="잉크 46">
                  <a:extLst>
                    <a:ext uri="{FF2B5EF4-FFF2-40B4-BE49-F238E27FC236}">
                      <a16:creationId xmlns:a16="http://schemas.microsoft.com/office/drawing/2014/main" id="{357DF543-3F3F-49A0-BE3E-5ED59AD40634}"/>
                    </a:ext>
                  </a:extLst>
                </p14:cNvPr>
                <p14:cNvContentPartPr/>
                <p14:nvPr/>
              </p14:nvContentPartPr>
              <p14:xfrm>
                <a:off x="9332160" y="1551085"/>
                <a:ext cx="301680" cy="244800"/>
              </p14:xfrm>
            </p:contentPart>
          </mc:Choice>
          <mc:Fallback>
            <p:pic>
              <p:nvPicPr>
                <p:cNvPr id="47" name="잉크 46">
                  <a:extLst>
                    <a:ext uri="{FF2B5EF4-FFF2-40B4-BE49-F238E27FC236}">
                      <a16:creationId xmlns:a16="http://schemas.microsoft.com/office/drawing/2014/main" id="{357DF543-3F3F-49A0-BE3E-5ED59AD40634}"/>
                    </a:ext>
                  </a:extLst>
                </p:cNvPr>
                <p:cNvPicPr/>
                <p:nvPr/>
              </p:nvPicPr>
              <p:blipFill>
                <a:blip r:embed="rId42"/>
                <a:stretch>
                  <a:fillRect/>
                </a:stretch>
              </p:blipFill>
              <p:spPr>
                <a:xfrm>
                  <a:off x="9323520" y="1542085"/>
                  <a:ext cx="31932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8" name="잉크 47">
                  <a:extLst>
                    <a:ext uri="{FF2B5EF4-FFF2-40B4-BE49-F238E27FC236}">
                      <a16:creationId xmlns:a16="http://schemas.microsoft.com/office/drawing/2014/main" id="{06E2198E-3B4E-4C1D-98F1-974B352C07FA}"/>
                    </a:ext>
                  </a:extLst>
                </p14:cNvPr>
                <p14:cNvContentPartPr/>
                <p14:nvPr/>
              </p14:nvContentPartPr>
              <p14:xfrm>
                <a:off x="9706200" y="1685365"/>
                <a:ext cx="183960" cy="130320"/>
              </p14:xfrm>
            </p:contentPart>
          </mc:Choice>
          <mc:Fallback>
            <p:pic>
              <p:nvPicPr>
                <p:cNvPr id="48" name="잉크 47">
                  <a:extLst>
                    <a:ext uri="{FF2B5EF4-FFF2-40B4-BE49-F238E27FC236}">
                      <a16:creationId xmlns:a16="http://schemas.microsoft.com/office/drawing/2014/main" id="{06E2198E-3B4E-4C1D-98F1-974B352C07FA}"/>
                    </a:ext>
                  </a:extLst>
                </p:cNvPr>
                <p:cNvPicPr/>
                <p:nvPr/>
              </p:nvPicPr>
              <p:blipFill>
                <a:blip r:embed="rId44"/>
                <a:stretch>
                  <a:fillRect/>
                </a:stretch>
              </p:blipFill>
              <p:spPr>
                <a:xfrm>
                  <a:off x="9697560" y="1676365"/>
                  <a:ext cx="20160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9" name="잉크 48">
                  <a:extLst>
                    <a:ext uri="{FF2B5EF4-FFF2-40B4-BE49-F238E27FC236}">
                      <a16:creationId xmlns:a16="http://schemas.microsoft.com/office/drawing/2014/main" id="{7F44EF2F-B80E-4081-99BB-2E93373A798C}"/>
                    </a:ext>
                  </a:extLst>
                </p14:cNvPr>
                <p14:cNvContentPartPr/>
                <p14:nvPr/>
              </p14:nvContentPartPr>
              <p14:xfrm>
                <a:off x="9934080" y="1684645"/>
                <a:ext cx="88200" cy="172080"/>
              </p14:xfrm>
            </p:contentPart>
          </mc:Choice>
          <mc:Fallback>
            <p:pic>
              <p:nvPicPr>
                <p:cNvPr id="49" name="잉크 48">
                  <a:extLst>
                    <a:ext uri="{FF2B5EF4-FFF2-40B4-BE49-F238E27FC236}">
                      <a16:creationId xmlns:a16="http://schemas.microsoft.com/office/drawing/2014/main" id="{7F44EF2F-B80E-4081-99BB-2E93373A798C}"/>
                    </a:ext>
                  </a:extLst>
                </p:cNvPr>
                <p:cNvPicPr/>
                <p:nvPr/>
              </p:nvPicPr>
              <p:blipFill>
                <a:blip r:embed="rId46"/>
                <a:stretch>
                  <a:fillRect/>
                </a:stretch>
              </p:blipFill>
              <p:spPr>
                <a:xfrm>
                  <a:off x="9925440" y="1676005"/>
                  <a:ext cx="1058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0" name="잉크 49">
                  <a:extLst>
                    <a:ext uri="{FF2B5EF4-FFF2-40B4-BE49-F238E27FC236}">
                      <a16:creationId xmlns:a16="http://schemas.microsoft.com/office/drawing/2014/main" id="{2AD0DF84-83CB-407F-9F7E-47489E530AA5}"/>
                    </a:ext>
                  </a:extLst>
                </p14:cNvPr>
                <p14:cNvContentPartPr/>
                <p14:nvPr/>
              </p14:nvContentPartPr>
              <p14:xfrm>
                <a:off x="10129560" y="1514725"/>
                <a:ext cx="10080" cy="303840"/>
              </p14:xfrm>
            </p:contentPart>
          </mc:Choice>
          <mc:Fallback>
            <p:pic>
              <p:nvPicPr>
                <p:cNvPr id="50" name="잉크 49">
                  <a:extLst>
                    <a:ext uri="{FF2B5EF4-FFF2-40B4-BE49-F238E27FC236}">
                      <a16:creationId xmlns:a16="http://schemas.microsoft.com/office/drawing/2014/main" id="{2AD0DF84-83CB-407F-9F7E-47489E530AA5}"/>
                    </a:ext>
                  </a:extLst>
                </p:cNvPr>
                <p:cNvPicPr/>
                <p:nvPr/>
              </p:nvPicPr>
              <p:blipFill>
                <a:blip r:embed="rId48"/>
                <a:stretch>
                  <a:fillRect/>
                </a:stretch>
              </p:blipFill>
              <p:spPr>
                <a:xfrm>
                  <a:off x="10120560" y="1505725"/>
                  <a:ext cx="2772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51" name="잉크 50">
                  <a:extLst>
                    <a:ext uri="{FF2B5EF4-FFF2-40B4-BE49-F238E27FC236}">
                      <a16:creationId xmlns:a16="http://schemas.microsoft.com/office/drawing/2014/main" id="{56B48CE3-13E1-4FA9-B686-F411FB102D45}"/>
                    </a:ext>
                  </a:extLst>
                </p14:cNvPr>
                <p14:cNvContentPartPr/>
                <p14:nvPr/>
              </p14:nvContentPartPr>
              <p14:xfrm>
                <a:off x="10133880" y="1685365"/>
                <a:ext cx="95040" cy="155160"/>
              </p14:xfrm>
            </p:contentPart>
          </mc:Choice>
          <mc:Fallback>
            <p:pic>
              <p:nvPicPr>
                <p:cNvPr id="51" name="잉크 50">
                  <a:extLst>
                    <a:ext uri="{FF2B5EF4-FFF2-40B4-BE49-F238E27FC236}">
                      <a16:creationId xmlns:a16="http://schemas.microsoft.com/office/drawing/2014/main" id="{56B48CE3-13E1-4FA9-B686-F411FB102D45}"/>
                    </a:ext>
                  </a:extLst>
                </p:cNvPr>
                <p:cNvPicPr/>
                <p:nvPr/>
              </p:nvPicPr>
              <p:blipFill>
                <a:blip r:embed="rId50"/>
                <a:stretch>
                  <a:fillRect/>
                </a:stretch>
              </p:blipFill>
              <p:spPr>
                <a:xfrm>
                  <a:off x="10125240" y="1676365"/>
                  <a:ext cx="112680" cy="172800"/>
                </a:xfrm>
                <a:prstGeom prst="rect">
                  <a:avLst/>
                </a:prstGeom>
              </p:spPr>
            </p:pic>
          </mc:Fallback>
        </mc:AlternateContent>
      </p:grpSp>
      <p:grpSp>
        <p:nvGrpSpPr>
          <p:cNvPr id="158" name="그룹 157">
            <a:extLst>
              <a:ext uri="{FF2B5EF4-FFF2-40B4-BE49-F238E27FC236}">
                <a16:creationId xmlns:a16="http://schemas.microsoft.com/office/drawing/2014/main" id="{4A187D39-2C11-4BF9-ABF9-913374F70452}"/>
              </a:ext>
            </a:extLst>
          </p:cNvPr>
          <p:cNvGrpSpPr/>
          <p:nvPr/>
        </p:nvGrpSpPr>
        <p:grpSpPr>
          <a:xfrm>
            <a:off x="9071160" y="4338925"/>
            <a:ext cx="1546200" cy="848160"/>
            <a:chOff x="9071160" y="4338925"/>
            <a:chExt cx="1546200" cy="848160"/>
          </a:xfrm>
        </p:grpSpPr>
        <mc:AlternateContent xmlns:mc="http://schemas.openxmlformats.org/markup-compatibility/2006">
          <mc:Choice xmlns:p14="http://schemas.microsoft.com/office/powerpoint/2010/main" Requires="p14">
            <p:contentPart p14:bwMode="auto" r:id="rId51">
              <p14:nvContentPartPr>
                <p14:cNvPr id="109" name="잉크 108">
                  <a:extLst>
                    <a:ext uri="{FF2B5EF4-FFF2-40B4-BE49-F238E27FC236}">
                      <a16:creationId xmlns:a16="http://schemas.microsoft.com/office/drawing/2014/main" id="{1ADBDF6E-70A6-4510-A9E1-63931D562208}"/>
                    </a:ext>
                  </a:extLst>
                </p14:cNvPr>
                <p14:cNvContentPartPr/>
                <p14:nvPr/>
              </p14:nvContentPartPr>
              <p14:xfrm>
                <a:off x="9071160" y="4356565"/>
                <a:ext cx="32040" cy="318600"/>
              </p14:xfrm>
            </p:contentPart>
          </mc:Choice>
          <mc:Fallback>
            <p:pic>
              <p:nvPicPr>
                <p:cNvPr id="109" name="잉크 108">
                  <a:extLst>
                    <a:ext uri="{FF2B5EF4-FFF2-40B4-BE49-F238E27FC236}">
                      <a16:creationId xmlns:a16="http://schemas.microsoft.com/office/drawing/2014/main" id="{1ADBDF6E-70A6-4510-A9E1-63931D562208}"/>
                    </a:ext>
                  </a:extLst>
                </p:cNvPr>
                <p:cNvPicPr/>
                <p:nvPr/>
              </p:nvPicPr>
              <p:blipFill>
                <a:blip r:embed="rId52"/>
                <a:stretch>
                  <a:fillRect/>
                </a:stretch>
              </p:blipFill>
              <p:spPr>
                <a:xfrm>
                  <a:off x="9062520" y="4347925"/>
                  <a:ext cx="4968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12" name="잉크 111">
                  <a:extLst>
                    <a:ext uri="{FF2B5EF4-FFF2-40B4-BE49-F238E27FC236}">
                      <a16:creationId xmlns:a16="http://schemas.microsoft.com/office/drawing/2014/main" id="{99CDD46A-3080-4111-9CE5-14085437D91F}"/>
                    </a:ext>
                  </a:extLst>
                </p14:cNvPr>
                <p14:cNvContentPartPr/>
                <p14:nvPr/>
              </p14:nvContentPartPr>
              <p14:xfrm>
                <a:off x="9107880" y="4500205"/>
                <a:ext cx="103320" cy="120960"/>
              </p14:xfrm>
            </p:contentPart>
          </mc:Choice>
          <mc:Fallback>
            <p:pic>
              <p:nvPicPr>
                <p:cNvPr id="112" name="잉크 111">
                  <a:extLst>
                    <a:ext uri="{FF2B5EF4-FFF2-40B4-BE49-F238E27FC236}">
                      <a16:creationId xmlns:a16="http://schemas.microsoft.com/office/drawing/2014/main" id="{99CDD46A-3080-4111-9CE5-14085437D91F}"/>
                    </a:ext>
                  </a:extLst>
                </p:cNvPr>
                <p:cNvPicPr/>
                <p:nvPr/>
              </p:nvPicPr>
              <p:blipFill>
                <a:blip r:embed="rId54"/>
                <a:stretch>
                  <a:fillRect/>
                </a:stretch>
              </p:blipFill>
              <p:spPr>
                <a:xfrm>
                  <a:off x="9099240" y="4491565"/>
                  <a:ext cx="12096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31" name="잉크 130">
                  <a:extLst>
                    <a:ext uri="{FF2B5EF4-FFF2-40B4-BE49-F238E27FC236}">
                      <a16:creationId xmlns:a16="http://schemas.microsoft.com/office/drawing/2014/main" id="{8132F7EF-8CA8-423A-9C26-D2C884D50BDD}"/>
                    </a:ext>
                  </a:extLst>
                </p14:cNvPr>
                <p14:cNvContentPartPr/>
                <p14:nvPr/>
              </p14:nvContentPartPr>
              <p14:xfrm>
                <a:off x="9269160" y="4481845"/>
                <a:ext cx="171000" cy="142920"/>
              </p14:xfrm>
            </p:contentPart>
          </mc:Choice>
          <mc:Fallback>
            <p:pic>
              <p:nvPicPr>
                <p:cNvPr id="131" name="잉크 130">
                  <a:extLst>
                    <a:ext uri="{FF2B5EF4-FFF2-40B4-BE49-F238E27FC236}">
                      <a16:creationId xmlns:a16="http://schemas.microsoft.com/office/drawing/2014/main" id="{8132F7EF-8CA8-423A-9C26-D2C884D50BDD}"/>
                    </a:ext>
                  </a:extLst>
                </p:cNvPr>
                <p:cNvPicPr/>
                <p:nvPr/>
              </p:nvPicPr>
              <p:blipFill>
                <a:blip r:embed="rId56"/>
                <a:stretch>
                  <a:fillRect/>
                </a:stretch>
              </p:blipFill>
              <p:spPr>
                <a:xfrm>
                  <a:off x="9260520" y="4473205"/>
                  <a:ext cx="1886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33" name="잉크 132">
                  <a:extLst>
                    <a:ext uri="{FF2B5EF4-FFF2-40B4-BE49-F238E27FC236}">
                      <a16:creationId xmlns:a16="http://schemas.microsoft.com/office/drawing/2014/main" id="{403A4FB6-D5BE-4208-B30B-AB33548B7EB7}"/>
                    </a:ext>
                  </a:extLst>
                </p14:cNvPr>
                <p14:cNvContentPartPr/>
                <p14:nvPr/>
              </p14:nvContentPartPr>
              <p14:xfrm>
                <a:off x="9491280" y="4514245"/>
                <a:ext cx="93960" cy="122400"/>
              </p14:xfrm>
            </p:contentPart>
          </mc:Choice>
          <mc:Fallback>
            <p:pic>
              <p:nvPicPr>
                <p:cNvPr id="133" name="잉크 132">
                  <a:extLst>
                    <a:ext uri="{FF2B5EF4-FFF2-40B4-BE49-F238E27FC236}">
                      <a16:creationId xmlns:a16="http://schemas.microsoft.com/office/drawing/2014/main" id="{403A4FB6-D5BE-4208-B30B-AB33548B7EB7}"/>
                    </a:ext>
                  </a:extLst>
                </p:cNvPr>
                <p:cNvPicPr/>
                <p:nvPr/>
              </p:nvPicPr>
              <p:blipFill>
                <a:blip r:embed="rId58"/>
                <a:stretch>
                  <a:fillRect/>
                </a:stretch>
              </p:blipFill>
              <p:spPr>
                <a:xfrm>
                  <a:off x="9482280" y="4505245"/>
                  <a:ext cx="11160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44" name="잉크 143">
                  <a:extLst>
                    <a:ext uri="{FF2B5EF4-FFF2-40B4-BE49-F238E27FC236}">
                      <a16:creationId xmlns:a16="http://schemas.microsoft.com/office/drawing/2014/main" id="{EA73BD55-243C-4304-8A75-5444D2918B30}"/>
                    </a:ext>
                  </a:extLst>
                </p14:cNvPr>
                <p14:cNvContentPartPr/>
                <p14:nvPr/>
              </p14:nvContentPartPr>
              <p14:xfrm>
                <a:off x="9654720" y="4491565"/>
                <a:ext cx="198000" cy="169920"/>
              </p14:xfrm>
            </p:contentPart>
          </mc:Choice>
          <mc:Fallback>
            <p:pic>
              <p:nvPicPr>
                <p:cNvPr id="144" name="잉크 143">
                  <a:extLst>
                    <a:ext uri="{FF2B5EF4-FFF2-40B4-BE49-F238E27FC236}">
                      <a16:creationId xmlns:a16="http://schemas.microsoft.com/office/drawing/2014/main" id="{EA73BD55-243C-4304-8A75-5444D2918B30}"/>
                    </a:ext>
                  </a:extLst>
                </p:cNvPr>
                <p:cNvPicPr/>
                <p:nvPr/>
              </p:nvPicPr>
              <p:blipFill>
                <a:blip r:embed="rId60"/>
                <a:stretch>
                  <a:fillRect/>
                </a:stretch>
              </p:blipFill>
              <p:spPr>
                <a:xfrm>
                  <a:off x="9645720" y="4482565"/>
                  <a:ext cx="21564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45" name="잉크 144">
                  <a:extLst>
                    <a:ext uri="{FF2B5EF4-FFF2-40B4-BE49-F238E27FC236}">
                      <a16:creationId xmlns:a16="http://schemas.microsoft.com/office/drawing/2014/main" id="{6D0A181B-3F2C-4C9F-A7EA-D18A6F997005}"/>
                    </a:ext>
                  </a:extLst>
                </p14:cNvPr>
                <p14:cNvContentPartPr/>
                <p14:nvPr/>
              </p14:nvContentPartPr>
              <p14:xfrm>
                <a:off x="9905280" y="4374925"/>
                <a:ext cx="12600" cy="285840"/>
              </p14:xfrm>
            </p:contentPart>
          </mc:Choice>
          <mc:Fallback>
            <p:pic>
              <p:nvPicPr>
                <p:cNvPr id="145" name="잉크 144">
                  <a:extLst>
                    <a:ext uri="{FF2B5EF4-FFF2-40B4-BE49-F238E27FC236}">
                      <a16:creationId xmlns:a16="http://schemas.microsoft.com/office/drawing/2014/main" id="{6D0A181B-3F2C-4C9F-A7EA-D18A6F997005}"/>
                    </a:ext>
                  </a:extLst>
                </p:cNvPr>
                <p:cNvPicPr/>
                <p:nvPr/>
              </p:nvPicPr>
              <p:blipFill>
                <a:blip r:embed="rId62"/>
                <a:stretch>
                  <a:fillRect/>
                </a:stretch>
              </p:blipFill>
              <p:spPr>
                <a:xfrm>
                  <a:off x="9896280" y="4365925"/>
                  <a:ext cx="3024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46" name="잉크 145">
                  <a:extLst>
                    <a:ext uri="{FF2B5EF4-FFF2-40B4-BE49-F238E27FC236}">
                      <a16:creationId xmlns:a16="http://schemas.microsoft.com/office/drawing/2014/main" id="{0BFA61DF-1F57-48D8-8E1B-805A2B5E0256}"/>
                    </a:ext>
                  </a:extLst>
                </p14:cNvPr>
                <p14:cNvContentPartPr/>
                <p14:nvPr/>
              </p14:nvContentPartPr>
              <p14:xfrm>
                <a:off x="9986280" y="4507045"/>
                <a:ext cx="123480" cy="147600"/>
              </p14:xfrm>
            </p:contentPart>
          </mc:Choice>
          <mc:Fallback>
            <p:pic>
              <p:nvPicPr>
                <p:cNvPr id="146" name="잉크 145">
                  <a:extLst>
                    <a:ext uri="{FF2B5EF4-FFF2-40B4-BE49-F238E27FC236}">
                      <a16:creationId xmlns:a16="http://schemas.microsoft.com/office/drawing/2014/main" id="{0BFA61DF-1F57-48D8-8E1B-805A2B5E0256}"/>
                    </a:ext>
                  </a:extLst>
                </p:cNvPr>
                <p:cNvPicPr/>
                <p:nvPr/>
              </p:nvPicPr>
              <p:blipFill>
                <a:blip r:embed="rId64"/>
                <a:stretch>
                  <a:fillRect/>
                </a:stretch>
              </p:blipFill>
              <p:spPr>
                <a:xfrm>
                  <a:off x="9977280" y="4498405"/>
                  <a:ext cx="1411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47" name="잉크 146">
                  <a:extLst>
                    <a:ext uri="{FF2B5EF4-FFF2-40B4-BE49-F238E27FC236}">
                      <a16:creationId xmlns:a16="http://schemas.microsoft.com/office/drawing/2014/main" id="{ACC95F49-6C99-4F8E-B907-86D044C0A092}"/>
                    </a:ext>
                  </a:extLst>
                </p14:cNvPr>
                <p14:cNvContentPartPr/>
                <p14:nvPr/>
              </p14:nvContentPartPr>
              <p14:xfrm>
                <a:off x="10154400" y="4338925"/>
                <a:ext cx="129240" cy="298440"/>
              </p14:xfrm>
            </p:contentPart>
          </mc:Choice>
          <mc:Fallback>
            <p:pic>
              <p:nvPicPr>
                <p:cNvPr id="147" name="잉크 146">
                  <a:extLst>
                    <a:ext uri="{FF2B5EF4-FFF2-40B4-BE49-F238E27FC236}">
                      <a16:creationId xmlns:a16="http://schemas.microsoft.com/office/drawing/2014/main" id="{ACC95F49-6C99-4F8E-B907-86D044C0A092}"/>
                    </a:ext>
                  </a:extLst>
                </p:cNvPr>
                <p:cNvPicPr/>
                <p:nvPr/>
              </p:nvPicPr>
              <p:blipFill>
                <a:blip r:embed="rId66"/>
                <a:stretch>
                  <a:fillRect/>
                </a:stretch>
              </p:blipFill>
              <p:spPr>
                <a:xfrm>
                  <a:off x="10145760" y="4330285"/>
                  <a:ext cx="14688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49" name="잉크 148">
                  <a:extLst>
                    <a:ext uri="{FF2B5EF4-FFF2-40B4-BE49-F238E27FC236}">
                      <a16:creationId xmlns:a16="http://schemas.microsoft.com/office/drawing/2014/main" id="{0D58E717-95A9-47EA-A285-44BF7BE6F716}"/>
                    </a:ext>
                  </a:extLst>
                </p14:cNvPr>
                <p14:cNvContentPartPr/>
                <p14:nvPr/>
              </p14:nvContentPartPr>
              <p14:xfrm>
                <a:off x="10324680" y="4490125"/>
                <a:ext cx="143640" cy="359640"/>
              </p14:xfrm>
            </p:contentPart>
          </mc:Choice>
          <mc:Fallback>
            <p:pic>
              <p:nvPicPr>
                <p:cNvPr id="149" name="잉크 148">
                  <a:extLst>
                    <a:ext uri="{FF2B5EF4-FFF2-40B4-BE49-F238E27FC236}">
                      <a16:creationId xmlns:a16="http://schemas.microsoft.com/office/drawing/2014/main" id="{0D58E717-95A9-47EA-A285-44BF7BE6F716}"/>
                    </a:ext>
                  </a:extLst>
                </p:cNvPr>
                <p:cNvPicPr/>
                <p:nvPr/>
              </p:nvPicPr>
              <p:blipFill>
                <a:blip r:embed="rId68"/>
                <a:stretch>
                  <a:fillRect/>
                </a:stretch>
              </p:blipFill>
              <p:spPr>
                <a:xfrm>
                  <a:off x="10315680" y="4481485"/>
                  <a:ext cx="16128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50" name="잉크 149">
                  <a:extLst>
                    <a:ext uri="{FF2B5EF4-FFF2-40B4-BE49-F238E27FC236}">
                      <a16:creationId xmlns:a16="http://schemas.microsoft.com/office/drawing/2014/main" id="{81400E77-C054-48FF-88DC-0957B6A52521}"/>
                    </a:ext>
                  </a:extLst>
                </p14:cNvPr>
                <p14:cNvContentPartPr/>
                <p14:nvPr/>
              </p14:nvContentPartPr>
              <p14:xfrm>
                <a:off x="10504680" y="4445485"/>
                <a:ext cx="112680" cy="218880"/>
              </p14:xfrm>
            </p:contentPart>
          </mc:Choice>
          <mc:Fallback>
            <p:pic>
              <p:nvPicPr>
                <p:cNvPr id="150" name="잉크 149">
                  <a:extLst>
                    <a:ext uri="{FF2B5EF4-FFF2-40B4-BE49-F238E27FC236}">
                      <a16:creationId xmlns:a16="http://schemas.microsoft.com/office/drawing/2014/main" id="{81400E77-C054-48FF-88DC-0957B6A52521}"/>
                    </a:ext>
                  </a:extLst>
                </p:cNvPr>
                <p:cNvPicPr/>
                <p:nvPr/>
              </p:nvPicPr>
              <p:blipFill>
                <a:blip r:embed="rId70"/>
                <a:stretch>
                  <a:fillRect/>
                </a:stretch>
              </p:blipFill>
              <p:spPr>
                <a:xfrm>
                  <a:off x="10495680" y="4436845"/>
                  <a:ext cx="13032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52" name="잉크 151">
                  <a:extLst>
                    <a:ext uri="{FF2B5EF4-FFF2-40B4-BE49-F238E27FC236}">
                      <a16:creationId xmlns:a16="http://schemas.microsoft.com/office/drawing/2014/main" id="{CC06F222-B94A-4C6F-BDA2-995AEC7C9A84}"/>
                    </a:ext>
                  </a:extLst>
                </p14:cNvPr>
                <p14:cNvContentPartPr/>
                <p14:nvPr/>
              </p14:nvContentPartPr>
              <p14:xfrm>
                <a:off x="9340080" y="4892965"/>
                <a:ext cx="118080" cy="188640"/>
              </p14:xfrm>
            </p:contentPart>
          </mc:Choice>
          <mc:Fallback>
            <p:pic>
              <p:nvPicPr>
                <p:cNvPr id="152" name="잉크 151">
                  <a:extLst>
                    <a:ext uri="{FF2B5EF4-FFF2-40B4-BE49-F238E27FC236}">
                      <a16:creationId xmlns:a16="http://schemas.microsoft.com/office/drawing/2014/main" id="{CC06F222-B94A-4C6F-BDA2-995AEC7C9A84}"/>
                    </a:ext>
                  </a:extLst>
                </p:cNvPr>
                <p:cNvPicPr/>
                <p:nvPr/>
              </p:nvPicPr>
              <p:blipFill>
                <a:blip r:embed="rId72"/>
                <a:stretch>
                  <a:fillRect/>
                </a:stretch>
              </p:blipFill>
              <p:spPr>
                <a:xfrm>
                  <a:off x="9331440" y="4884325"/>
                  <a:ext cx="1357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53" name="잉크 152">
                  <a:extLst>
                    <a:ext uri="{FF2B5EF4-FFF2-40B4-BE49-F238E27FC236}">
                      <a16:creationId xmlns:a16="http://schemas.microsoft.com/office/drawing/2014/main" id="{21590494-4CB4-43AF-8017-025096FFDC53}"/>
                    </a:ext>
                  </a:extLst>
                </p14:cNvPr>
                <p14:cNvContentPartPr/>
                <p14:nvPr/>
              </p14:nvContentPartPr>
              <p14:xfrm>
                <a:off x="9585600" y="4892605"/>
                <a:ext cx="114480" cy="202320"/>
              </p14:xfrm>
            </p:contentPart>
          </mc:Choice>
          <mc:Fallback>
            <p:pic>
              <p:nvPicPr>
                <p:cNvPr id="153" name="잉크 152">
                  <a:extLst>
                    <a:ext uri="{FF2B5EF4-FFF2-40B4-BE49-F238E27FC236}">
                      <a16:creationId xmlns:a16="http://schemas.microsoft.com/office/drawing/2014/main" id="{21590494-4CB4-43AF-8017-025096FFDC53}"/>
                    </a:ext>
                  </a:extLst>
                </p:cNvPr>
                <p:cNvPicPr/>
                <p:nvPr/>
              </p:nvPicPr>
              <p:blipFill>
                <a:blip r:embed="rId74"/>
                <a:stretch>
                  <a:fillRect/>
                </a:stretch>
              </p:blipFill>
              <p:spPr>
                <a:xfrm>
                  <a:off x="9576600" y="4883605"/>
                  <a:ext cx="13212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54" name="잉크 153">
                  <a:extLst>
                    <a:ext uri="{FF2B5EF4-FFF2-40B4-BE49-F238E27FC236}">
                      <a16:creationId xmlns:a16="http://schemas.microsoft.com/office/drawing/2014/main" id="{11CF3F32-460F-4CFC-AC48-51B627455617}"/>
                    </a:ext>
                  </a:extLst>
                </p14:cNvPr>
                <p14:cNvContentPartPr/>
                <p14:nvPr/>
              </p14:nvContentPartPr>
              <p14:xfrm>
                <a:off x="9735720" y="4928965"/>
                <a:ext cx="168840" cy="128520"/>
              </p14:xfrm>
            </p:contentPart>
          </mc:Choice>
          <mc:Fallback>
            <p:pic>
              <p:nvPicPr>
                <p:cNvPr id="154" name="잉크 153">
                  <a:extLst>
                    <a:ext uri="{FF2B5EF4-FFF2-40B4-BE49-F238E27FC236}">
                      <a16:creationId xmlns:a16="http://schemas.microsoft.com/office/drawing/2014/main" id="{11CF3F32-460F-4CFC-AC48-51B627455617}"/>
                    </a:ext>
                  </a:extLst>
                </p:cNvPr>
                <p:cNvPicPr/>
                <p:nvPr/>
              </p:nvPicPr>
              <p:blipFill>
                <a:blip r:embed="rId76"/>
                <a:stretch>
                  <a:fillRect/>
                </a:stretch>
              </p:blipFill>
              <p:spPr>
                <a:xfrm>
                  <a:off x="9726720" y="4920325"/>
                  <a:ext cx="1864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55" name="잉크 154">
                  <a:extLst>
                    <a:ext uri="{FF2B5EF4-FFF2-40B4-BE49-F238E27FC236}">
                      <a16:creationId xmlns:a16="http://schemas.microsoft.com/office/drawing/2014/main" id="{FE9E763B-B69D-4784-8853-1F0487E58294}"/>
                    </a:ext>
                  </a:extLst>
                </p14:cNvPr>
                <p14:cNvContentPartPr/>
                <p14:nvPr/>
              </p14:nvContentPartPr>
              <p14:xfrm>
                <a:off x="9959640" y="4928245"/>
                <a:ext cx="140400" cy="172800"/>
              </p14:xfrm>
            </p:contentPart>
          </mc:Choice>
          <mc:Fallback>
            <p:pic>
              <p:nvPicPr>
                <p:cNvPr id="155" name="잉크 154">
                  <a:extLst>
                    <a:ext uri="{FF2B5EF4-FFF2-40B4-BE49-F238E27FC236}">
                      <a16:creationId xmlns:a16="http://schemas.microsoft.com/office/drawing/2014/main" id="{FE9E763B-B69D-4784-8853-1F0487E58294}"/>
                    </a:ext>
                  </a:extLst>
                </p:cNvPr>
                <p:cNvPicPr/>
                <p:nvPr/>
              </p:nvPicPr>
              <p:blipFill>
                <a:blip r:embed="rId78"/>
                <a:stretch>
                  <a:fillRect/>
                </a:stretch>
              </p:blipFill>
              <p:spPr>
                <a:xfrm>
                  <a:off x="9951000" y="4919605"/>
                  <a:ext cx="15804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56" name="잉크 155">
                  <a:extLst>
                    <a:ext uri="{FF2B5EF4-FFF2-40B4-BE49-F238E27FC236}">
                      <a16:creationId xmlns:a16="http://schemas.microsoft.com/office/drawing/2014/main" id="{261F15AE-F874-4CD3-A959-C55D09AB6E5A}"/>
                    </a:ext>
                  </a:extLst>
                </p14:cNvPr>
                <p14:cNvContentPartPr/>
                <p14:nvPr/>
              </p14:nvContentPartPr>
              <p14:xfrm>
                <a:off x="10156920" y="4939045"/>
                <a:ext cx="118080" cy="191160"/>
              </p14:xfrm>
            </p:contentPart>
          </mc:Choice>
          <mc:Fallback>
            <p:pic>
              <p:nvPicPr>
                <p:cNvPr id="156" name="잉크 155">
                  <a:extLst>
                    <a:ext uri="{FF2B5EF4-FFF2-40B4-BE49-F238E27FC236}">
                      <a16:creationId xmlns:a16="http://schemas.microsoft.com/office/drawing/2014/main" id="{261F15AE-F874-4CD3-A959-C55D09AB6E5A}"/>
                    </a:ext>
                  </a:extLst>
                </p:cNvPr>
                <p:cNvPicPr/>
                <p:nvPr/>
              </p:nvPicPr>
              <p:blipFill>
                <a:blip r:embed="rId80"/>
                <a:stretch>
                  <a:fillRect/>
                </a:stretch>
              </p:blipFill>
              <p:spPr>
                <a:xfrm>
                  <a:off x="10148280" y="4930045"/>
                  <a:ext cx="13572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57" name="잉크 156">
                  <a:extLst>
                    <a:ext uri="{FF2B5EF4-FFF2-40B4-BE49-F238E27FC236}">
                      <a16:creationId xmlns:a16="http://schemas.microsoft.com/office/drawing/2014/main" id="{1E082323-AE01-4CE6-96C9-B3BA84207708}"/>
                    </a:ext>
                  </a:extLst>
                </p14:cNvPr>
                <p14:cNvContentPartPr/>
                <p14:nvPr/>
              </p14:nvContentPartPr>
              <p14:xfrm>
                <a:off x="10324320" y="4939045"/>
                <a:ext cx="76320" cy="248040"/>
              </p14:xfrm>
            </p:contentPart>
          </mc:Choice>
          <mc:Fallback>
            <p:pic>
              <p:nvPicPr>
                <p:cNvPr id="157" name="잉크 156">
                  <a:extLst>
                    <a:ext uri="{FF2B5EF4-FFF2-40B4-BE49-F238E27FC236}">
                      <a16:creationId xmlns:a16="http://schemas.microsoft.com/office/drawing/2014/main" id="{1E082323-AE01-4CE6-96C9-B3BA84207708}"/>
                    </a:ext>
                  </a:extLst>
                </p:cNvPr>
                <p:cNvPicPr/>
                <p:nvPr/>
              </p:nvPicPr>
              <p:blipFill>
                <a:blip r:embed="rId82"/>
                <a:stretch>
                  <a:fillRect/>
                </a:stretch>
              </p:blipFill>
              <p:spPr>
                <a:xfrm>
                  <a:off x="10315680" y="4930045"/>
                  <a:ext cx="93960" cy="265680"/>
                </a:xfrm>
                <a:prstGeom prst="rect">
                  <a:avLst/>
                </a:prstGeom>
              </p:spPr>
            </p:pic>
          </mc:Fallback>
        </mc:AlternateContent>
      </p:grpSp>
      <p:grpSp>
        <p:nvGrpSpPr>
          <p:cNvPr id="166" name="그룹 165">
            <a:extLst>
              <a:ext uri="{FF2B5EF4-FFF2-40B4-BE49-F238E27FC236}">
                <a16:creationId xmlns:a16="http://schemas.microsoft.com/office/drawing/2014/main" id="{88021B8F-E68A-49B1-8A75-E96E75DED42E}"/>
              </a:ext>
            </a:extLst>
          </p:cNvPr>
          <p:cNvGrpSpPr/>
          <p:nvPr/>
        </p:nvGrpSpPr>
        <p:grpSpPr>
          <a:xfrm>
            <a:off x="9565440" y="3540805"/>
            <a:ext cx="493200" cy="686520"/>
            <a:chOff x="9565440" y="3540805"/>
            <a:chExt cx="493200" cy="686520"/>
          </a:xfrm>
        </p:grpSpPr>
        <mc:AlternateContent xmlns:mc="http://schemas.openxmlformats.org/markup-compatibility/2006">
          <mc:Choice xmlns:p14="http://schemas.microsoft.com/office/powerpoint/2010/main" Requires="p14">
            <p:contentPart p14:bwMode="auto" r:id="rId83">
              <p14:nvContentPartPr>
                <p14:cNvPr id="159" name="잉크 158">
                  <a:extLst>
                    <a:ext uri="{FF2B5EF4-FFF2-40B4-BE49-F238E27FC236}">
                      <a16:creationId xmlns:a16="http://schemas.microsoft.com/office/drawing/2014/main" id="{A221F60F-F6A2-498F-855C-23FFE1CE3362}"/>
                    </a:ext>
                  </a:extLst>
                </p14:cNvPr>
                <p14:cNvContentPartPr/>
                <p14:nvPr/>
              </p14:nvContentPartPr>
              <p14:xfrm>
                <a:off x="9672360" y="3540805"/>
                <a:ext cx="63720" cy="554040"/>
              </p14:xfrm>
            </p:contentPart>
          </mc:Choice>
          <mc:Fallback>
            <p:pic>
              <p:nvPicPr>
                <p:cNvPr id="159" name="잉크 158">
                  <a:extLst>
                    <a:ext uri="{FF2B5EF4-FFF2-40B4-BE49-F238E27FC236}">
                      <a16:creationId xmlns:a16="http://schemas.microsoft.com/office/drawing/2014/main" id="{A221F60F-F6A2-498F-855C-23FFE1CE3362}"/>
                    </a:ext>
                  </a:extLst>
                </p:cNvPr>
                <p:cNvPicPr/>
                <p:nvPr/>
              </p:nvPicPr>
              <p:blipFill>
                <a:blip r:embed="rId84"/>
                <a:stretch>
                  <a:fillRect/>
                </a:stretch>
              </p:blipFill>
              <p:spPr>
                <a:xfrm>
                  <a:off x="9663720" y="3531805"/>
                  <a:ext cx="81360" cy="5716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160" name="잉크 159">
                  <a:extLst>
                    <a:ext uri="{FF2B5EF4-FFF2-40B4-BE49-F238E27FC236}">
                      <a16:creationId xmlns:a16="http://schemas.microsoft.com/office/drawing/2014/main" id="{5145AD97-CE7D-49BB-85A8-9C8FF3B05E43}"/>
                    </a:ext>
                  </a:extLst>
                </p14:cNvPr>
                <p14:cNvContentPartPr/>
                <p14:nvPr/>
              </p14:nvContentPartPr>
              <p14:xfrm>
                <a:off x="9843360" y="3549445"/>
                <a:ext cx="61200" cy="512280"/>
              </p14:xfrm>
            </p:contentPart>
          </mc:Choice>
          <mc:Fallback>
            <p:pic>
              <p:nvPicPr>
                <p:cNvPr id="160" name="잉크 159">
                  <a:extLst>
                    <a:ext uri="{FF2B5EF4-FFF2-40B4-BE49-F238E27FC236}">
                      <a16:creationId xmlns:a16="http://schemas.microsoft.com/office/drawing/2014/main" id="{5145AD97-CE7D-49BB-85A8-9C8FF3B05E43}"/>
                    </a:ext>
                  </a:extLst>
                </p:cNvPr>
                <p:cNvPicPr/>
                <p:nvPr/>
              </p:nvPicPr>
              <p:blipFill>
                <a:blip r:embed="rId86"/>
                <a:stretch>
                  <a:fillRect/>
                </a:stretch>
              </p:blipFill>
              <p:spPr>
                <a:xfrm>
                  <a:off x="9834360" y="3540805"/>
                  <a:ext cx="78840" cy="5299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165" name="잉크 164">
                  <a:extLst>
                    <a:ext uri="{FF2B5EF4-FFF2-40B4-BE49-F238E27FC236}">
                      <a16:creationId xmlns:a16="http://schemas.microsoft.com/office/drawing/2014/main" id="{383C5796-EDBD-4998-887E-9CA08AA86609}"/>
                    </a:ext>
                  </a:extLst>
                </p14:cNvPr>
                <p14:cNvContentPartPr/>
                <p14:nvPr/>
              </p14:nvContentPartPr>
              <p14:xfrm>
                <a:off x="9565440" y="3954085"/>
                <a:ext cx="493200" cy="273240"/>
              </p14:xfrm>
            </p:contentPart>
          </mc:Choice>
          <mc:Fallback>
            <p:pic>
              <p:nvPicPr>
                <p:cNvPr id="165" name="잉크 164">
                  <a:extLst>
                    <a:ext uri="{FF2B5EF4-FFF2-40B4-BE49-F238E27FC236}">
                      <a16:creationId xmlns:a16="http://schemas.microsoft.com/office/drawing/2014/main" id="{383C5796-EDBD-4998-887E-9CA08AA86609}"/>
                    </a:ext>
                  </a:extLst>
                </p:cNvPr>
                <p:cNvPicPr/>
                <p:nvPr/>
              </p:nvPicPr>
              <p:blipFill>
                <a:blip r:embed="rId88"/>
                <a:stretch>
                  <a:fillRect/>
                </a:stretch>
              </p:blipFill>
              <p:spPr>
                <a:xfrm>
                  <a:off x="9556440" y="3945445"/>
                  <a:ext cx="510840" cy="290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9">
            <p14:nvContentPartPr>
              <p14:cNvPr id="167" name="잉크 166">
                <a:extLst>
                  <a:ext uri="{FF2B5EF4-FFF2-40B4-BE49-F238E27FC236}">
                    <a16:creationId xmlns:a16="http://schemas.microsoft.com/office/drawing/2014/main" id="{C93E9DCE-C463-4BA2-A337-F592DB1BF0BB}"/>
                  </a:ext>
                </a:extLst>
              </p14:cNvPr>
              <p14:cNvContentPartPr/>
              <p14:nvPr/>
            </p14:nvContentPartPr>
            <p14:xfrm>
              <a:off x="2586840" y="4491565"/>
              <a:ext cx="3960" cy="112320"/>
            </p14:xfrm>
          </p:contentPart>
        </mc:Choice>
        <mc:Fallback>
          <p:pic>
            <p:nvPicPr>
              <p:cNvPr id="167" name="잉크 166">
                <a:extLst>
                  <a:ext uri="{FF2B5EF4-FFF2-40B4-BE49-F238E27FC236}">
                    <a16:creationId xmlns:a16="http://schemas.microsoft.com/office/drawing/2014/main" id="{C93E9DCE-C463-4BA2-A337-F592DB1BF0BB}"/>
                  </a:ext>
                </a:extLst>
              </p:cNvPr>
              <p:cNvPicPr/>
              <p:nvPr/>
            </p:nvPicPr>
            <p:blipFill>
              <a:blip r:embed="rId90"/>
              <a:stretch>
                <a:fillRect/>
              </a:stretch>
            </p:blipFill>
            <p:spPr>
              <a:xfrm>
                <a:off x="2578200" y="4482565"/>
                <a:ext cx="21600" cy="129960"/>
              </a:xfrm>
              <a:prstGeom prst="rect">
                <a:avLst/>
              </a:prstGeom>
            </p:spPr>
          </p:pic>
        </mc:Fallback>
      </mc:AlternateContent>
      <p:grpSp>
        <p:nvGrpSpPr>
          <p:cNvPr id="175" name="그룹 174">
            <a:extLst>
              <a:ext uri="{FF2B5EF4-FFF2-40B4-BE49-F238E27FC236}">
                <a16:creationId xmlns:a16="http://schemas.microsoft.com/office/drawing/2014/main" id="{68276B00-49DA-428A-939F-06AB360999EE}"/>
              </a:ext>
            </a:extLst>
          </p:cNvPr>
          <p:cNvGrpSpPr/>
          <p:nvPr/>
        </p:nvGrpSpPr>
        <p:grpSpPr>
          <a:xfrm>
            <a:off x="1873320" y="4320939"/>
            <a:ext cx="1020600" cy="323640"/>
            <a:chOff x="1873320" y="4320939"/>
            <a:chExt cx="1020600" cy="323640"/>
          </a:xfrm>
        </p:grpSpPr>
        <mc:AlternateContent xmlns:mc="http://schemas.openxmlformats.org/markup-compatibility/2006">
          <mc:Choice xmlns:p14="http://schemas.microsoft.com/office/powerpoint/2010/main" Requires="p14">
            <p:contentPart p14:bwMode="auto" r:id="rId91">
              <p14:nvContentPartPr>
                <p14:cNvPr id="14" name="잉크 13">
                  <a:extLst>
                    <a:ext uri="{FF2B5EF4-FFF2-40B4-BE49-F238E27FC236}">
                      <a16:creationId xmlns:a16="http://schemas.microsoft.com/office/drawing/2014/main" id="{1ACCB049-9C12-421B-AB2F-1EE9D1E2AB57}"/>
                    </a:ext>
                  </a:extLst>
                </p14:cNvPr>
                <p14:cNvContentPartPr/>
                <p14:nvPr/>
              </p14:nvContentPartPr>
              <p14:xfrm>
                <a:off x="1873320" y="4489779"/>
                <a:ext cx="150840" cy="141840"/>
              </p14:xfrm>
            </p:contentPart>
          </mc:Choice>
          <mc:Fallback>
            <p:pic>
              <p:nvPicPr>
                <p:cNvPr id="14" name="잉크 13">
                  <a:extLst>
                    <a:ext uri="{FF2B5EF4-FFF2-40B4-BE49-F238E27FC236}">
                      <a16:creationId xmlns:a16="http://schemas.microsoft.com/office/drawing/2014/main" id="{1ACCB049-9C12-421B-AB2F-1EE9D1E2AB57}"/>
                    </a:ext>
                  </a:extLst>
                </p:cNvPr>
                <p:cNvPicPr/>
                <p:nvPr/>
              </p:nvPicPr>
              <p:blipFill>
                <a:blip r:embed="rId92"/>
                <a:stretch>
                  <a:fillRect/>
                </a:stretch>
              </p:blipFill>
              <p:spPr>
                <a:xfrm>
                  <a:off x="1864680" y="4480779"/>
                  <a:ext cx="16848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15" name="잉크 14">
                  <a:extLst>
                    <a:ext uri="{FF2B5EF4-FFF2-40B4-BE49-F238E27FC236}">
                      <a16:creationId xmlns:a16="http://schemas.microsoft.com/office/drawing/2014/main" id="{28683FFE-1EF9-418A-BC4A-9EFFDA197C12}"/>
                    </a:ext>
                  </a:extLst>
                </p14:cNvPr>
                <p14:cNvContentPartPr/>
                <p14:nvPr/>
              </p14:nvContentPartPr>
              <p14:xfrm>
                <a:off x="2066280" y="4507779"/>
                <a:ext cx="155880" cy="136800"/>
              </p14:xfrm>
            </p:contentPart>
          </mc:Choice>
          <mc:Fallback>
            <p:pic>
              <p:nvPicPr>
                <p:cNvPr id="15" name="잉크 14">
                  <a:extLst>
                    <a:ext uri="{FF2B5EF4-FFF2-40B4-BE49-F238E27FC236}">
                      <a16:creationId xmlns:a16="http://schemas.microsoft.com/office/drawing/2014/main" id="{28683FFE-1EF9-418A-BC4A-9EFFDA197C12}"/>
                    </a:ext>
                  </a:extLst>
                </p:cNvPr>
                <p:cNvPicPr/>
                <p:nvPr/>
              </p:nvPicPr>
              <p:blipFill>
                <a:blip r:embed="rId94"/>
                <a:stretch>
                  <a:fillRect/>
                </a:stretch>
              </p:blipFill>
              <p:spPr>
                <a:xfrm>
                  <a:off x="2057640" y="4499139"/>
                  <a:ext cx="1735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6" name="잉크 15">
                  <a:extLst>
                    <a:ext uri="{FF2B5EF4-FFF2-40B4-BE49-F238E27FC236}">
                      <a16:creationId xmlns:a16="http://schemas.microsoft.com/office/drawing/2014/main" id="{EC1F0C86-100A-47D7-99E7-C4276B63496A}"/>
                    </a:ext>
                  </a:extLst>
                </p14:cNvPr>
                <p14:cNvContentPartPr/>
                <p14:nvPr/>
              </p14:nvContentPartPr>
              <p14:xfrm>
                <a:off x="2287320" y="4481859"/>
                <a:ext cx="133200" cy="162360"/>
              </p14:xfrm>
            </p:contentPart>
          </mc:Choice>
          <mc:Fallback>
            <p:pic>
              <p:nvPicPr>
                <p:cNvPr id="16" name="잉크 15">
                  <a:extLst>
                    <a:ext uri="{FF2B5EF4-FFF2-40B4-BE49-F238E27FC236}">
                      <a16:creationId xmlns:a16="http://schemas.microsoft.com/office/drawing/2014/main" id="{EC1F0C86-100A-47D7-99E7-C4276B63496A}"/>
                    </a:ext>
                  </a:extLst>
                </p:cNvPr>
                <p:cNvPicPr/>
                <p:nvPr/>
              </p:nvPicPr>
              <p:blipFill>
                <a:blip r:embed="rId96"/>
                <a:stretch>
                  <a:fillRect/>
                </a:stretch>
              </p:blipFill>
              <p:spPr>
                <a:xfrm>
                  <a:off x="2278680" y="4472859"/>
                  <a:ext cx="15084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17" name="잉크 16">
                  <a:extLst>
                    <a:ext uri="{FF2B5EF4-FFF2-40B4-BE49-F238E27FC236}">
                      <a16:creationId xmlns:a16="http://schemas.microsoft.com/office/drawing/2014/main" id="{F1BBEDF1-D3D6-46FA-81F6-06270A92C320}"/>
                    </a:ext>
                  </a:extLst>
                </p14:cNvPr>
                <p14:cNvContentPartPr/>
                <p14:nvPr/>
              </p14:nvContentPartPr>
              <p14:xfrm>
                <a:off x="2456160" y="4482219"/>
                <a:ext cx="146520" cy="139680"/>
              </p14:xfrm>
            </p:contentPart>
          </mc:Choice>
          <mc:Fallback>
            <p:pic>
              <p:nvPicPr>
                <p:cNvPr id="17" name="잉크 16">
                  <a:extLst>
                    <a:ext uri="{FF2B5EF4-FFF2-40B4-BE49-F238E27FC236}">
                      <a16:creationId xmlns:a16="http://schemas.microsoft.com/office/drawing/2014/main" id="{F1BBEDF1-D3D6-46FA-81F6-06270A92C320}"/>
                    </a:ext>
                  </a:extLst>
                </p:cNvPr>
                <p:cNvPicPr/>
                <p:nvPr/>
              </p:nvPicPr>
              <p:blipFill>
                <a:blip r:embed="rId98"/>
                <a:stretch>
                  <a:fillRect/>
                </a:stretch>
              </p:blipFill>
              <p:spPr>
                <a:xfrm>
                  <a:off x="2447520" y="4473579"/>
                  <a:ext cx="16416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8" name="잉크 17">
                  <a:extLst>
                    <a:ext uri="{FF2B5EF4-FFF2-40B4-BE49-F238E27FC236}">
                      <a16:creationId xmlns:a16="http://schemas.microsoft.com/office/drawing/2014/main" id="{76D03186-7682-4A2C-82FE-78FB360B84F6}"/>
                    </a:ext>
                  </a:extLst>
                </p14:cNvPr>
                <p14:cNvContentPartPr/>
                <p14:nvPr/>
              </p14:nvContentPartPr>
              <p14:xfrm>
                <a:off x="2662080" y="4320939"/>
                <a:ext cx="19440" cy="303840"/>
              </p14:xfrm>
            </p:contentPart>
          </mc:Choice>
          <mc:Fallback>
            <p:pic>
              <p:nvPicPr>
                <p:cNvPr id="18" name="잉크 17">
                  <a:extLst>
                    <a:ext uri="{FF2B5EF4-FFF2-40B4-BE49-F238E27FC236}">
                      <a16:creationId xmlns:a16="http://schemas.microsoft.com/office/drawing/2014/main" id="{76D03186-7682-4A2C-82FE-78FB360B84F6}"/>
                    </a:ext>
                  </a:extLst>
                </p:cNvPr>
                <p:cNvPicPr/>
                <p:nvPr/>
              </p:nvPicPr>
              <p:blipFill>
                <a:blip r:embed="rId100"/>
                <a:stretch>
                  <a:fillRect/>
                </a:stretch>
              </p:blipFill>
              <p:spPr>
                <a:xfrm>
                  <a:off x="2653440" y="4312299"/>
                  <a:ext cx="3708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9" name="잉크 18">
                  <a:extLst>
                    <a:ext uri="{FF2B5EF4-FFF2-40B4-BE49-F238E27FC236}">
                      <a16:creationId xmlns:a16="http://schemas.microsoft.com/office/drawing/2014/main" id="{B7DD1813-B263-44AD-90EB-401A694ECE83}"/>
                    </a:ext>
                  </a:extLst>
                </p14:cNvPr>
                <p14:cNvContentPartPr/>
                <p14:nvPr/>
              </p14:nvContentPartPr>
              <p14:xfrm>
                <a:off x="2734080" y="4464219"/>
                <a:ext cx="133920" cy="19080"/>
              </p14:xfrm>
            </p:contentPart>
          </mc:Choice>
          <mc:Fallback>
            <p:pic>
              <p:nvPicPr>
                <p:cNvPr id="19" name="잉크 18">
                  <a:extLst>
                    <a:ext uri="{FF2B5EF4-FFF2-40B4-BE49-F238E27FC236}">
                      <a16:creationId xmlns:a16="http://schemas.microsoft.com/office/drawing/2014/main" id="{B7DD1813-B263-44AD-90EB-401A694ECE83}"/>
                    </a:ext>
                  </a:extLst>
                </p:cNvPr>
                <p:cNvPicPr/>
                <p:nvPr/>
              </p:nvPicPr>
              <p:blipFill>
                <a:blip r:embed="rId102"/>
                <a:stretch>
                  <a:fillRect/>
                </a:stretch>
              </p:blipFill>
              <p:spPr>
                <a:xfrm>
                  <a:off x="2725080" y="4455219"/>
                  <a:ext cx="15156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20" name="잉크 19">
                  <a:extLst>
                    <a:ext uri="{FF2B5EF4-FFF2-40B4-BE49-F238E27FC236}">
                      <a16:creationId xmlns:a16="http://schemas.microsoft.com/office/drawing/2014/main" id="{70C8B2CF-C055-4495-9B97-D6B8DD3FB678}"/>
                    </a:ext>
                  </a:extLst>
                </p14:cNvPr>
                <p14:cNvContentPartPr/>
                <p14:nvPr/>
              </p14:nvContentPartPr>
              <p14:xfrm>
                <a:off x="2805720" y="4374579"/>
                <a:ext cx="10080" cy="232200"/>
              </p14:xfrm>
            </p:contentPart>
          </mc:Choice>
          <mc:Fallback>
            <p:pic>
              <p:nvPicPr>
                <p:cNvPr id="20" name="잉크 19">
                  <a:extLst>
                    <a:ext uri="{FF2B5EF4-FFF2-40B4-BE49-F238E27FC236}">
                      <a16:creationId xmlns:a16="http://schemas.microsoft.com/office/drawing/2014/main" id="{70C8B2CF-C055-4495-9B97-D6B8DD3FB678}"/>
                    </a:ext>
                  </a:extLst>
                </p:cNvPr>
                <p:cNvPicPr/>
                <p:nvPr/>
              </p:nvPicPr>
              <p:blipFill>
                <a:blip r:embed="rId104"/>
                <a:stretch>
                  <a:fillRect/>
                </a:stretch>
              </p:blipFill>
              <p:spPr>
                <a:xfrm>
                  <a:off x="2797080" y="4365939"/>
                  <a:ext cx="2772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69" name="잉크 168">
                  <a:extLst>
                    <a:ext uri="{FF2B5EF4-FFF2-40B4-BE49-F238E27FC236}">
                      <a16:creationId xmlns:a16="http://schemas.microsoft.com/office/drawing/2014/main" id="{38B45FF5-6B72-41FD-8DBA-677F94A693F5}"/>
                    </a:ext>
                  </a:extLst>
                </p14:cNvPr>
                <p14:cNvContentPartPr/>
                <p14:nvPr/>
              </p14:nvContentPartPr>
              <p14:xfrm>
                <a:off x="2833080" y="4473205"/>
                <a:ext cx="60840" cy="19440"/>
              </p14:xfrm>
            </p:contentPart>
          </mc:Choice>
          <mc:Fallback>
            <p:pic>
              <p:nvPicPr>
                <p:cNvPr id="169" name="잉크 168">
                  <a:extLst>
                    <a:ext uri="{FF2B5EF4-FFF2-40B4-BE49-F238E27FC236}">
                      <a16:creationId xmlns:a16="http://schemas.microsoft.com/office/drawing/2014/main" id="{38B45FF5-6B72-41FD-8DBA-677F94A693F5}"/>
                    </a:ext>
                  </a:extLst>
                </p:cNvPr>
                <p:cNvPicPr/>
                <p:nvPr/>
              </p:nvPicPr>
              <p:blipFill>
                <a:blip r:embed="rId106"/>
                <a:stretch>
                  <a:fillRect/>
                </a:stretch>
              </p:blipFill>
              <p:spPr>
                <a:xfrm>
                  <a:off x="2824080" y="4464205"/>
                  <a:ext cx="7848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70" name="잉크 169">
                  <a:extLst>
                    <a:ext uri="{FF2B5EF4-FFF2-40B4-BE49-F238E27FC236}">
                      <a16:creationId xmlns:a16="http://schemas.microsoft.com/office/drawing/2014/main" id="{35AAE533-0EFE-445A-BE6F-88451822C3D9}"/>
                    </a:ext>
                  </a:extLst>
                </p14:cNvPr>
                <p14:cNvContentPartPr/>
                <p14:nvPr/>
              </p14:nvContentPartPr>
              <p14:xfrm>
                <a:off x="2814720" y="4356565"/>
                <a:ext cx="360" cy="360"/>
              </p14:xfrm>
            </p:contentPart>
          </mc:Choice>
          <mc:Fallback>
            <p:pic>
              <p:nvPicPr>
                <p:cNvPr id="170" name="잉크 169">
                  <a:extLst>
                    <a:ext uri="{FF2B5EF4-FFF2-40B4-BE49-F238E27FC236}">
                      <a16:creationId xmlns:a16="http://schemas.microsoft.com/office/drawing/2014/main" id="{35AAE533-0EFE-445A-BE6F-88451822C3D9}"/>
                    </a:ext>
                  </a:extLst>
                </p:cNvPr>
                <p:cNvPicPr/>
                <p:nvPr/>
              </p:nvPicPr>
              <p:blipFill>
                <a:blip r:embed="rId108"/>
                <a:stretch>
                  <a:fillRect/>
                </a:stretch>
              </p:blipFill>
              <p:spPr>
                <a:xfrm>
                  <a:off x="2805720" y="43479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71" name="잉크 170">
                  <a:extLst>
                    <a:ext uri="{FF2B5EF4-FFF2-40B4-BE49-F238E27FC236}">
                      <a16:creationId xmlns:a16="http://schemas.microsoft.com/office/drawing/2014/main" id="{1EED25D7-0584-43B1-B695-84120FCA2F3D}"/>
                    </a:ext>
                  </a:extLst>
                </p14:cNvPr>
                <p14:cNvContentPartPr/>
                <p14:nvPr/>
              </p14:nvContentPartPr>
              <p14:xfrm>
                <a:off x="2814720" y="4365565"/>
                <a:ext cx="360" cy="360"/>
              </p14:xfrm>
            </p:contentPart>
          </mc:Choice>
          <mc:Fallback>
            <p:pic>
              <p:nvPicPr>
                <p:cNvPr id="171" name="잉크 170">
                  <a:extLst>
                    <a:ext uri="{FF2B5EF4-FFF2-40B4-BE49-F238E27FC236}">
                      <a16:creationId xmlns:a16="http://schemas.microsoft.com/office/drawing/2014/main" id="{1EED25D7-0584-43B1-B695-84120FCA2F3D}"/>
                    </a:ext>
                  </a:extLst>
                </p:cNvPr>
                <p:cNvPicPr/>
                <p:nvPr/>
              </p:nvPicPr>
              <p:blipFill>
                <a:blip r:embed="rId108"/>
                <a:stretch>
                  <a:fillRect/>
                </a:stretch>
              </p:blipFill>
              <p:spPr>
                <a:xfrm>
                  <a:off x="2805720" y="435656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72" name="잉크 171">
                  <a:extLst>
                    <a:ext uri="{FF2B5EF4-FFF2-40B4-BE49-F238E27FC236}">
                      <a16:creationId xmlns:a16="http://schemas.microsoft.com/office/drawing/2014/main" id="{84F2E78E-0C12-4B84-8E8D-9D82A8E15E0D}"/>
                    </a:ext>
                  </a:extLst>
                </p14:cNvPr>
                <p14:cNvContentPartPr/>
                <p14:nvPr/>
              </p14:nvContentPartPr>
              <p14:xfrm>
                <a:off x="2814720" y="4341445"/>
                <a:ext cx="360" cy="24480"/>
              </p14:xfrm>
            </p:contentPart>
          </mc:Choice>
          <mc:Fallback>
            <p:pic>
              <p:nvPicPr>
                <p:cNvPr id="172" name="잉크 171">
                  <a:extLst>
                    <a:ext uri="{FF2B5EF4-FFF2-40B4-BE49-F238E27FC236}">
                      <a16:creationId xmlns:a16="http://schemas.microsoft.com/office/drawing/2014/main" id="{84F2E78E-0C12-4B84-8E8D-9D82A8E15E0D}"/>
                    </a:ext>
                  </a:extLst>
                </p:cNvPr>
                <p:cNvPicPr/>
                <p:nvPr/>
              </p:nvPicPr>
              <p:blipFill>
                <a:blip r:embed="rId111"/>
                <a:stretch>
                  <a:fillRect/>
                </a:stretch>
              </p:blipFill>
              <p:spPr>
                <a:xfrm>
                  <a:off x="2805720" y="4332445"/>
                  <a:ext cx="1800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74" name="잉크 173">
                  <a:extLst>
                    <a:ext uri="{FF2B5EF4-FFF2-40B4-BE49-F238E27FC236}">
                      <a16:creationId xmlns:a16="http://schemas.microsoft.com/office/drawing/2014/main" id="{66A8873A-DDC1-43AE-BCDB-211D69C02B31}"/>
                    </a:ext>
                  </a:extLst>
                </p14:cNvPr>
                <p14:cNvContentPartPr/>
                <p14:nvPr/>
              </p14:nvContentPartPr>
              <p14:xfrm>
                <a:off x="2814720" y="4580845"/>
                <a:ext cx="360" cy="61200"/>
              </p14:xfrm>
            </p:contentPart>
          </mc:Choice>
          <mc:Fallback>
            <p:pic>
              <p:nvPicPr>
                <p:cNvPr id="174" name="잉크 173">
                  <a:extLst>
                    <a:ext uri="{FF2B5EF4-FFF2-40B4-BE49-F238E27FC236}">
                      <a16:creationId xmlns:a16="http://schemas.microsoft.com/office/drawing/2014/main" id="{66A8873A-DDC1-43AE-BCDB-211D69C02B31}"/>
                    </a:ext>
                  </a:extLst>
                </p:cNvPr>
                <p:cNvPicPr/>
                <p:nvPr/>
              </p:nvPicPr>
              <p:blipFill>
                <a:blip r:embed="rId113"/>
                <a:stretch>
                  <a:fillRect/>
                </a:stretch>
              </p:blipFill>
              <p:spPr>
                <a:xfrm>
                  <a:off x="2805720" y="4572205"/>
                  <a:ext cx="18000" cy="78840"/>
                </a:xfrm>
                <a:prstGeom prst="rect">
                  <a:avLst/>
                </a:prstGeom>
              </p:spPr>
            </p:pic>
          </mc:Fallback>
        </mc:AlternateContent>
      </p:grpSp>
    </p:spTree>
    <p:extLst>
      <p:ext uri="{BB962C8B-B14F-4D97-AF65-F5344CB8AC3E}">
        <p14:creationId xmlns:p14="http://schemas.microsoft.com/office/powerpoint/2010/main" val="9823716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18475</TotalTime>
  <Words>956</Words>
  <Application>Microsoft Office PowerPoint</Application>
  <PresentationFormat>와이드스크린</PresentationFormat>
  <Paragraphs>280</Paragraphs>
  <Slides>23</Slides>
  <Notes>23</Notes>
  <HiddenSlides>0</HiddenSlides>
  <MMClips>0</MMClips>
  <ScaleCrop>false</ScaleCrop>
  <HeadingPairs>
    <vt:vector size="6" baseType="variant">
      <vt:variant>
        <vt:lpstr>사용한 글꼴</vt:lpstr>
      </vt:variant>
      <vt:variant>
        <vt:i4>13</vt:i4>
      </vt:variant>
      <vt:variant>
        <vt:lpstr>테마</vt:lpstr>
      </vt:variant>
      <vt:variant>
        <vt:i4>1</vt:i4>
      </vt:variant>
      <vt:variant>
        <vt:lpstr>슬라이드 제목</vt:lpstr>
      </vt:variant>
      <vt:variant>
        <vt:i4>23</vt:i4>
      </vt:variant>
    </vt:vector>
  </HeadingPairs>
  <TitlesOfParts>
    <vt:vector size="37" baseType="lpstr">
      <vt:lpstr>Arial</vt:lpstr>
      <vt:lpstr>Cambria Math</vt:lpstr>
      <vt:lpstr>Spectral SemiBold</vt:lpstr>
      <vt:lpstr>Wingdings</vt:lpstr>
      <vt:lpstr>Playfair Display Medium</vt:lpstr>
      <vt:lpstr>Spectral Light</vt:lpstr>
      <vt:lpstr>Playfair Display</vt:lpstr>
      <vt:lpstr>Georgia</vt:lpstr>
      <vt:lpstr>Playfair Display SemiBold</vt:lpstr>
      <vt:lpstr>Calibri</vt:lpstr>
      <vt:lpstr>Consolas</vt:lpstr>
      <vt:lpstr>Times New Roman</vt:lpstr>
      <vt:lpstr>Spectral</vt:lpstr>
      <vt:lpstr>Office Theme</vt:lpstr>
      <vt:lpstr>Experiments of Reusing Dropout masks</vt:lpstr>
      <vt:lpstr>Highlights</vt:lpstr>
      <vt:lpstr>Outline</vt:lpstr>
      <vt:lpstr>Outline</vt:lpstr>
      <vt:lpstr>Main Idea</vt:lpstr>
      <vt:lpstr>Main Idea</vt:lpstr>
      <vt:lpstr>Main Idea</vt:lpstr>
      <vt:lpstr>Outline</vt:lpstr>
      <vt:lpstr>Implementation</vt:lpstr>
      <vt:lpstr>Implementation</vt:lpstr>
      <vt:lpstr>Implementation</vt:lpstr>
      <vt:lpstr>Implementation</vt:lpstr>
      <vt:lpstr>Implementation</vt:lpstr>
      <vt:lpstr>Outline</vt:lpstr>
      <vt:lpstr>Experimental Results</vt:lpstr>
      <vt:lpstr>Experimental Results</vt:lpstr>
      <vt:lpstr>Outline</vt:lpstr>
      <vt:lpstr>Analysis</vt:lpstr>
      <vt:lpstr>Outline</vt:lpstr>
      <vt:lpstr>Possible Further Works</vt:lpstr>
      <vt:lpstr>References</vt:lpstr>
      <vt:lpstr>PowerPoint 프레젠테이션</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SHAP-Based Explanation Methods A Review for NLP Interpretability</dc:title>
  <dc:creator>Ho Jiacang</dc:creator>
  <cp:lastModifiedBy>신 지용</cp:lastModifiedBy>
  <cp:revision>517</cp:revision>
  <dcterms:created xsi:type="dcterms:W3CDTF">2022-08-22T02:16:00Z</dcterms:created>
  <dcterms:modified xsi:type="dcterms:W3CDTF">2023-05-10T15:10:44Z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C0B1EB1C4C1A4A7895C4B90279690BDC</vt:lpwstr>
  </property>
  <property fmtid="{D5CDD505-2E9C-101B-9397-08002B2CF9AE}" pid="3" name="KSOProductBuildVer">
    <vt:lpwstr>1033-11.2.0.11380</vt:lpwstr>
  </property>
</Properties>
</file>