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843B-0A63-4901-89F6-AFA3CDF86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ACF98-BBFB-429A-BD70-CA4A86394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BC547-BD53-4883-A89C-268E5543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A85B-0EFB-434C-8905-BE2048DB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76E4-6193-41B2-A3D0-5A3975EB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05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16D2-2D99-460E-94AB-4CA90B29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9D169-95FB-4E42-8EAD-8D26F4165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DB4C-3A0D-46B6-982D-07E78908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DA25-9B1A-4296-BBCB-30CDA9A6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4353-D0E0-430C-B35C-470BFE42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24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0DBAC-BA54-4DE3-853A-00562B75F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01B8D-F81F-440D-8FA8-226615012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9419-B0B8-4E78-8AF6-DF62E26B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EACF-566E-414E-8183-49A7FFEF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FE30-1A07-45DB-9E6C-7465A0C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38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9FB0-3837-401D-8EC4-514A1559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368F-3028-4E12-9553-3A77F7E5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51CA-A233-4409-A610-21BA7446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5E8E-5568-4DF1-BA49-DDC0BD81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54D-3265-4685-B83E-4537FAC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9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3948-A9EE-4433-A12C-82E159D1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1F3E-03AD-4C20-B230-07F19DE5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0631-DB90-422A-83AB-F1CFA63E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4AF0-828A-472D-9FA3-B0B521A0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5DE2-1D18-432A-9B6E-F9C52EAD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7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C077-65A2-41D8-9B27-ED97655B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4683-8315-4C09-BB10-A203A47D7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AE04A-D3AD-4A8E-83A6-E19C3E8CF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4DD1D-296E-4736-B31C-1576466B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9FA8-E663-4CB1-9B3E-ADED726E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41C4-4D3D-47F7-AAC6-60D78075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2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5883-64FE-42E0-A2C6-3219E3A3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E900-68AD-4698-953B-6FF3BA6D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2F154-35AB-46D0-8EAB-7F3AF83A0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CEAC1-B2D1-466B-AFA2-D968DC20D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2EAF6-D77D-4AB4-B3AC-F94270E64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696A0-7EDE-4DBA-80A2-FE37308A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E28CF-F6D9-4B0B-8FC9-D304ED31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3E0D1-F13B-4F61-9EC4-F0F419C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0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DD9C-971F-47E3-90F7-634223E3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6F2A7-5F67-4BE2-BAD0-3EF6EA22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7C884-9DC4-443A-81AD-C6FAD23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D5AC-BF74-4920-8901-6B68DBB8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41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302BC-0C23-47AE-9F82-682A8B69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FA915-1F5D-4135-A025-308AFE1D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DE79-88D7-4005-950A-A809A638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200D-847C-40EB-8044-E79660A7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E4F3-28A6-45E3-BB79-D619E8CB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9E2FC-C2CC-4636-AAC8-5129E0CC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DC15-EA30-4F94-BC14-CE212813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F9C22-4DFF-43D6-9FE4-59B7407F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8E26-C851-4FDB-8E1D-13E86441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29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BB0-24F9-44E1-947F-BFB1B0B1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E755A-A7AE-419D-957A-4CBE8E47E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CC97-277A-445D-B515-CC8BCEF26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B060F-2A98-4CE3-B2AE-A288048F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8B963-F15A-4C0C-9688-DA6DF27B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5F2C0-0CA9-4EA9-81D9-D7F4DD9B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2DC58-AEFB-4C3B-AD8D-658246C8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0337-8B24-4088-9CC5-AB657668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80F9-F4ED-4DCF-BC8D-1498A2A17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2895-9C77-4803-8AC9-D3ABECE0F7CD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3243-8F73-4EAC-BE24-49F70D2A7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E64E-E4ED-4778-A4B3-016675593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53F6-5B67-4BFA-921F-864E5ED5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0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9D1-2F64-476B-94B1-8BC280419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C16B3-ECAD-4DAF-8E2F-1A5FEA0EB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D991-62EA-4586-9CC3-822090BE701E}"/>
              </a:ext>
            </a:extLst>
          </p:cNvPr>
          <p:cNvSpPr/>
          <p:nvPr/>
        </p:nvSpPr>
        <p:spPr>
          <a:xfrm>
            <a:off x="1129553" y="753035"/>
            <a:ext cx="9681882" cy="5217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Window</a:t>
            </a:r>
          </a:p>
          <a:p>
            <a:pPr algn="ctr"/>
            <a:r>
              <a:rPr lang="en-US" dirty="0"/>
              <a:t>Mouse control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Free Run 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dirty="0"/>
              <a:t>Mouse Pan </a:t>
            </a:r>
            <a:r>
              <a:rPr lang="en-US" dirty="0" err="1"/>
              <a:t>Fwd</a:t>
            </a:r>
            <a:r>
              <a:rPr lang="en-US" dirty="0"/>
              <a:t>/</a:t>
            </a:r>
            <a:r>
              <a:rPr lang="en-US" dirty="0" err="1"/>
              <a:t>bwd</a:t>
            </a:r>
            <a:r>
              <a:rPr lang="en-US" dirty="0"/>
              <a:t>  and Left /Right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dirty="0"/>
              <a:t>Mouse + Right Rotate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dirty="0"/>
              <a:t>Mouse  + shift Zoom</a:t>
            </a:r>
          </a:p>
          <a:p>
            <a:pPr marL="800100" lvl="1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Tether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dirty="0"/>
              <a:t>Mouse Pan Rotate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dirty="0"/>
              <a:t>Mouse + Right Rotate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dirty="0"/>
              <a:t>Mouse  + shift Zoom</a:t>
            </a:r>
          </a:p>
          <a:p>
            <a:pPr marL="342900" indent="-342900" algn="ctr">
              <a:buFont typeface="+mj-lt"/>
              <a:buAutoNum type="arabicPeriod"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81C7D-7914-4783-ACC3-71277C3118F9}"/>
              </a:ext>
            </a:extLst>
          </p:cNvPr>
          <p:cNvSpPr/>
          <p:nvPr/>
        </p:nvSpPr>
        <p:spPr>
          <a:xfrm>
            <a:off x="1129553" y="484094"/>
            <a:ext cx="3536576" cy="2405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World Source Address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From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to file</a:t>
            </a:r>
          </a:p>
          <a:p>
            <a:r>
              <a:rPr lang="en-US" dirty="0"/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From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From List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20923-E59E-4FF5-AE4E-E7D1CC866314}"/>
              </a:ext>
            </a:extLst>
          </p:cNvPr>
          <p:cNvSpPr/>
          <p:nvPr/>
        </p:nvSpPr>
        <p:spPr>
          <a:xfrm>
            <a:off x="7203141" y="4723047"/>
            <a:ext cx="3859306" cy="14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Control Box</a:t>
            </a:r>
          </a:p>
          <a:p>
            <a:pPr algn="ctr"/>
            <a:r>
              <a:rPr lang="en-US" dirty="0"/>
              <a:t> (Joystick) </a:t>
            </a:r>
          </a:p>
          <a:p>
            <a:pPr algn="ctr"/>
            <a:r>
              <a:rPr lang="en-US" dirty="0"/>
              <a:t>Free Run</a:t>
            </a:r>
          </a:p>
          <a:p>
            <a:pPr algn="ctr"/>
            <a:r>
              <a:rPr lang="en-US" dirty="0"/>
              <a:t>And Tether</a:t>
            </a:r>
          </a:p>
          <a:p>
            <a:pPr algn="ctr"/>
            <a:r>
              <a:rPr lang="en-US" dirty="0"/>
              <a:t>Tracer Option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2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Lee</dc:creator>
  <cp:lastModifiedBy>Wilson Lee</cp:lastModifiedBy>
  <cp:revision>3</cp:revision>
  <dcterms:created xsi:type="dcterms:W3CDTF">2019-09-20T13:32:50Z</dcterms:created>
  <dcterms:modified xsi:type="dcterms:W3CDTF">2019-09-20T13:56:35Z</dcterms:modified>
</cp:coreProperties>
</file>