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4"/>
  </p:notesMasterIdLst>
  <p:sldIdLst>
    <p:sldId id="257" r:id="rId2"/>
    <p:sldId id="261" r:id="rId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5"/>
      <p:bold r:id="rId6"/>
      <p:italic r:id="rId7"/>
      <p:boldItalic r:id="rId8"/>
    </p:embeddedFont>
    <p:embeddedFont>
      <p:font typeface="Raleway" panose="020B0503030101060003" pitchFamily="34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624"/>
  </p:normalViewPr>
  <p:slideViewPr>
    <p:cSldViewPr snapToGrid="0">
      <p:cViewPr varScale="1">
        <p:scale>
          <a:sx n="148" d="100"/>
          <a:sy n="148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a7a1511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a7a1511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a7a15113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a7a15113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 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Upstart NBA Talent Agents seek a competitive edge in key areas: </a:t>
            </a:r>
            <a:endParaRPr sz="14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Which college basketball players should we attempt to represent?</a:t>
            </a:r>
            <a:br>
              <a:rPr lang="en" dirty="0"/>
            </a:b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Which NBA players are being undervalued and may be interested in new representation?</a:t>
            </a:r>
            <a:br>
              <a:rPr lang="en-US" dirty="0"/>
            </a:b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How best to advise clients during contract negotiations?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/ Insights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46347" y="1853850"/>
            <a:ext cx="7688700" cy="30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dirty="0"/>
              <a:t>Identified inefficiency in the NBA draft market</a:t>
            </a:r>
          </a:p>
          <a:p>
            <a:pPr lvl="1" indent="-311150">
              <a:spcBef>
                <a:spcPts val="0"/>
              </a:spcBef>
              <a:buSzPts val="1300"/>
              <a:buFont typeface="Lato"/>
              <a:buChar char="●"/>
            </a:pPr>
            <a:r>
              <a:rPr lang="en" dirty="0"/>
              <a:t>Assists in college correlate with Assists in NBA…which lead to high earning.</a:t>
            </a:r>
          </a:p>
          <a:p>
            <a:pPr lvl="1" indent="-311150">
              <a:spcBef>
                <a:spcPts val="0"/>
              </a:spcBef>
              <a:buSzPts val="1300"/>
              <a:buFont typeface="Lato"/>
              <a:buChar char="●"/>
            </a:pPr>
            <a:r>
              <a:rPr lang="en" dirty="0"/>
              <a:t>However, there is no evidence that high-Assist players are valued at the top of the draft</a:t>
            </a:r>
            <a:br>
              <a:rPr lang="en" dirty="0"/>
            </a:b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Developed perspective to advise current clients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/>
              <a:t>Examples include: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" dirty="0" err="1"/>
              <a:t>Khris</a:t>
            </a:r>
            <a:r>
              <a:rPr lang="en" dirty="0"/>
              <a:t> Middleton – elite 2</a:t>
            </a:r>
            <a:r>
              <a:rPr lang="en" baseline="30000" dirty="0"/>
              <a:t>nd</a:t>
            </a:r>
            <a:r>
              <a:rPr lang="en" dirty="0"/>
              <a:t>/3</a:t>
            </a:r>
            <a:r>
              <a:rPr lang="en" baseline="30000" dirty="0"/>
              <a:t>rd</a:t>
            </a:r>
            <a:r>
              <a:rPr lang="en" dirty="0"/>
              <a:t> player on good team. Seek max deal.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" dirty="0"/>
              <a:t>Marcus Morris – market is set around 3yrs/$21mm</a:t>
            </a:r>
            <a:br>
              <a:rPr lang="en" dirty="0"/>
            </a:br>
            <a:endParaRPr lang="en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Identified trends in NBA player salaries to help target prospects and advise clients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US" dirty="0"/>
              <a:t>Big men tend to perform better and earn more later into their careers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US" dirty="0"/>
              <a:t>Performance of Wings tends to remain consistent in early 30s before dropping off around age 34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US" dirty="0"/>
              <a:t>There is an opportunity for Jimmy Butler to take a shorter-term deal before re-signing </a:t>
            </a:r>
            <a:r>
              <a:rPr lang="en-US"/>
              <a:t>long term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66</Words>
  <Application>Microsoft Macintosh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Raleway</vt:lpstr>
      <vt:lpstr>Lato</vt:lpstr>
      <vt:lpstr>Arial</vt:lpstr>
      <vt:lpstr>Streamline</vt:lpstr>
      <vt:lpstr>Project Statement </vt:lpstr>
      <vt:lpstr>Results / Insights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Players Anthem (I Choose You)  Identifying value in NBA prospects and players</dc:title>
  <cp:lastModifiedBy>Malcolm, Samuel T</cp:lastModifiedBy>
  <cp:revision>13</cp:revision>
  <dcterms:modified xsi:type="dcterms:W3CDTF">2018-12-04T21:42:52Z</dcterms:modified>
</cp:coreProperties>
</file>