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0"/>
      <p:bold r:id="rId11"/>
      <p:italic r:id="rId12"/>
      <p:boldItalic r:id="rId13"/>
    </p:embeddedFont>
    <p:embeddedFont>
      <p:font typeface="Raleway" panose="020B0503030101060003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/>
    <p:restoredTop sz="94624"/>
  </p:normalViewPr>
  <p:slideViewPr>
    <p:cSldViewPr snapToGrid="0">
      <p:cViewPr varScale="1">
        <p:scale>
          <a:sx n="148" d="100"/>
          <a:sy n="148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8fe1322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458fe1322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a7a151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a7a151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a7a1511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a7a1511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a7a1511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a7a1511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a7a15113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a7a15113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a7a15113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a7a15113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a7a1511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5a7a1511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7950" y="14490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International Players Anthem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(I Choose You)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400" b="0"/>
              <a:t>Identifying value in NBA prospects and players</a:t>
            </a:r>
            <a:endParaRPr sz="2400" b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27952" y="360597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Jeffrey Fulkerson, Ryan Hoff, Won Lee, Sam Malcolm, Cory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Upstart NBA Talent Agents seek a competitive edge in key areas: </a:t>
            </a:r>
            <a:endParaRPr sz="14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Which college basketball players should we attempt to represent?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Everyone wants the stars. Who are the hidden gems?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Which NBA players are being undervalued and may be interested in new representation?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How best to advise clients during contract negotiations?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Should a 29 year old Rebounding specialist seek a longer contract with a lower salary or vice versa?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Data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Datasets (either existing or via Basketball Reference)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NCAA Basketball player statistics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NBA Draft Combine Measurements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NBA Player statistics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NBA Player salaries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Programming Environment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SQL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Database management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Querying, EDA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Python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Data scraping, prep, EDA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Visualization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dirty="0"/>
              <a:t>Potential predictive modeling</a:t>
            </a:r>
            <a:endParaRPr dirty="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75" y="1014900"/>
            <a:ext cx="2492587" cy="3500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Initial Questions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Pre-NBA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college statistics and combine measurements lend themselves to:</a:t>
            </a:r>
            <a:endParaRPr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Players being selected earlier?</a:t>
            </a:r>
            <a:endParaRPr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Players achieving initial success (minutes-per-game and PER in rookie contract)?</a:t>
            </a:r>
            <a:endParaRPr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Players having longer careers (aka greater earning potential)?</a:t>
            </a:r>
            <a:br>
              <a:rPr lang="en"/>
            </a:b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NBA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statistics and traits are valued ? Which players demonstrate these?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there indicators that a player will begin to sharply lose or gain value?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254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Responsibilities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1789300"/>
            <a:ext cx="76887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b="1" dirty="0"/>
              <a:t>Data Acquisition + Prep</a:t>
            </a:r>
            <a:r>
              <a:rPr lang="en" dirty="0"/>
              <a:t> - Won “The Shark” Lee</a:t>
            </a:r>
            <a:endParaRPr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Scraping Basketball Reference, finding existing datasets, expert knowledge</a:t>
            </a:r>
            <a:endParaRPr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Impute / drop missing values, normalize, etc.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Database Design / Management </a:t>
            </a:r>
            <a:r>
              <a:rPr lang="en" dirty="0"/>
              <a:t>- Jeffrey “The Shark” Fulkerson</a:t>
            </a:r>
            <a:endParaRPr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Different data </a:t>
            </a:r>
            <a:r>
              <a:rPr lang="en" dirty="0"/>
              <a:t>inputs</a:t>
            </a:r>
            <a:r>
              <a:rPr lang="en" sz="1100" dirty="0"/>
              <a:t> require Relational design and maintenance in SQL</a:t>
            </a:r>
            <a:br>
              <a:rPr lang="en" b="1" dirty="0"/>
            </a:br>
            <a:endParaRPr b="1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EDA </a:t>
            </a:r>
            <a:r>
              <a:rPr lang="en" dirty="0"/>
              <a:t>– Ryan “The Shark” Hoff</a:t>
            </a:r>
            <a:endParaRPr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Initial insights and perspective</a:t>
            </a:r>
            <a:br>
              <a:rPr lang="en" dirty="0"/>
            </a:b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Lead Query Artist </a:t>
            </a:r>
            <a:r>
              <a:rPr lang="en" dirty="0"/>
              <a:t>– Cory “The Shark” Nguyen</a:t>
            </a:r>
            <a:endParaRPr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All will contribute, but Cory will lead</a:t>
            </a:r>
            <a:br>
              <a:rPr lang="en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dirty="0"/>
              <a:t>Topic Expert / Chief </a:t>
            </a:r>
            <a:r>
              <a:rPr lang="en" b="1" dirty="0" err="1"/>
              <a:t>Capologist</a:t>
            </a:r>
            <a:r>
              <a:rPr lang="en" b="1" dirty="0"/>
              <a:t> - </a:t>
            </a:r>
            <a:r>
              <a:rPr lang="en" dirty="0"/>
              <a:t>Sam “The Shark” Malcolm</a:t>
            </a:r>
            <a:endParaRPr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b="1" dirty="0"/>
              <a:t>  </a:t>
            </a:r>
            <a:r>
              <a:rPr lang="en" dirty="0"/>
              <a:t>Leverage existing NBA knowledge to develop hypotheses, interpret results, etc.</a:t>
            </a:r>
            <a:br>
              <a:rPr lang="en" b="1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Outcomes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63600" y="2071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dirty="0"/>
              <a:t>Find key indicators of professional success to identify </a:t>
            </a:r>
            <a:br>
              <a:rPr lang="en" dirty="0"/>
            </a:br>
            <a:r>
              <a:rPr lang="en" dirty="0"/>
              <a:t>college players with high earning potential</a:t>
            </a:r>
          </a:p>
          <a:p>
            <a:pPr lvl="1" indent="-311150">
              <a:spcBef>
                <a:spcPts val="0"/>
              </a:spcBef>
              <a:buSzPts val="1300"/>
              <a:buFont typeface="Lato"/>
              <a:buChar char="●"/>
            </a:pPr>
            <a:r>
              <a:rPr lang="en" dirty="0"/>
              <a:t>NCAA Stats + combine measurements</a:t>
            </a:r>
            <a:br>
              <a:rPr lang="en" dirty="0"/>
            </a:b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Identify trends in NBA player salaries to help our clients earn </a:t>
            </a:r>
            <a:br>
              <a:rPr lang="en" dirty="0"/>
            </a:br>
            <a:r>
              <a:rPr lang="en" dirty="0"/>
              <a:t>more during their careers</a:t>
            </a:r>
            <a:endParaRPr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Metrics that correlate to higher salaries</a:t>
            </a:r>
            <a:endParaRPr dirty="0"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How an average player’s salary fluctuates over his career</a:t>
            </a:r>
            <a:endParaRPr dirty="0"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dirty="0"/>
              <a:t>Is this influenced by our other insights?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Randomly draw 5 players who will be free agents this summer</a:t>
            </a:r>
            <a:br>
              <a:rPr lang="en" dirty="0"/>
            </a:br>
            <a:r>
              <a:rPr lang="en" dirty="0"/>
              <a:t>Describe how we would advise them in contract negotiations</a:t>
            </a:r>
            <a:endParaRPr dirty="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275" y="1853850"/>
            <a:ext cx="3335225" cy="221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24" y="2117662"/>
            <a:ext cx="3728376" cy="24861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075" y="2073538"/>
            <a:ext cx="3473149" cy="25743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3" name="Google Shape;133;p20"/>
          <p:cNvSpPr txBox="1"/>
          <p:nvPr/>
        </p:nvSpPr>
        <p:spPr>
          <a:xfrm>
            <a:off x="328375" y="4740500"/>
            <a:ext cx="77898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PICTURED: Agent Jerry Maguire in heated negotiations with child actor Jonathan Lipnicki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191</Words>
  <Application>Microsoft Macintosh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Lato</vt:lpstr>
      <vt:lpstr>Raleway</vt:lpstr>
      <vt:lpstr>Calibri</vt:lpstr>
      <vt:lpstr>Streamline</vt:lpstr>
      <vt:lpstr>International Players Anthem (I Choose You)  Identifying value in NBA prospects and players</vt:lpstr>
      <vt:lpstr>Project Statement </vt:lpstr>
      <vt:lpstr>Approach - Data</vt:lpstr>
      <vt:lpstr>Approach - Initial Questions</vt:lpstr>
      <vt:lpstr>Approach - Responsibilities</vt:lpstr>
      <vt:lpstr>Expected Outcomes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Players Anthem (I Choose You)  Identifying value in NBA prospects and players</dc:title>
  <cp:lastModifiedBy>Malcolm, Samuel T</cp:lastModifiedBy>
  <cp:revision>10</cp:revision>
  <dcterms:modified xsi:type="dcterms:W3CDTF">2018-11-05T22:24:26Z</dcterms:modified>
</cp:coreProperties>
</file>