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918" r:id="rId1"/>
    <p:sldMasterId id="2147483923" r:id="rId2"/>
    <p:sldMasterId id="2147483928" r:id="rId3"/>
    <p:sldMasterId id="2147483932" r:id="rId4"/>
  </p:sldMasterIdLst>
  <p:notesMasterIdLst>
    <p:notesMasterId r:id="rId14"/>
  </p:notesMasterIdLst>
  <p:sldIdLst>
    <p:sldId id="256" r:id="rId5"/>
    <p:sldId id="257" r:id="rId6"/>
    <p:sldId id="258" r:id="rId7"/>
    <p:sldId id="268" r:id="rId8"/>
    <p:sldId id="262" r:id="rId9"/>
    <p:sldId id="263" r:id="rId10"/>
    <p:sldId id="264" r:id="rId11"/>
    <p:sldId id="265" r:id="rId12"/>
    <p:sldId id="266" r:id="rId13"/>
  </p:sldIdLst>
  <p:sldSz cx="9144000" cy="5143500" type="screen16x9"/>
  <p:notesSz cx="6797675" cy="9926638"/>
  <p:embeddedFontLst>
    <p:embeddedFont>
      <p:font typeface="Arial Narrow" panose="020B0606020202030204" pitchFamily="3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Open Sans" panose="020B0604020202020204" charset="0"/>
      <p:regular r:id="rId23"/>
      <p:bold r:id="rId24"/>
      <p:italic r:id="rId25"/>
      <p:boldItalic r:id="rId26"/>
    </p:embeddedFont>
  </p:embeddedFontLst>
  <p:defaultTextStyle>
    <a:defPPr>
      <a:defRPr lang="en-US"/>
    </a:defPPr>
    <a:lvl1pPr algn="l" rtl="0" fontAlgn="base">
      <a:spcBef>
        <a:spcPct val="0"/>
      </a:spcBef>
      <a:spcAft>
        <a:spcPct val="0"/>
      </a:spcAft>
      <a:defRPr sz="1000" kern="1200">
        <a:solidFill>
          <a:schemeClr val="tx1"/>
        </a:solidFill>
        <a:latin typeface="Arial Narrow" pitchFamily="34" charset="0"/>
        <a:ea typeface="+mn-ea"/>
        <a:cs typeface="Arial" pitchFamily="34" charset="0"/>
      </a:defRPr>
    </a:lvl1pPr>
    <a:lvl2pPr marL="389626" algn="l" rtl="0" fontAlgn="base">
      <a:spcBef>
        <a:spcPct val="0"/>
      </a:spcBef>
      <a:spcAft>
        <a:spcPct val="0"/>
      </a:spcAft>
      <a:defRPr sz="1000" kern="1200">
        <a:solidFill>
          <a:schemeClr val="tx1"/>
        </a:solidFill>
        <a:latin typeface="Arial Narrow" pitchFamily="34" charset="0"/>
        <a:ea typeface="+mn-ea"/>
        <a:cs typeface="Arial" pitchFamily="34" charset="0"/>
      </a:defRPr>
    </a:lvl2pPr>
    <a:lvl3pPr marL="779252" algn="l" rtl="0" fontAlgn="base">
      <a:spcBef>
        <a:spcPct val="0"/>
      </a:spcBef>
      <a:spcAft>
        <a:spcPct val="0"/>
      </a:spcAft>
      <a:defRPr sz="1000" kern="1200">
        <a:solidFill>
          <a:schemeClr val="tx1"/>
        </a:solidFill>
        <a:latin typeface="Arial Narrow" pitchFamily="34" charset="0"/>
        <a:ea typeface="+mn-ea"/>
        <a:cs typeface="Arial" pitchFamily="34" charset="0"/>
      </a:defRPr>
    </a:lvl3pPr>
    <a:lvl4pPr marL="1168878" algn="l" rtl="0" fontAlgn="base">
      <a:spcBef>
        <a:spcPct val="0"/>
      </a:spcBef>
      <a:spcAft>
        <a:spcPct val="0"/>
      </a:spcAft>
      <a:defRPr sz="1000" kern="1200">
        <a:solidFill>
          <a:schemeClr val="tx1"/>
        </a:solidFill>
        <a:latin typeface="Arial Narrow" pitchFamily="34" charset="0"/>
        <a:ea typeface="+mn-ea"/>
        <a:cs typeface="Arial" pitchFamily="34" charset="0"/>
      </a:defRPr>
    </a:lvl4pPr>
    <a:lvl5pPr marL="1558503" algn="l" rtl="0" fontAlgn="base">
      <a:spcBef>
        <a:spcPct val="0"/>
      </a:spcBef>
      <a:spcAft>
        <a:spcPct val="0"/>
      </a:spcAft>
      <a:defRPr sz="1000" kern="1200">
        <a:solidFill>
          <a:schemeClr val="tx1"/>
        </a:solidFill>
        <a:latin typeface="Arial Narrow" pitchFamily="34" charset="0"/>
        <a:ea typeface="+mn-ea"/>
        <a:cs typeface="Arial" pitchFamily="34" charset="0"/>
      </a:defRPr>
    </a:lvl5pPr>
    <a:lvl6pPr marL="1948129" algn="l" defTabSz="779252" rtl="0" eaLnBrk="1" latinLnBrk="0" hangingPunct="1">
      <a:defRPr sz="1000" kern="1200">
        <a:solidFill>
          <a:schemeClr val="tx1"/>
        </a:solidFill>
        <a:latin typeface="Arial Narrow" pitchFamily="34" charset="0"/>
        <a:ea typeface="+mn-ea"/>
        <a:cs typeface="Arial" pitchFamily="34" charset="0"/>
      </a:defRPr>
    </a:lvl6pPr>
    <a:lvl7pPr marL="2337755" algn="l" defTabSz="779252" rtl="0" eaLnBrk="1" latinLnBrk="0" hangingPunct="1">
      <a:defRPr sz="1000" kern="1200">
        <a:solidFill>
          <a:schemeClr val="tx1"/>
        </a:solidFill>
        <a:latin typeface="Arial Narrow" pitchFamily="34" charset="0"/>
        <a:ea typeface="+mn-ea"/>
        <a:cs typeface="Arial" pitchFamily="34" charset="0"/>
      </a:defRPr>
    </a:lvl7pPr>
    <a:lvl8pPr marL="2727381" algn="l" defTabSz="779252" rtl="0" eaLnBrk="1" latinLnBrk="0" hangingPunct="1">
      <a:defRPr sz="1000" kern="1200">
        <a:solidFill>
          <a:schemeClr val="tx1"/>
        </a:solidFill>
        <a:latin typeface="Arial Narrow" pitchFamily="34" charset="0"/>
        <a:ea typeface="+mn-ea"/>
        <a:cs typeface="Arial" pitchFamily="34" charset="0"/>
      </a:defRPr>
    </a:lvl8pPr>
    <a:lvl9pPr marL="3117007" algn="l" defTabSz="779252" rtl="0" eaLnBrk="1" latinLnBrk="0" hangingPunct="1">
      <a:defRPr sz="1000" kern="1200">
        <a:solidFill>
          <a:schemeClr val="tx1"/>
        </a:solidFill>
        <a:latin typeface="Arial Narrow" pitchFamily="34" charset="0"/>
        <a:ea typeface="+mn-ea"/>
        <a:cs typeface="Arial" pitchFamily="34" charset="0"/>
      </a:defRPr>
    </a:lvl9pPr>
  </p:defaultTextStyle>
  <p:extLst>
    <p:ext uri="{521415D9-36F7-43E2-AB2F-B90AF26B5E84}">
      <p14:sectionLst xmlns:p14="http://schemas.microsoft.com/office/powerpoint/2010/main">
        <p14:section name="Introduction" id="{40825115-F3C8-41F0-991C-AF9B78CBC17D}">
          <p14:sldIdLst>
            <p14:sldId id="256"/>
            <p14:sldId id="257"/>
            <p14:sldId id="258"/>
            <p14:sldId id="268"/>
            <p14:sldId id="262"/>
            <p14:sldId id="263"/>
            <p14:sldId id="264"/>
            <p14:sldId id="265"/>
            <p14:sldId id="266"/>
          </p14:sldIdLst>
        </p14:section>
      </p14:sectionLst>
    </p:ext>
    <p:ext uri="{EFAFB233-063F-42B5-8137-9DF3F51BA10A}">
      <p15:sldGuideLst xmlns:p15="http://schemas.microsoft.com/office/powerpoint/2012/main">
        <p15:guide id="1" orient="horz" pos="1620">
          <p15:clr>
            <a:srgbClr val="A4A3A4"/>
          </p15:clr>
        </p15:guide>
        <p15:guide id="2" orient="horz" pos="2981">
          <p15:clr>
            <a:srgbClr val="A4A3A4"/>
          </p15:clr>
        </p15:guide>
        <p15:guide id="3" orient="horz" pos="713">
          <p15:clr>
            <a:srgbClr val="A4A3A4"/>
          </p15:clr>
        </p15:guide>
        <p15:guide id="4" orient="horz" pos="2028">
          <p15:clr>
            <a:srgbClr val="A4A3A4"/>
          </p15:clr>
        </p15:guide>
        <p15:guide id="5" pos="2880">
          <p15:clr>
            <a:srgbClr val="A4A3A4"/>
          </p15:clr>
        </p15:guide>
        <p15:guide id="6" pos="5602">
          <p15:clr>
            <a:srgbClr val="A4A3A4"/>
          </p15:clr>
        </p15:guide>
        <p15:guide id="7" pos="1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7" autoAdjust="0"/>
    <p:restoredTop sz="94656" autoAdjust="0"/>
  </p:normalViewPr>
  <p:slideViewPr>
    <p:cSldViewPr>
      <p:cViewPr varScale="1">
        <p:scale>
          <a:sx n="103" d="100"/>
          <a:sy n="103" d="100"/>
        </p:scale>
        <p:origin x="53" y="46"/>
      </p:cViewPr>
      <p:guideLst>
        <p:guide orient="horz" pos="1620"/>
        <p:guide orient="horz" pos="2981"/>
        <p:guide orient="horz" pos="713"/>
        <p:guide orient="horz" pos="2028"/>
        <p:guide pos="2880"/>
        <p:guide pos="5602"/>
        <p:guide pos="158"/>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9" d="100"/>
          <a:sy n="69" d="100"/>
        </p:scale>
        <p:origin x="36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98D0C-7FBC-A744-A1CB-B62930838DE2}"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en-US"/>
        </a:p>
      </dgm:t>
    </dgm:pt>
    <dgm:pt modelId="{EAC6EB3E-9DE6-1849-B809-63F1A04F3BFC}">
      <dgm:prSet phldrT="[Text]"/>
      <dgm:spPr/>
      <dgm:t>
        <a:bodyPr/>
        <a:lstStyle/>
        <a:p>
          <a:r>
            <a:rPr lang="en-US" dirty="0"/>
            <a:t>User inputs information</a:t>
          </a:r>
        </a:p>
      </dgm:t>
    </dgm:pt>
    <dgm:pt modelId="{209B44CA-A20B-CE44-B08C-A0A83FAFD4ED}" type="parTrans" cxnId="{EB9366DF-3955-D44F-8983-078C1ACBB075}">
      <dgm:prSet/>
      <dgm:spPr/>
      <dgm:t>
        <a:bodyPr/>
        <a:lstStyle/>
        <a:p>
          <a:endParaRPr lang="en-US"/>
        </a:p>
      </dgm:t>
    </dgm:pt>
    <dgm:pt modelId="{3491D8B6-06FC-2E43-9C23-D8DB762687F8}" type="sibTrans" cxnId="{EB9366DF-3955-D44F-8983-078C1ACBB075}">
      <dgm:prSet/>
      <dgm:spPr/>
      <dgm:t>
        <a:bodyPr/>
        <a:lstStyle/>
        <a:p>
          <a:endParaRPr lang="en-US"/>
        </a:p>
      </dgm:t>
    </dgm:pt>
    <dgm:pt modelId="{F0CEECC9-0791-5848-BC56-8F246DD0ED7D}">
      <dgm:prSet phldrT="[Text]"/>
      <dgm:spPr/>
      <dgm:t>
        <a:bodyPr/>
        <a:lstStyle/>
        <a:p>
          <a:r>
            <a:rPr lang="en-US" dirty="0"/>
            <a:t>Program loops through cat database and matches available cats</a:t>
          </a:r>
        </a:p>
      </dgm:t>
    </dgm:pt>
    <dgm:pt modelId="{667D6197-C51F-5C40-877E-DF740ACA1C07}" type="parTrans" cxnId="{61BA196A-61BC-C848-B7D0-CFCC6601334A}">
      <dgm:prSet/>
      <dgm:spPr/>
      <dgm:t>
        <a:bodyPr/>
        <a:lstStyle/>
        <a:p>
          <a:endParaRPr lang="en-US"/>
        </a:p>
      </dgm:t>
    </dgm:pt>
    <dgm:pt modelId="{3EF66E6A-064C-D04A-899B-763F6294D2CF}" type="sibTrans" cxnId="{61BA196A-61BC-C848-B7D0-CFCC6601334A}">
      <dgm:prSet/>
      <dgm:spPr/>
      <dgm:t>
        <a:bodyPr/>
        <a:lstStyle/>
        <a:p>
          <a:endParaRPr lang="en-US"/>
        </a:p>
      </dgm:t>
    </dgm:pt>
    <dgm:pt modelId="{DBACE413-BC55-2B4C-8117-595EF7DFCEF1}">
      <dgm:prSet phldrT="[Text]"/>
      <dgm:spPr/>
      <dgm:t>
        <a:bodyPr/>
        <a:lstStyle/>
        <a:p>
          <a:r>
            <a:rPr lang="en-US" dirty="0"/>
            <a:t>User is presented with cats that meet the mandatory criteria in order of closest match</a:t>
          </a:r>
        </a:p>
      </dgm:t>
    </dgm:pt>
    <dgm:pt modelId="{F982A565-EAB6-1A4D-B5C1-BE5E4D4F9A7A}" type="parTrans" cxnId="{DB5EB03F-55BA-384E-B31E-1A6EF31B20A5}">
      <dgm:prSet/>
      <dgm:spPr/>
      <dgm:t>
        <a:bodyPr/>
        <a:lstStyle/>
        <a:p>
          <a:endParaRPr lang="en-US"/>
        </a:p>
      </dgm:t>
    </dgm:pt>
    <dgm:pt modelId="{34ADEC99-80F2-BD43-A322-74A32FC4F405}" type="sibTrans" cxnId="{DB5EB03F-55BA-384E-B31E-1A6EF31B20A5}">
      <dgm:prSet/>
      <dgm:spPr/>
      <dgm:t>
        <a:bodyPr/>
        <a:lstStyle/>
        <a:p>
          <a:endParaRPr lang="en-US"/>
        </a:p>
      </dgm:t>
    </dgm:pt>
    <dgm:pt modelId="{67EE80A6-C775-7649-BB67-CC264C9C9D31}">
      <dgm:prSet phldrT="[Text]"/>
      <dgm:spPr/>
      <dgm:t>
        <a:bodyPr/>
        <a:lstStyle/>
        <a:p>
          <a:r>
            <a:rPr lang="en-US" dirty="0"/>
            <a:t>User can choose to adopt or not adopt a cat</a:t>
          </a:r>
        </a:p>
      </dgm:t>
    </dgm:pt>
    <dgm:pt modelId="{EA82F153-6476-7B45-8614-EBA3B8BA324F}" type="parTrans" cxnId="{21187091-55FA-BB4B-82D9-F5048FB3921B}">
      <dgm:prSet/>
      <dgm:spPr/>
      <dgm:t>
        <a:bodyPr/>
        <a:lstStyle/>
        <a:p>
          <a:endParaRPr lang="en-US"/>
        </a:p>
      </dgm:t>
    </dgm:pt>
    <dgm:pt modelId="{E15C0DFE-C60C-0A49-99EA-04BC0446F503}" type="sibTrans" cxnId="{21187091-55FA-BB4B-82D9-F5048FB3921B}">
      <dgm:prSet/>
      <dgm:spPr/>
      <dgm:t>
        <a:bodyPr/>
        <a:lstStyle/>
        <a:p>
          <a:endParaRPr lang="en-US"/>
        </a:p>
      </dgm:t>
    </dgm:pt>
    <dgm:pt modelId="{C38B935C-3975-B54D-8873-0B6391FB0E12}" type="pres">
      <dgm:prSet presAssocID="{24E98D0C-7FBC-A744-A1CB-B62930838DE2}" presName="Name0" presStyleCnt="0">
        <dgm:presLayoutVars>
          <dgm:chMax val="7"/>
          <dgm:chPref val="7"/>
          <dgm:dir/>
          <dgm:animLvl val="lvl"/>
        </dgm:presLayoutVars>
      </dgm:prSet>
      <dgm:spPr/>
    </dgm:pt>
    <dgm:pt modelId="{61939C02-0D9A-F841-9915-2EAE5415CBE4}" type="pres">
      <dgm:prSet presAssocID="{EAC6EB3E-9DE6-1849-B809-63F1A04F3BFC}" presName="Accent1" presStyleCnt="0"/>
      <dgm:spPr/>
    </dgm:pt>
    <dgm:pt modelId="{C4CCD9A7-5D78-F049-9D9C-771FD80E8183}" type="pres">
      <dgm:prSet presAssocID="{EAC6EB3E-9DE6-1849-B809-63F1A04F3BFC}" presName="Accent" presStyleLbl="node1" presStyleIdx="0" presStyleCnt="4"/>
      <dgm:spPr/>
    </dgm:pt>
    <dgm:pt modelId="{8325684A-D233-6B4F-9A76-CAB82850ECF5}" type="pres">
      <dgm:prSet presAssocID="{EAC6EB3E-9DE6-1849-B809-63F1A04F3BFC}" presName="Parent1" presStyleLbl="revTx" presStyleIdx="0" presStyleCnt="4">
        <dgm:presLayoutVars>
          <dgm:chMax val="1"/>
          <dgm:chPref val="1"/>
          <dgm:bulletEnabled val="1"/>
        </dgm:presLayoutVars>
      </dgm:prSet>
      <dgm:spPr/>
    </dgm:pt>
    <dgm:pt modelId="{0D6D9772-E4FC-F646-907C-916B6F646043}" type="pres">
      <dgm:prSet presAssocID="{F0CEECC9-0791-5848-BC56-8F246DD0ED7D}" presName="Accent2" presStyleCnt="0"/>
      <dgm:spPr/>
    </dgm:pt>
    <dgm:pt modelId="{853CB830-62B5-8944-A520-F6F1F397EA25}" type="pres">
      <dgm:prSet presAssocID="{F0CEECC9-0791-5848-BC56-8F246DD0ED7D}" presName="Accent" presStyleLbl="node1" presStyleIdx="1" presStyleCnt="4"/>
      <dgm:spPr/>
    </dgm:pt>
    <dgm:pt modelId="{F489C2DE-3545-E348-8A2B-2A8B3F9224F1}" type="pres">
      <dgm:prSet presAssocID="{F0CEECC9-0791-5848-BC56-8F246DD0ED7D}" presName="Parent2" presStyleLbl="revTx" presStyleIdx="1" presStyleCnt="4">
        <dgm:presLayoutVars>
          <dgm:chMax val="1"/>
          <dgm:chPref val="1"/>
          <dgm:bulletEnabled val="1"/>
        </dgm:presLayoutVars>
      </dgm:prSet>
      <dgm:spPr/>
    </dgm:pt>
    <dgm:pt modelId="{B6B72933-AECC-C84A-867F-28E3914FCE54}" type="pres">
      <dgm:prSet presAssocID="{DBACE413-BC55-2B4C-8117-595EF7DFCEF1}" presName="Accent3" presStyleCnt="0"/>
      <dgm:spPr/>
    </dgm:pt>
    <dgm:pt modelId="{F0F70EFC-73B6-3347-A146-0130FC610173}" type="pres">
      <dgm:prSet presAssocID="{DBACE413-BC55-2B4C-8117-595EF7DFCEF1}" presName="Accent" presStyleLbl="node1" presStyleIdx="2" presStyleCnt="4"/>
      <dgm:spPr/>
    </dgm:pt>
    <dgm:pt modelId="{2861CDE8-F475-4C40-96B8-F87BB63AFF38}" type="pres">
      <dgm:prSet presAssocID="{DBACE413-BC55-2B4C-8117-595EF7DFCEF1}" presName="Parent3" presStyleLbl="revTx" presStyleIdx="2" presStyleCnt="4">
        <dgm:presLayoutVars>
          <dgm:chMax val="1"/>
          <dgm:chPref val="1"/>
          <dgm:bulletEnabled val="1"/>
        </dgm:presLayoutVars>
      </dgm:prSet>
      <dgm:spPr/>
    </dgm:pt>
    <dgm:pt modelId="{1E2B8E11-0B48-BF45-8DD1-7AA90600568B}" type="pres">
      <dgm:prSet presAssocID="{67EE80A6-C775-7649-BB67-CC264C9C9D31}" presName="Accent4" presStyleCnt="0"/>
      <dgm:spPr/>
    </dgm:pt>
    <dgm:pt modelId="{3D74F4EB-351A-164A-BB7C-616C396F5FBF}" type="pres">
      <dgm:prSet presAssocID="{67EE80A6-C775-7649-BB67-CC264C9C9D31}" presName="Accent" presStyleLbl="node1" presStyleIdx="3" presStyleCnt="4"/>
      <dgm:spPr/>
    </dgm:pt>
    <dgm:pt modelId="{532D52DA-9CE5-3945-881C-42135F991697}" type="pres">
      <dgm:prSet presAssocID="{67EE80A6-C775-7649-BB67-CC264C9C9D31}" presName="Parent4" presStyleLbl="revTx" presStyleIdx="3" presStyleCnt="4">
        <dgm:presLayoutVars>
          <dgm:chMax val="1"/>
          <dgm:chPref val="1"/>
          <dgm:bulletEnabled val="1"/>
        </dgm:presLayoutVars>
      </dgm:prSet>
      <dgm:spPr/>
    </dgm:pt>
  </dgm:ptLst>
  <dgm:cxnLst>
    <dgm:cxn modelId="{820A6E21-23A3-5B4B-9522-8F247D672B19}" type="presOf" srcId="{DBACE413-BC55-2B4C-8117-595EF7DFCEF1}" destId="{2861CDE8-F475-4C40-96B8-F87BB63AFF38}" srcOrd="0" destOrd="0" presId="urn:microsoft.com/office/officeart/2009/layout/CircleArrowProcess"/>
    <dgm:cxn modelId="{903BF02F-4F31-5946-9954-4994F1EB9184}" type="presOf" srcId="{24E98D0C-7FBC-A744-A1CB-B62930838DE2}" destId="{C38B935C-3975-B54D-8873-0B6391FB0E12}" srcOrd="0" destOrd="0" presId="urn:microsoft.com/office/officeart/2009/layout/CircleArrowProcess"/>
    <dgm:cxn modelId="{DB5EB03F-55BA-384E-B31E-1A6EF31B20A5}" srcId="{24E98D0C-7FBC-A744-A1CB-B62930838DE2}" destId="{DBACE413-BC55-2B4C-8117-595EF7DFCEF1}" srcOrd="2" destOrd="0" parTransId="{F982A565-EAB6-1A4D-B5C1-BE5E4D4F9A7A}" sibTransId="{34ADEC99-80F2-BD43-A322-74A32FC4F405}"/>
    <dgm:cxn modelId="{61BA196A-61BC-C848-B7D0-CFCC6601334A}" srcId="{24E98D0C-7FBC-A744-A1CB-B62930838DE2}" destId="{F0CEECC9-0791-5848-BC56-8F246DD0ED7D}" srcOrd="1" destOrd="0" parTransId="{667D6197-C51F-5C40-877E-DF740ACA1C07}" sibTransId="{3EF66E6A-064C-D04A-899B-763F6294D2CF}"/>
    <dgm:cxn modelId="{1BF61A4B-2C25-844E-86C1-EC15F5ADD0CD}" type="presOf" srcId="{EAC6EB3E-9DE6-1849-B809-63F1A04F3BFC}" destId="{8325684A-D233-6B4F-9A76-CAB82850ECF5}" srcOrd="0" destOrd="0" presId="urn:microsoft.com/office/officeart/2009/layout/CircleArrowProcess"/>
    <dgm:cxn modelId="{21187091-55FA-BB4B-82D9-F5048FB3921B}" srcId="{24E98D0C-7FBC-A744-A1CB-B62930838DE2}" destId="{67EE80A6-C775-7649-BB67-CC264C9C9D31}" srcOrd="3" destOrd="0" parTransId="{EA82F153-6476-7B45-8614-EBA3B8BA324F}" sibTransId="{E15C0DFE-C60C-0A49-99EA-04BC0446F503}"/>
    <dgm:cxn modelId="{232C6DA8-9C3A-1E42-8D5D-FD6C36D4F2E0}" type="presOf" srcId="{F0CEECC9-0791-5848-BC56-8F246DD0ED7D}" destId="{F489C2DE-3545-E348-8A2B-2A8B3F9224F1}" srcOrd="0" destOrd="0" presId="urn:microsoft.com/office/officeart/2009/layout/CircleArrowProcess"/>
    <dgm:cxn modelId="{26BF57CF-98A0-4D46-AF6C-B44B7F6BDA28}" type="presOf" srcId="{67EE80A6-C775-7649-BB67-CC264C9C9D31}" destId="{532D52DA-9CE5-3945-881C-42135F991697}" srcOrd="0" destOrd="0" presId="urn:microsoft.com/office/officeart/2009/layout/CircleArrowProcess"/>
    <dgm:cxn modelId="{EB9366DF-3955-D44F-8983-078C1ACBB075}" srcId="{24E98D0C-7FBC-A744-A1CB-B62930838DE2}" destId="{EAC6EB3E-9DE6-1849-B809-63F1A04F3BFC}" srcOrd="0" destOrd="0" parTransId="{209B44CA-A20B-CE44-B08C-A0A83FAFD4ED}" sibTransId="{3491D8B6-06FC-2E43-9C23-D8DB762687F8}"/>
    <dgm:cxn modelId="{736533EF-809C-F943-BB24-F99144927B54}" type="presParOf" srcId="{C38B935C-3975-B54D-8873-0B6391FB0E12}" destId="{61939C02-0D9A-F841-9915-2EAE5415CBE4}" srcOrd="0" destOrd="0" presId="urn:microsoft.com/office/officeart/2009/layout/CircleArrowProcess"/>
    <dgm:cxn modelId="{4D3F9E6C-B415-3C41-BF0C-BB75BB6D8F72}" type="presParOf" srcId="{61939C02-0D9A-F841-9915-2EAE5415CBE4}" destId="{C4CCD9A7-5D78-F049-9D9C-771FD80E8183}" srcOrd="0" destOrd="0" presId="urn:microsoft.com/office/officeart/2009/layout/CircleArrowProcess"/>
    <dgm:cxn modelId="{11D4DCDC-39A1-9643-8A10-183426F8A4CD}" type="presParOf" srcId="{C38B935C-3975-B54D-8873-0B6391FB0E12}" destId="{8325684A-D233-6B4F-9A76-CAB82850ECF5}" srcOrd="1" destOrd="0" presId="urn:microsoft.com/office/officeart/2009/layout/CircleArrowProcess"/>
    <dgm:cxn modelId="{D65C337C-D76B-604B-BBDC-C0F3DB235D51}" type="presParOf" srcId="{C38B935C-3975-B54D-8873-0B6391FB0E12}" destId="{0D6D9772-E4FC-F646-907C-916B6F646043}" srcOrd="2" destOrd="0" presId="urn:microsoft.com/office/officeart/2009/layout/CircleArrowProcess"/>
    <dgm:cxn modelId="{4BF958D3-3702-FB43-B7B0-B355124F7B97}" type="presParOf" srcId="{0D6D9772-E4FC-F646-907C-916B6F646043}" destId="{853CB830-62B5-8944-A520-F6F1F397EA25}" srcOrd="0" destOrd="0" presId="urn:microsoft.com/office/officeart/2009/layout/CircleArrowProcess"/>
    <dgm:cxn modelId="{354D85E0-8B5F-7543-B22E-1F7874B1F33B}" type="presParOf" srcId="{C38B935C-3975-B54D-8873-0B6391FB0E12}" destId="{F489C2DE-3545-E348-8A2B-2A8B3F9224F1}" srcOrd="3" destOrd="0" presId="urn:microsoft.com/office/officeart/2009/layout/CircleArrowProcess"/>
    <dgm:cxn modelId="{FD60E35C-3B2F-3A43-A297-B3C535055A12}" type="presParOf" srcId="{C38B935C-3975-B54D-8873-0B6391FB0E12}" destId="{B6B72933-AECC-C84A-867F-28E3914FCE54}" srcOrd="4" destOrd="0" presId="urn:microsoft.com/office/officeart/2009/layout/CircleArrowProcess"/>
    <dgm:cxn modelId="{DB034F24-2B72-1A46-B41E-87042B702A4A}" type="presParOf" srcId="{B6B72933-AECC-C84A-867F-28E3914FCE54}" destId="{F0F70EFC-73B6-3347-A146-0130FC610173}" srcOrd="0" destOrd="0" presId="urn:microsoft.com/office/officeart/2009/layout/CircleArrowProcess"/>
    <dgm:cxn modelId="{52C29C63-F945-844A-A428-286C6BEC4C4C}" type="presParOf" srcId="{C38B935C-3975-B54D-8873-0B6391FB0E12}" destId="{2861CDE8-F475-4C40-96B8-F87BB63AFF38}" srcOrd="5" destOrd="0" presId="urn:microsoft.com/office/officeart/2009/layout/CircleArrowProcess"/>
    <dgm:cxn modelId="{95AE73C9-4D33-BA4E-96EF-47F3B8862372}" type="presParOf" srcId="{C38B935C-3975-B54D-8873-0B6391FB0E12}" destId="{1E2B8E11-0B48-BF45-8DD1-7AA90600568B}" srcOrd="6" destOrd="0" presId="urn:microsoft.com/office/officeart/2009/layout/CircleArrowProcess"/>
    <dgm:cxn modelId="{4926B876-B05C-7640-8F38-C0D91E672333}" type="presParOf" srcId="{1E2B8E11-0B48-BF45-8DD1-7AA90600568B}" destId="{3D74F4EB-351A-164A-BB7C-616C396F5FBF}" srcOrd="0" destOrd="0" presId="urn:microsoft.com/office/officeart/2009/layout/CircleArrowProcess"/>
    <dgm:cxn modelId="{982B97C7-39EC-6E42-9608-F904FF4F5EBA}" type="presParOf" srcId="{C38B935C-3975-B54D-8873-0B6391FB0E12}" destId="{532D52DA-9CE5-3945-881C-42135F991697}"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CD9A7-5D78-F049-9D9C-771FD80E8183}">
      <dsp:nvSpPr>
        <dsp:cNvPr id="0" name=""/>
        <dsp:cNvSpPr/>
      </dsp:nvSpPr>
      <dsp:spPr>
        <a:xfrm>
          <a:off x="1622025" y="0"/>
          <a:ext cx="1248854" cy="124898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684A-D233-6B4F-9A76-CAB82850ECF5}">
      <dsp:nvSpPr>
        <dsp:cNvPr id="0" name=""/>
        <dsp:cNvSpPr/>
      </dsp:nvSpPr>
      <dsp:spPr>
        <a:xfrm>
          <a:off x="1897752" y="452097"/>
          <a:ext cx="696931" cy="34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 inputs information</a:t>
          </a:r>
        </a:p>
      </dsp:txBody>
      <dsp:txXfrm>
        <a:off x="1897752" y="452097"/>
        <a:ext cx="696931" cy="348429"/>
      </dsp:txXfrm>
    </dsp:sp>
    <dsp:sp modelId="{853CB830-62B5-8944-A520-F6F1F397EA25}">
      <dsp:nvSpPr>
        <dsp:cNvPr id="0" name=""/>
        <dsp:cNvSpPr/>
      </dsp:nvSpPr>
      <dsp:spPr>
        <a:xfrm>
          <a:off x="1275082" y="717725"/>
          <a:ext cx="1248854" cy="124898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89C2DE-3545-E348-8A2B-2A8B3F9224F1}">
      <dsp:nvSpPr>
        <dsp:cNvPr id="0" name=""/>
        <dsp:cNvSpPr/>
      </dsp:nvSpPr>
      <dsp:spPr>
        <a:xfrm>
          <a:off x="1549403" y="1171147"/>
          <a:ext cx="696931" cy="34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Program loops through cat database and matches available cats</a:t>
          </a:r>
        </a:p>
      </dsp:txBody>
      <dsp:txXfrm>
        <a:off x="1549403" y="1171147"/>
        <a:ext cx="696931" cy="348429"/>
      </dsp:txXfrm>
    </dsp:sp>
    <dsp:sp modelId="{F0F70EFC-73B6-3347-A146-0130FC610173}">
      <dsp:nvSpPr>
        <dsp:cNvPr id="0" name=""/>
        <dsp:cNvSpPr/>
      </dsp:nvSpPr>
      <dsp:spPr>
        <a:xfrm>
          <a:off x="1622025" y="1438100"/>
          <a:ext cx="1248854" cy="1248981"/>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1CDE8-F475-4C40-96B8-F87BB63AFF38}">
      <dsp:nvSpPr>
        <dsp:cNvPr id="0" name=""/>
        <dsp:cNvSpPr/>
      </dsp:nvSpPr>
      <dsp:spPr>
        <a:xfrm>
          <a:off x="1897752" y="1890198"/>
          <a:ext cx="696931" cy="34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 is presented with cats that meet the mandatory criteria in order of closest match</a:t>
          </a:r>
        </a:p>
      </dsp:txBody>
      <dsp:txXfrm>
        <a:off x="1897752" y="1890198"/>
        <a:ext cx="696931" cy="348429"/>
      </dsp:txXfrm>
    </dsp:sp>
    <dsp:sp modelId="{3D74F4EB-351A-164A-BB7C-616C396F5FBF}">
      <dsp:nvSpPr>
        <dsp:cNvPr id="0" name=""/>
        <dsp:cNvSpPr/>
      </dsp:nvSpPr>
      <dsp:spPr>
        <a:xfrm>
          <a:off x="1364102" y="2238628"/>
          <a:ext cx="1072923" cy="1073441"/>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D52DA-9CE5-3945-881C-42135F991697}">
      <dsp:nvSpPr>
        <dsp:cNvPr id="0" name=""/>
        <dsp:cNvSpPr/>
      </dsp:nvSpPr>
      <dsp:spPr>
        <a:xfrm>
          <a:off x="1549403" y="2609248"/>
          <a:ext cx="696931" cy="34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 can choose to adopt or not adopt a cat</a:t>
          </a:r>
        </a:p>
      </dsp:txBody>
      <dsp:txXfrm>
        <a:off x="1549403" y="2609248"/>
        <a:ext cx="696931" cy="34842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32" tIns="45716" rIns="91432" bIns="45716" rtlCol="0"/>
          <a:lstStyle>
            <a:lvl1pPr algn="l">
              <a:defRPr sz="1200"/>
            </a:lvl1pPr>
          </a:lstStyle>
          <a:p>
            <a:endParaRPr lang="en-AU" dirty="0"/>
          </a:p>
        </p:txBody>
      </p:sp>
      <p:sp>
        <p:nvSpPr>
          <p:cNvPr id="3" name="Date Placeholder 2"/>
          <p:cNvSpPr>
            <a:spLocks noGrp="1"/>
          </p:cNvSpPr>
          <p:nvPr>
            <p:ph type="dt" idx="1"/>
          </p:nvPr>
        </p:nvSpPr>
        <p:spPr>
          <a:xfrm>
            <a:off x="3849689" y="0"/>
            <a:ext cx="2946400" cy="496888"/>
          </a:xfrm>
          <a:prstGeom prst="rect">
            <a:avLst/>
          </a:prstGeom>
        </p:spPr>
        <p:txBody>
          <a:bodyPr vert="horz" lIns="91432" tIns="45716" rIns="91432" bIns="45716" rtlCol="0"/>
          <a:lstStyle>
            <a:lvl1pPr algn="r">
              <a:defRPr sz="1200"/>
            </a:lvl1pPr>
          </a:lstStyle>
          <a:p>
            <a:fld id="{89CB1397-BF3D-47F7-8A7F-EEDB993A0675}" type="datetimeFigureOut">
              <a:rPr lang="en-AU" smtClean="0"/>
              <a:t>7/03/2019</a:t>
            </a:fld>
            <a:endParaRPr lang="en-AU"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32" tIns="45716" rIns="91432" bIns="45716" rtlCol="0" anchor="ctr"/>
          <a:lstStyle/>
          <a:p>
            <a:endParaRPr lang="en-AU" dirty="0"/>
          </a:p>
        </p:txBody>
      </p:sp>
      <p:sp>
        <p:nvSpPr>
          <p:cNvPr id="5" name="Notes Placeholder 4"/>
          <p:cNvSpPr>
            <a:spLocks noGrp="1"/>
          </p:cNvSpPr>
          <p:nvPr>
            <p:ph type="body" sz="quarter" idx="3"/>
          </p:nvPr>
        </p:nvSpPr>
        <p:spPr>
          <a:xfrm>
            <a:off x="679451" y="4714876"/>
            <a:ext cx="5438775" cy="4467225"/>
          </a:xfrm>
          <a:prstGeom prst="rect">
            <a:avLst/>
          </a:prstGeom>
        </p:spPr>
        <p:txBody>
          <a:bodyPr vert="horz" lIns="91432" tIns="45716" rIns="91432" bIns="457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164"/>
            <a:ext cx="2946400" cy="496887"/>
          </a:xfrm>
          <a:prstGeom prst="rect">
            <a:avLst/>
          </a:prstGeom>
        </p:spPr>
        <p:txBody>
          <a:bodyPr vert="horz" lIns="91432" tIns="45716" rIns="91432" bIns="45716"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49689" y="9428164"/>
            <a:ext cx="2946400" cy="496887"/>
          </a:xfrm>
          <a:prstGeom prst="rect">
            <a:avLst/>
          </a:prstGeom>
        </p:spPr>
        <p:txBody>
          <a:bodyPr vert="horz" lIns="91432" tIns="45716" rIns="91432" bIns="45716" rtlCol="0" anchor="b"/>
          <a:lstStyle>
            <a:lvl1pPr algn="r">
              <a:defRPr sz="1200"/>
            </a:lvl1pPr>
          </a:lstStyle>
          <a:p>
            <a:fld id="{3F00FB28-F066-4CA7-9918-70A592F7D3F9}" type="slidenum">
              <a:rPr lang="en-AU" smtClean="0"/>
              <a:t>‹#›</a:t>
            </a:fld>
            <a:endParaRPr lang="en-AU" dirty="0"/>
          </a:p>
        </p:txBody>
      </p:sp>
    </p:spTree>
    <p:extLst>
      <p:ext uri="{BB962C8B-B14F-4D97-AF65-F5344CB8AC3E}">
        <p14:creationId xmlns:p14="http://schemas.microsoft.com/office/powerpoint/2010/main" val="30677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walk-through of your live </a:t>
            </a:r>
            <a:r>
              <a:rPr lang="en-AU" i="1" dirty="0"/>
              <a:t>app</a:t>
            </a:r>
            <a:r>
              <a:rPr lang="en-AU" dirty="0"/>
              <a:t> and its features</a:t>
            </a:r>
          </a:p>
          <a:p>
            <a:r>
              <a:rPr lang="en-AU" dirty="0"/>
              <a:t>A review of your build process including challenges, ethical issues, favourite parts, etc</a:t>
            </a:r>
          </a:p>
          <a:p>
            <a:r>
              <a:rPr lang="en-AU" dirty="0"/>
              <a:t>Answer questions from the audience</a:t>
            </a:r>
          </a:p>
          <a:p>
            <a:endParaRPr lang="en-US" dirty="0"/>
          </a:p>
        </p:txBody>
      </p:sp>
      <p:sp>
        <p:nvSpPr>
          <p:cNvPr id="4" name="Slide Number Placeholder 3"/>
          <p:cNvSpPr>
            <a:spLocks noGrp="1"/>
          </p:cNvSpPr>
          <p:nvPr>
            <p:ph type="sldNum" sz="quarter" idx="5"/>
          </p:nvPr>
        </p:nvSpPr>
        <p:spPr/>
        <p:txBody>
          <a:bodyPr/>
          <a:lstStyle/>
          <a:p>
            <a:fld id="{3F00FB28-F066-4CA7-9918-70A592F7D3F9}" type="slidenum">
              <a:rPr lang="en-AU" smtClean="0"/>
              <a:t>2</a:t>
            </a:fld>
            <a:endParaRPr lang="en-AU" dirty="0"/>
          </a:p>
        </p:txBody>
      </p:sp>
    </p:spTree>
    <p:extLst>
      <p:ext uri="{BB962C8B-B14F-4D97-AF65-F5344CB8AC3E}">
        <p14:creationId xmlns:p14="http://schemas.microsoft.com/office/powerpoint/2010/main" val="172684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1707654"/>
            <a:ext cx="7772400" cy="1159200"/>
          </a:xfrm>
        </p:spPr>
        <p:txBody>
          <a:bodyPr>
            <a:normAutofit/>
          </a:bodyPr>
          <a:lstStyle>
            <a:lvl1pPr algn="ctr">
              <a:defRPr sz="3000"/>
            </a:lvl1p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215380D3-251D-4F22-9EA0-054A331A661F}" type="slidenum">
              <a:rPr lang="en-AU" smtClean="0"/>
              <a:pPr/>
              <a:t>‹#›</a:t>
            </a:fld>
            <a:endParaRPr lang="en-AU" dirty="0"/>
          </a:p>
        </p:txBody>
      </p:sp>
      <p:sp>
        <p:nvSpPr>
          <p:cNvPr id="6" name="Text Placeholder 5"/>
          <p:cNvSpPr>
            <a:spLocks noGrp="1"/>
          </p:cNvSpPr>
          <p:nvPr>
            <p:ph type="body" sz="quarter" idx="11"/>
          </p:nvPr>
        </p:nvSpPr>
        <p:spPr>
          <a:xfrm>
            <a:off x="2015331" y="3147814"/>
            <a:ext cx="5113338" cy="863600"/>
          </a:xfrm>
          <a:prstGeom prst="rect">
            <a:avLst/>
          </a:prstGeom>
        </p:spPr>
        <p:txBody>
          <a:bodyPr anchor="ctr">
            <a:normAutofit/>
          </a:bodyPr>
          <a:lstStyle>
            <a:lvl1pPr marL="0" indent="0" algn="ctr">
              <a:buNone/>
              <a:defRPr sz="24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5657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sp>
        <p:nvSpPr>
          <p:cNvPr id="7" name="Content Placeholder 6"/>
          <p:cNvSpPr>
            <a:spLocks noGrp="1"/>
          </p:cNvSpPr>
          <p:nvPr>
            <p:ph sz="quarter" idx="11"/>
          </p:nvPr>
        </p:nvSpPr>
        <p:spPr>
          <a:xfrm>
            <a:off x="250824" y="1419622"/>
            <a:ext cx="4176000" cy="3312716"/>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5"/>
          <p:cNvSpPr>
            <a:spLocks noGrp="1"/>
          </p:cNvSpPr>
          <p:nvPr>
            <p:ph sz="quarter" idx="12"/>
          </p:nvPr>
        </p:nvSpPr>
        <p:spPr>
          <a:xfrm>
            <a:off x="4707854" y="1419622"/>
            <a:ext cx="4176000" cy="3312716"/>
          </a:xfrm>
          <a:prstGeom prst="rect">
            <a:avLst/>
          </a:prstGeom>
        </p:spPr>
        <p:txBody>
          <a:bodyPr/>
          <a:lstStyle>
            <a:lvl1pPr marL="151521"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1pPr>
            <a:lvl2pPr marL="454563" indent="-150169">
              <a:defRPr lang="en-US" sz="1000" dirty="0" smtClean="0">
                <a:solidFill>
                  <a:schemeClr val="tx1"/>
                </a:solidFill>
                <a:latin typeface="Open Sans" panose="020B0604020202020204" charset="0"/>
                <a:ea typeface="Open Sans" panose="020B0604020202020204" charset="0"/>
                <a:cs typeface="Open Sans" panose="020B0604020202020204" charset="0"/>
              </a:defRPr>
            </a:lvl2pPr>
            <a:lvl3pPr marL="767076"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3pPr>
          </a:lstStyle>
          <a:p>
            <a:pPr marL="151521" lvl="0" indent="-151521" algn="l" rtl="0" eaLnBrk="1" fontAlgn="base" hangingPunct="1">
              <a:spcBef>
                <a:spcPct val="50000"/>
              </a:spcBef>
              <a:spcAft>
                <a:spcPct val="0"/>
              </a:spcAft>
              <a:buClr>
                <a:schemeClr val="tx2"/>
              </a:buClr>
              <a:buFont typeface="Arial" panose="020B0604020202020204" pitchFamily="34" charset="0"/>
              <a:buChar char="&gt;"/>
            </a:pPr>
            <a:r>
              <a:rPr lang="en-US" dirty="0"/>
              <a:t>Click to edit Master text styles</a:t>
            </a:r>
          </a:p>
          <a:p>
            <a:pPr marL="454563" lvl="1" indent="-150169" algn="l" rtl="0" eaLnBrk="1" fontAlgn="base" hangingPunct="1">
              <a:spcBef>
                <a:spcPct val="20000"/>
              </a:spcBef>
              <a:spcAft>
                <a:spcPct val="0"/>
              </a:spcAft>
              <a:buClr>
                <a:schemeClr val="tx2"/>
              </a:buClr>
              <a:buChar char="–"/>
            </a:pPr>
            <a:r>
              <a:rPr lang="en-US" dirty="0"/>
              <a:t>Second level</a:t>
            </a:r>
          </a:p>
          <a:p>
            <a:pPr marL="767076" lvl="2" indent="-151521" algn="l" rtl="0" eaLnBrk="1" fontAlgn="base" hangingPunct="1">
              <a:spcBef>
                <a:spcPct val="20000"/>
              </a:spcBef>
              <a:spcAft>
                <a:spcPct val="0"/>
              </a:spcAft>
              <a:buClr>
                <a:schemeClr val="tx2"/>
              </a:buClr>
              <a:buFont typeface="Arial" panose="020B0604020202020204" pitchFamily="34" charset="0"/>
              <a:buChar char="•"/>
            </a:pPr>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hasCustomPrompt="1"/>
          </p:nvPr>
        </p:nvSpPr>
        <p:spPr>
          <a:xfrm>
            <a:off x="250825" y="1131888"/>
            <a:ext cx="4176713" cy="215900"/>
          </a:xfrm>
          <a:prstGeom prst="rect">
            <a:avLst/>
          </a:prstGeom>
        </p:spPr>
        <p:txBody>
          <a:bodyPr anchor="ctr"/>
          <a:lstStyle>
            <a:lvl1pPr marL="0" indent="0">
              <a:buNone/>
              <a:defRPr b="1" cap="all" baseline="0"/>
            </a:lvl1pPr>
            <a:lvl2pPr marL="304394" indent="0">
              <a:buNone/>
              <a:defRPr/>
            </a:lvl2pPr>
            <a:lvl3pPr marL="615555" indent="0">
              <a:buNone/>
              <a:defRPr/>
            </a:lvl3pPr>
            <a:lvl4pPr marL="919950" indent="0">
              <a:buNone/>
              <a:defRPr/>
            </a:lvl4pPr>
            <a:lvl5pPr marL="1298753" indent="0">
              <a:buNone/>
              <a:defRPr/>
            </a:lvl5pPr>
          </a:lstStyle>
          <a:p>
            <a:pPr lvl="0"/>
            <a:r>
              <a:rPr lang="en-US" dirty="0"/>
              <a:t>title</a:t>
            </a:r>
            <a:endParaRPr lang="en-AU" dirty="0"/>
          </a:p>
        </p:txBody>
      </p:sp>
      <p:sp>
        <p:nvSpPr>
          <p:cNvPr id="11" name="Text Placeholder 10"/>
          <p:cNvSpPr>
            <a:spLocks noGrp="1"/>
          </p:cNvSpPr>
          <p:nvPr>
            <p:ph type="body" sz="quarter" idx="14" hasCustomPrompt="1"/>
          </p:nvPr>
        </p:nvSpPr>
        <p:spPr>
          <a:xfrm>
            <a:off x="4707854" y="1131888"/>
            <a:ext cx="4176712" cy="215900"/>
          </a:xfrm>
          <a:prstGeom prst="rect">
            <a:avLst/>
          </a:prstGeom>
        </p:spPr>
        <p:txBody>
          <a:bodyPr anchor="ctr"/>
          <a:lstStyle>
            <a:lvl1pPr marL="0" indent="0">
              <a:buNone/>
              <a:defRPr b="1" cap="all" baseline="0"/>
            </a:lvl1pPr>
          </a:lstStyle>
          <a:p>
            <a:pPr lvl="0"/>
            <a:r>
              <a:rPr lang="en-US" dirty="0"/>
              <a:t>title</a:t>
            </a:r>
            <a:endParaRPr lang="en-AU" dirty="0"/>
          </a:p>
        </p:txBody>
      </p:sp>
    </p:spTree>
    <p:extLst>
      <p:ext uri="{BB962C8B-B14F-4D97-AF65-F5344CB8AC3E}">
        <p14:creationId xmlns:p14="http://schemas.microsoft.com/office/powerpoint/2010/main" val="270284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1707654"/>
            <a:ext cx="7772400" cy="1159200"/>
          </a:xfrm>
        </p:spPr>
        <p:txBody>
          <a:bodyPr>
            <a:normAutofit/>
          </a:bodyPr>
          <a:lstStyle>
            <a:lvl1pPr algn="ctr">
              <a:defRPr sz="3000"/>
            </a:lvl1p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215380D3-251D-4F22-9EA0-054A331A661F}" type="slidenum">
              <a:rPr lang="en-AU" smtClean="0">
                <a:solidFill>
                  <a:srgbClr val="000000"/>
                </a:solidFill>
              </a:rPr>
              <a:pPr/>
              <a:t>‹#›</a:t>
            </a:fld>
            <a:endParaRPr lang="en-AU" dirty="0">
              <a:solidFill>
                <a:srgbClr val="000000"/>
              </a:solidFill>
            </a:endParaRPr>
          </a:p>
        </p:txBody>
      </p:sp>
      <p:sp>
        <p:nvSpPr>
          <p:cNvPr id="6" name="Text Placeholder 5"/>
          <p:cNvSpPr>
            <a:spLocks noGrp="1"/>
          </p:cNvSpPr>
          <p:nvPr>
            <p:ph type="body" sz="quarter" idx="11"/>
          </p:nvPr>
        </p:nvSpPr>
        <p:spPr>
          <a:xfrm>
            <a:off x="2015331" y="3147814"/>
            <a:ext cx="5113338" cy="863600"/>
          </a:xfrm>
          <a:prstGeom prst="rect">
            <a:avLst/>
          </a:prstGeom>
        </p:spPr>
        <p:txBody>
          <a:bodyPr anchor="ctr">
            <a:normAutofit/>
          </a:bodyPr>
          <a:lstStyle>
            <a:lvl1pPr marL="0" indent="0" algn="ctr">
              <a:buNone/>
              <a:defRPr sz="24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40305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sp>
        <p:nvSpPr>
          <p:cNvPr id="7" name="Content Placeholder 6"/>
          <p:cNvSpPr>
            <a:spLocks noGrp="1"/>
          </p:cNvSpPr>
          <p:nvPr>
            <p:ph sz="quarter" idx="11"/>
          </p:nvPr>
        </p:nvSpPr>
        <p:spPr>
          <a:xfrm>
            <a:off x="250825" y="1131888"/>
            <a:ext cx="8624918" cy="360045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23142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sp>
        <p:nvSpPr>
          <p:cNvPr id="7" name="Content Placeholder 6"/>
          <p:cNvSpPr>
            <a:spLocks noGrp="1"/>
          </p:cNvSpPr>
          <p:nvPr>
            <p:ph sz="quarter" idx="11"/>
          </p:nvPr>
        </p:nvSpPr>
        <p:spPr>
          <a:xfrm>
            <a:off x="250824" y="1419622"/>
            <a:ext cx="4176000" cy="3312716"/>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5"/>
          <p:cNvSpPr>
            <a:spLocks noGrp="1"/>
          </p:cNvSpPr>
          <p:nvPr>
            <p:ph sz="quarter" idx="12"/>
          </p:nvPr>
        </p:nvSpPr>
        <p:spPr>
          <a:xfrm>
            <a:off x="4707854" y="1419622"/>
            <a:ext cx="4176000" cy="3312716"/>
          </a:xfrm>
          <a:prstGeom prst="rect">
            <a:avLst/>
          </a:prstGeom>
        </p:spPr>
        <p:txBody>
          <a:bodyPr/>
          <a:lstStyle>
            <a:lvl1pPr marL="151517" indent="-151517">
              <a:defRPr lang="en-US" sz="1000" dirty="0" smtClean="0">
                <a:solidFill>
                  <a:schemeClr val="tx1"/>
                </a:solidFill>
                <a:latin typeface="Open Sans" panose="020B0604020202020204" charset="0"/>
                <a:ea typeface="Open Sans" panose="020B0604020202020204" charset="0"/>
                <a:cs typeface="Open Sans" panose="020B0604020202020204" charset="0"/>
              </a:defRPr>
            </a:lvl1pPr>
            <a:lvl2pPr marL="454552" indent="-150165">
              <a:defRPr lang="en-US" sz="1000" dirty="0" smtClean="0">
                <a:solidFill>
                  <a:schemeClr val="tx1"/>
                </a:solidFill>
                <a:latin typeface="Open Sans" panose="020B0604020202020204" charset="0"/>
                <a:ea typeface="Open Sans" panose="020B0604020202020204" charset="0"/>
                <a:cs typeface="Open Sans" panose="020B0604020202020204" charset="0"/>
              </a:defRPr>
            </a:lvl2pPr>
            <a:lvl3pPr marL="767057" indent="-151517">
              <a:defRPr lang="en-US" sz="1000" dirty="0" smtClean="0">
                <a:solidFill>
                  <a:schemeClr val="tx1"/>
                </a:solidFill>
                <a:latin typeface="Open Sans" panose="020B0604020202020204" charset="0"/>
                <a:ea typeface="Open Sans" panose="020B0604020202020204" charset="0"/>
                <a:cs typeface="Open Sans" panose="020B0604020202020204" charset="0"/>
              </a:defRPr>
            </a:lvl3pPr>
          </a:lstStyle>
          <a:p>
            <a:pPr marL="151517" lvl="0" indent="-151517" algn="l" rtl="0" eaLnBrk="1" fontAlgn="base" hangingPunct="1">
              <a:spcBef>
                <a:spcPct val="50000"/>
              </a:spcBef>
              <a:spcAft>
                <a:spcPct val="0"/>
              </a:spcAft>
              <a:buClr>
                <a:schemeClr val="tx2"/>
              </a:buClr>
              <a:buFont typeface="Arial" panose="020B0604020202020204" pitchFamily="34" charset="0"/>
              <a:buChar char="&gt;"/>
            </a:pPr>
            <a:r>
              <a:rPr lang="en-US" dirty="0"/>
              <a:t>Click to edit Master text styles</a:t>
            </a:r>
          </a:p>
          <a:p>
            <a:pPr marL="454552" lvl="1" indent="-150165" algn="l" rtl="0" eaLnBrk="1" fontAlgn="base" hangingPunct="1">
              <a:spcBef>
                <a:spcPct val="20000"/>
              </a:spcBef>
              <a:spcAft>
                <a:spcPct val="0"/>
              </a:spcAft>
              <a:buClr>
                <a:schemeClr val="tx2"/>
              </a:buClr>
              <a:buChar char="–"/>
            </a:pPr>
            <a:r>
              <a:rPr lang="en-US" dirty="0"/>
              <a:t>Second level</a:t>
            </a:r>
          </a:p>
          <a:p>
            <a:pPr marL="767057" lvl="2" indent="-151517" algn="l" rtl="0" eaLnBrk="1" fontAlgn="base" hangingPunct="1">
              <a:spcBef>
                <a:spcPct val="20000"/>
              </a:spcBef>
              <a:spcAft>
                <a:spcPct val="0"/>
              </a:spcAft>
              <a:buClr>
                <a:schemeClr val="tx2"/>
              </a:buClr>
              <a:buFont typeface="Arial" panose="020B0604020202020204" pitchFamily="34" charset="0"/>
              <a:buChar char="•"/>
            </a:pPr>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hasCustomPrompt="1"/>
          </p:nvPr>
        </p:nvSpPr>
        <p:spPr>
          <a:xfrm>
            <a:off x="250826" y="1131889"/>
            <a:ext cx="4176713" cy="215900"/>
          </a:xfrm>
          <a:prstGeom prst="rect">
            <a:avLst/>
          </a:prstGeom>
        </p:spPr>
        <p:txBody>
          <a:bodyPr anchor="ctr"/>
          <a:lstStyle>
            <a:lvl1pPr marL="0" indent="0">
              <a:buNone/>
              <a:defRPr b="1" cap="all" baseline="0"/>
            </a:lvl1pPr>
            <a:lvl2pPr marL="304387" indent="0">
              <a:buNone/>
              <a:defRPr/>
            </a:lvl2pPr>
            <a:lvl3pPr marL="615539" indent="0">
              <a:buNone/>
              <a:defRPr/>
            </a:lvl3pPr>
            <a:lvl4pPr marL="919927" indent="0">
              <a:buNone/>
              <a:defRPr/>
            </a:lvl4pPr>
            <a:lvl5pPr marL="1298720" indent="0">
              <a:buNone/>
              <a:defRPr/>
            </a:lvl5pPr>
          </a:lstStyle>
          <a:p>
            <a:pPr lvl="0"/>
            <a:r>
              <a:rPr lang="en-US" dirty="0"/>
              <a:t>title</a:t>
            </a:r>
            <a:endParaRPr lang="en-AU" dirty="0"/>
          </a:p>
        </p:txBody>
      </p:sp>
      <p:sp>
        <p:nvSpPr>
          <p:cNvPr id="11" name="Text Placeholder 10"/>
          <p:cNvSpPr>
            <a:spLocks noGrp="1"/>
          </p:cNvSpPr>
          <p:nvPr>
            <p:ph type="body" sz="quarter" idx="14" hasCustomPrompt="1"/>
          </p:nvPr>
        </p:nvSpPr>
        <p:spPr>
          <a:xfrm>
            <a:off x="4707855" y="1131889"/>
            <a:ext cx="4176712" cy="215900"/>
          </a:xfrm>
          <a:prstGeom prst="rect">
            <a:avLst/>
          </a:prstGeom>
        </p:spPr>
        <p:txBody>
          <a:bodyPr anchor="ctr"/>
          <a:lstStyle>
            <a:lvl1pPr marL="0" indent="0">
              <a:buNone/>
              <a:defRPr b="1" cap="all" baseline="0"/>
            </a:lvl1pPr>
          </a:lstStyle>
          <a:p>
            <a:pPr lvl="0"/>
            <a:r>
              <a:rPr lang="en-US" dirty="0"/>
              <a:t>title</a:t>
            </a:r>
            <a:endParaRPr lang="en-AU" dirty="0"/>
          </a:p>
        </p:txBody>
      </p:sp>
    </p:spTree>
    <p:extLst>
      <p:ext uri="{BB962C8B-B14F-4D97-AF65-F5344CB8AC3E}">
        <p14:creationId xmlns:p14="http://schemas.microsoft.com/office/powerpoint/2010/main" val="28114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Body 2">
    <p:spTree>
      <p:nvGrpSpPr>
        <p:cNvPr id="1" name="Shape 40"/>
        <p:cNvGrpSpPr/>
        <p:nvPr/>
      </p:nvGrpSpPr>
      <p:grpSpPr>
        <a:xfrm>
          <a:off x="0" y="0"/>
          <a:ext cx="0" cy="0"/>
          <a:chOff x="0" y="0"/>
          <a:chExt cx="0" cy="0"/>
        </a:xfrm>
      </p:grpSpPr>
      <p:sp>
        <p:nvSpPr>
          <p:cNvPr id="41" name="Shape 41"/>
          <p:cNvSpPr/>
          <p:nvPr/>
        </p:nvSpPr>
        <p:spPr>
          <a:xfrm>
            <a:off x="0" y="1"/>
            <a:ext cx="9144000" cy="5143499"/>
          </a:xfrm>
          <a:prstGeom prst="rect">
            <a:avLst/>
          </a:prstGeom>
          <a:solidFill>
            <a:srgbClr val="FFFFFF"/>
          </a:solidFill>
          <a:ln>
            <a:noFill/>
          </a:ln>
        </p:spPr>
        <p:txBody>
          <a:bodyPr lIns="91425" tIns="91425" rIns="91425" bIns="91425" anchor="ctr" anchorCtr="0">
            <a:noAutofit/>
          </a:bodyPr>
          <a:lstStyle/>
          <a:p>
            <a:pPr>
              <a:spcBef>
                <a:spcPts val="0"/>
              </a:spcBef>
            </a:pPr>
            <a:endParaRPr sz="1000" dirty="0">
              <a:solidFill>
                <a:srgbClr val="000000"/>
              </a:solidFill>
            </a:endParaRPr>
          </a:p>
        </p:txBody>
      </p:sp>
      <p:sp>
        <p:nvSpPr>
          <p:cNvPr id="42" name="Shape 42"/>
          <p:cNvSpPr txBox="1">
            <a:spLocks noGrp="1"/>
          </p:cNvSpPr>
          <p:nvPr>
            <p:ph type="title"/>
          </p:nvPr>
        </p:nvSpPr>
        <p:spPr>
          <a:xfrm>
            <a:off x="269100" y="205988"/>
            <a:ext cx="7159800" cy="638099"/>
          </a:xfrm>
          <a:prstGeom prst="rect">
            <a:avLst/>
          </a:prstGeom>
        </p:spPr>
        <p:txBody>
          <a:bodyPr lIns="91425" tIns="91425" rIns="91425" bIns="91425" anchor="ctr" anchorCtr="0"/>
          <a:lstStyle>
            <a:lvl1pPr lvl="0" rtl="0">
              <a:spcBef>
                <a:spcPts val="0"/>
              </a:spcBef>
              <a:buSzPct val="100000"/>
              <a:buFont typeface="Open Sans"/>
              <a:defRPr sz="2400">
                <a:latin typeface="Open Sans"/>
                <a:ea typeface="Open Sans"/>
                <a:cs typeface="Open Sans"/>
                <a:sym typeface="Open Sans"/>
              </a:defRPr>
            </a:lvl1pPr>
            <a:lvl2pPr lvl="1" rtl="0">
              <a:spcBef>
                <a:spcPts val="0"/>
              </a:spcBef>
              <a:buSzPct val="100000"/>
              <a:buFont typeface="Open Sans"/>
              <a:defRPr sz="2400">
                <a:latin typeface="Open Sans"/>
                <a:ea typeface="Open Sans"/>
                <a:cs typeface="Open Sans"/>
                <a:sym typeface="Open Sans"/>
              </a:defRPr>
            </a:lvl2pPr>
            <a:lvl3pPr lvl="2" rtl="0">
              <a:spcBef>
                <a:spcPts val="0"/>
              </a:spcBef>
              <a:buSzPct val="100000"/>
              <a:buFont typeface="Open Sans"/>
              <a:defRPr sz="2400">
                <a:latin typeface="Open Sans"/>
                <a:ea typeface="Open Sans"/>
                <a:cs typeface="Open Sans"/>
                <a:sym typeface="Open Sans"/>
              </a:defRPr>
            </a:lvl3pPr>
            <a:lvl4pPr lvl="3" rtl="0">
              <a:spcBef>
                <a:spcPts val="0"/>
              </a:spcBef>
              <a:buSzPct val="100000"/>
              <a:buFont typeface="Open Sans"/>
              <a:defRPr sz="2400">
                <a:latin typeface="Open Sans"/>
                <a:ea typeface="Open Sans"/>
                <a:cs typeface="Open Sans"/>
                <a:sym typeface="Open Sans"/>
              </a:defRPr>
            </a:lvl4pPr>
            <a:lvl5pPr lvl="4" rtl="0">
              <a:spcBef>
                <a:spcPts val="0"/>
              </a:spcBef>
              <a:buSzPct val="100000"/>
              <a:buFont typeface="Open Sans"/>
              <a:defRPr sz="2400">
                <a:latin typeface="Open Sans"/>
                <a:ea typeface="Open Sans"/>
                <a:cs typeface="Open Sans"/>
                <a:sym typeface="Open Sans"/>
              </a:defRPr>
            </a:lvl5pPr>
            <a:lvl6pPr lvl="5" rtl="0">
              <a:spcBef>
                <a:spcPts val="0"/>
              </a:spcBef>
              <a:buSzPct val="100000"/>
              <a:buFont typeface="Open Sans"/>
              <a:defRPr sz="2400">
                <a:latin typeface="Open Sans"/>
                <a:ea typeface="Open Sans"/>
                <a:cs typeface="Open Sans"/>
                <a:sym typeface="Open Sans"/>
              </a:defRPr>
            </a:lvl6pPr>
            <a:lvl7pPr lvl="6" rtl="0">
              <a:spcBef>
                <a:spcPts val="0"/>
              </a:spcBef>
              <a:buSzPct val="100000"/>
              <a:buFont typeface="Open Sans"/>
              <a:defRPr sz="2400">
                <a:latin typeface="Open Sans"/>
                <a:ea typeface="Open Sans"/>
                <a:cs typeface="Open Sans"/>
                <a:sym typeface="Open Sans"/>
              </a:defRPr>
            </a:lvl7pPr>
            <a:lvl8pPr lvl="7" rtl="0">
              <a:spcBef>
                <a:spcPts val="0"/>
              </a:spcBef>
              <a:buSzPct val="100000"/>
              <a:buFont typeface="Open Sans"/>
              <a:defRPr sz="2400">
                <a:latin typeface="Open Sans"/>
                <a:ea typeface="Open Sans"/>
                <a:cs typeface="Open Sans"/>
                <a:sym typeface="Open Sans"/>
              </a:defRPr>
            </a:lvl8pPr>
            <a:lvl9pPr lvl="8" rtl="0">
              <a:spcBef>
                <a:spcPts val="0"/>
              </a:spcBef>
              <a:buSzPct val="100000"/>
              <a:buFont typeface="Open Sans"/>
              <a:defRPr sz="2400">
                <a:latin typeface="Open Sans"/>
                <a:ea typeface="Open Sans"/>
                <a:cs typeface="Open Sans"/>
                <a:sym typeface="Open Sans"/>
              </a:defRPr>
            </a:lvl9pPr>
          </a:lstStyle>
          <a:p>
            <a:r>
              <a:rPr lang="en-US"/>
              <a:t>Click to edit Master title style</a:t>
            </a:r>
            <a:endParaRPr/>
          </a:p>
        </p:txBody>
      </p:sp>
      <p:sp>
        <p:nvSpPr>
          <p:cNvPr id="43" name="Shape 43"/>
          <p:cNvSpPr txBox="1">
            <a:spLocks noGrp="1"/>
          </p:cNvSpPr>
          <p:nvPr>
            <p:ph type="body" idx="1"/>
          </p:nvPr>
        </p:nvSpPr>
        <p:spPr>
          <a:xfrm>
            <a:off x="269100" y="1137563"/>
            <a:ext cx="8619300" cy="3788399"/>
          </a:xfrm>
          <a:prstGeom prst="rect">
            <a:avLst/>
          </a:prstGeom>
        </p:spPr>
        <p:txBody>
          <a:bodyPr lIns="91425" tIns="91425" rIns="91425" bIns="91425" anchor="t" anchorCtr="0"/>
          <a:lstStyle>
            <a:lvl1pPr lvl="0" rtl="0">
              <a:spcBef>
                <a:spcPts val="0"/>
              </a:spcBef>
              <a:buFont typeface="Open Sans"/>
              <a:defRPr>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a:pPr lvl="0"/>
            <a:r>
              <a:rPr lang="en-US"/>
              <a:t>Click to edit Master text styles</a:t>
            </a:r>
          </a:p>
        </p:txBody>
      </p:sp>
      <p:pic>
        <p:nvPicPr>
          <p:cNvPr id="44" name="Shape 44"/>
          <p:cNvPicPr preferRelativeResize="0"/>
          <p:nvPr/>
        </p:nvPicPr>
        <p:blipFill>
          <a:blip r:embed="rId2">
            <a:alphaModFix/>
          </a:blip>
          <a:stretch>
            <a:fillRect/>
          </a:stretch>
        </p:blipFill>
        <p:spPr>
          <a:xfrm>
            <a:off x="7505175" y="205997"/>
            <a:ext cx="1244902" cy="642531"/>
          </a:xfrm>
          <a:prstGeom prst="rect">
            <a:avLst/>
          </a:prstGeom>
          <a:noFill/>
          <a:ln>
            <a:noFill/>
          </a:ln>
        </p:spPr>
      </p:pic>
      <p:pic>
        <p:nvPicPr>
          <p:cNvPr id="45" name="Shape 45"/>
          <p:cNvPicPr preferRelativeResize="0"/>
          <p:nvPr/>
        </p:nvPicPr>
        <p:blipFill>
          <a:blip r:embed="rId3">
            <a:alphaModFix/>
          </a:blip>
          <a:stretch>
            <a:fillRect/>
          </a:stretch>
        </p:blipFill>
        <p:spPr>
          <a:xfrm>
            <a:off x="7588625" y="4610176"/>
            <a:ext cx="1271250" cy="331019"/>
          </a:xfrm>
          <a:prstGeom prst="rect">
            <a:avLst/>
          </a:prstGeom>
          <a:noFill/>
          <a:ln>
            <a:noFill/>
          </a:ln>
        </p:spPr>
      </p:pic>
      <p:sp>
        <p:nvSpPr>
          <p:cNvPr id="46" name="Shape 46"/>
          <p:cNvSpPr txBox="1">
            <a:spLocks noGrp="1"/>
          </p:cNvSpPr>
          <p:nvPr>
            <p:ph type="sldNum" idx="12"/>
          </p:nvPr>
        </p:nvSpPr>
        <p:spPr>
          <a:xfrm>
            <a:off x="8593127" y="4720651"/>
            <a:ext cx="408000" cy="292799"/>
          </a:xfrm>
          <a:prstGeom prst="rect">
            <a:avLst/>
          </a:prstGeom>
        </p:spPr>
        <p:txBody>
          <a:bodyPr lIns="91425" tIns="91425" rIns="91425" bIns="91425" anchor="ctr" anchorCtr="0">
            <a:noAutofit/>
          </a:bodyPr>
          <a:lstStyle/>
          <a:p>
            <a:pPr>
              <a:spcBef>
                <a:spcPts val="0"/>
              </a:spcBef>
            </a:pPr>
            <a:fld id="{00000000-1234-1234-1234-123412341234}" type="slidenum">
              <a:rPr lang="en-GB" smtClean="0">
                <a:solidFill>
                  <a:srgbClr val="000000"/>
                </a:solidFill>
                <a:latin typeface="Open Sans"/>
                <a:ea typeface="Open Sans"/>
                <a:cs typeface="Open Sans"/>
                <a:sym typeface="Open Sans"/>
              </a:rPr>
              <a:pPr>
                <a:spcBef>
                  <a:spcPts val="0"/>
                </a:spcBef>
              </a:pPr>
              <a:t>‹#›</a:t>
            </a:fld>
            <a:endParaRPr lang="en-GB" dirty="0">
              <a:solidFill>
                <a:srgbClr val="000000"/>
              </a:solidFill>
              <a:latin typeface="Open Sans"/>
              <a:ea typeface="Open Sans"/>
              <a:cs typeface="Open Sans"/>
              <a:sym typeface="Open Sans"/>
            </a:endParaRPr>
          </a:p>
        </p:txBody>
      </p:sp>
      <p:sp>
        <p:nvSpPr>
          <p:cNvPr id="47" name="Shape 47"/>
          <p:cNvSpPr/>
          <p:nvPr/>
        </p:nvSpPr>
        <p:spPr>
          <a:xfrm>
            <a:off x="107700" y="108676"/>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1000" dirty="0">
              <a:solidFill>
                <a:srgbClr val="000000"/>
              </a:solidFill>
            </a:endParaRPr>
          </a:p>
        </p:txBody>
      </p:sp>
      <p:sp>
        <p:nvSpPr>
          <p:cNvPr id="48" name="Shape 48"/>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1000" dirty="0">
              <a:solidFill>
                <a:srgbClr val="000000"/>
              </a:solidFill>
            </a:endParaRPr>
          </a:p>
        </p:txBody>
      </p:sp>
    </p:spTree>
    <p:extLst>
      <p:ext uri="{BB962C8B-B14F-4D97-AF65-F5344CB8AC3E}">
        <p14:creationId xmlns:p14="http://schemas.microsoft.com/office/powerpoint/2010/main" val="213594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pPr/>
              <a:t>‹#›</a:t>
            </a:fld>
            <a:endParaRPr lang="en-AU" dirty="0"/>
          </a:p>
        </p:txBody>
      </p:sp>
      <p:sp>
        <p:nvSpPr>
          <p:cNvPr id="7" name="Content Placeholder 6"/>
          <p:cNvSpPr>
            <a:spLocks noGrp="1"/>
          </p:cNvSpPr>
          <p:nvPr>
            <p:ph sz="quarter" idx="11"/>
          </p:nvPr>
        </p:nvSpPr>
        <p:spPr>
          <a:xfrm>
            <a:off x="250824" y="1131888"/>
            <a:ext cx="8624918" cy="360045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92973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pPr/>
              <a:t>‹#›</a:t>
            </a:fld>
            <a:endParaRPr lang="en-AU" dirty="0"/>
          </a:p>
        </p:txBody>
      </p:sp>
      <p:sp>
        <p:nvSpPr>
          <p:cNvPr id="7" name="Content Placeholder 6"/>
          <p:cNvSpPr>
            <a:spLocks noGrp="1"/>
          </p:cNvSpPr>
          <p:nvPr>
            <p:ph sz="quarter" idx="11"/>
          </p:nvPr>
        </p:nvSpPr>
        <p:spPr>
          <a:xfrm>
            <a:off x="250824" y="1419622"/>
            <a:ext cx="4176000" cy="3312716"/>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5"/>
          <p:cNvSpPr>
            <a:spLocks noGrp="1"/>
          </p:cNvSpPr>
          <p:nvPr>
            <p:ph sz="quarter" idx="12"/>
          </p:nvPr>
        </p:nvSpPr>
        <p:spPr>
          <a:xfrm>
            <a:off x="4707854" y="1419622"/>
            <a:ext cx="4176000" cy="3312716"/>
          </a:xfrm>
          <a:prstGeom prst="rect">
            <a:avLst/>
          </a:prstGeom>
        </p:spPr>
        <p:txBody>
          <a:bodyPr/>
          <a:lstStyle>
            <a:lvl1pPr marL="151521"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1pPr>
            <a:lvl2pPr marL="454563" indent="-150169">
              <a:defRPr lang="en-US" sz="1000" dirty="0" smtClean="0">
                <a:solidFill>
                  <a:schemeClr val="tx1"/>
                </a:solidFill>
                <a:latin typeface="Open Sans" panose="020B0604020202020204" charset="0"/>
                <a:ea typeface="Open Sans" panose="020B0604020202020204" charset="0"/>
                <a:cs typeface="Open Sans" panose="020B0604020202020204" charset="0"/>
              </a:defRPr>
            </a:lvl2pPr>
            <a:lvl3pPr marL="767076"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3pPr>
          </a:lstStyle>
          <a:p>
            <a:pPr marL="151521" lvl="0" indent="-151521" algn="l" rtl="0" eaLnBrk="1" fontAlgn="base" hangingPunct="1">
              <a:spcBef>
                <a:spcPct val="50000"/>
              </a:spcBef>
              <a:spcAft>
                <a:spcPct val="0"/>
              </a:spcAft>
              <a:buClr>
                <a:schemeClr val="tx2"/>
              </a:buClr>
              <a:buFont typeface="Arial" panose="020B0604020202020204" pitchFamily="34" charset="0"/>
              <a:buChar char="&gt;"/>
            </a:pPr>
            <a:r>
              <a:rPr lang="en-US" dirty="0"/>
              <a:t>Click to edit Master text styles</a:t>
            </a:r>
          </a:p>
          <a:p>
            <a:pPr marL="454563" lvl="1" indent="-150169" algn="l" rtl="0" eaLnBrk="1" fontAlgn="base" hangingPunct="1">
              <a:spcBef>
                <a:spcPct val="20000"/>
              </a:spcBef>
              <a:spcAft>
                <a:spcPct val="0"/>
              </a:spcAft>
              <a:buClr>
                <a:schemeClr val="tx2"/>
              </a:buClr>
              <a:buChar char="–"/>
            </a:pPr>
            <a:r>
              <a:rPr lang="en-US" dirty="0"/>
              <a:t>Second level</a:t>
            </a:r>
          </a:p>
          <a:p>
            <a:pPr marL="767076" lvl="2" indent="-151521" algn="l" rtl="0" eaLnBrk="1" fontAlgn="base" hangingPunct="1">
              <a:spcBef>
                <a:spcPct val="20000"/>
              </a:spcBef>
              <a:spcAft>
                <a:spcPct val="0"/>
              </a:spcAft>
              <a:buClr>
                <a:schemeClr val="tx2"/>
              </a:buClr>
              <a:buFont typeface="Arial" panose="020B0604020202020204" pitchFamily="34" charset="0"/>
              <a:buChar char="•"/>
            </a:pPr>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hasCustomPrompt="1"/>
          </p:nvPr>
        </p:nvSpPr>
        <p:spPr>
          <a:xfrm>
            <a:off x="250825" y="1131888"/>
            <a:ext cx="4176713" cy="215900"/>
          </a:xfrm>
          <a:prstGeom prst="rect">
            <a:avLst/>
          </a:prstGeom>
        </p:spPr>
        <p:txBody>
          <a:bodyPr anchor="ctr"/>
          <a:lstStyle>
            <a:lvl1pPr marL="0" indent="0">
              <a:buNone/>
              <a:defRPr b="1" cap="all" baseline="0"/>
            </a:lvl1pPr>
            <a:lvl2pPr marL="304394" indent="0">
              <a:buNone/>
              <a:defRPr/>
            </a:lvl2pPr>
            <a:lvl3pPr marL="615555" indent="0">
              <a:buNone/>
              <a:defRPr/>
            </a:lvl3pPr>
            <a:lvl4pPr marL="919950" indent="0">
              <a:buNone/>
              <a:defRPr/>
            </a:lvl4pPr>
            <a:lvl5pPr marL="1298753" indent="0">
              <a:buNone/>
              <a:defRPr/>
            </a:lvl5pPr>
          </a:lstStyle>
          <a:p>
            <a:pPr lvl="0"/>
            <a:r>
              <a:rPr lang="en-US" dirty="0"/>
              <a:t>title</a:t>
            </a:r>
            <a:endParaRPr lang="en-AU" dirty="0"/>
          </a:p>
        </p:txBody>
      </p:sp>
      <p:sp>
        <p:nvSpPr>
          <p:cNvPr id="11" name="Text Placeholder 10"/>
          <p:cNvSpPr>
            <a:spLocks noGrp="1"/>
          </p:cNvSpPr>
          <p:nvPr>
            <p:ph type="body" sz="quarter" idx="14" hasCustomPrompt="1"/>
          </p:nvPr>
        </p:nvSpPr>
        <p:spPr>
          <a:xfrm>
            <a:off x="4707854" y="1131888"/>
            <a:ext cx="4176712" cy="215900"/>
          </a:xfrm>
          <a:prstGeom prst="rect">
            <a:avLst/>
          </a:prstGeom>
        </p:spPr>
        <p:txBody>
          <a:bodyPr anchor="ctr"/>
          <a:lstStyle>
            <a:lvl1pPr marL="0" indent="0">
              <a:buNone/>
              <a:defRPr b="1" cap="all" baseline="0"/>
            </a:lvl1pPr>
          </a:lstStyle>
          <a:p>
            <a:pPr lvl="0"/>
            <a:r>
              <a:rPr lang="en-US" dirty="0"/>
              <a:t>title</a:t>
            </a:r>
            <a:endParaRPr lang="en-AU" dirty="0"/>
          </a:p>
        </p:txBody>
      </p:sp>
    </p:spTree>
    <p:extLst>
      <p:ext uri="{BB962C8B-B14F-4D97-AF65-F5344CB8AC3E}">
        <p14:creationId xmlns:p14="http://schemas.microsoft.com/office/powerpoint/2010/main" val="236578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1707654"/>
            <a:ext cx="7772400" cy="1159200"/>
          </a:xfrm>
        </p:spPr>
        <p:txBody>
          <a:bodyPr>
            <a:normAutofit/>
          </a:bodyPr>
          <a:lstStyle>
            <a:lvl1pPr algn="ctr">
              <a:defRPr sz="3000"/>
            </a:lvl1p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215380D3-251D-4F22-9EA0-054A331A661F}" type="slidenum">
              <a:rPr lang="en-AU" smtClean="0">
                <a:solidFill>
                  <a:srgbClr val="000000"/>
                </a:solidFill>
              </a:rPr>
              <a:pPr/>
              <a:t>‹#›</a:t>
            </a:fld>
            <a:endParaRPr lang="en-AU" dirty="0">
              <a:solidFill>
                <a:srgbClr val="000000"/>
              </a:solidFill>
            </a:endParaRPr>
          </a:p>
        </p:txBody>
      </p:sp>
      <p:sp>
        <p:nvSpPr>
          <p:cNvPr id="6" name="Text Placeholder 5"/>
          <p:cNvSpPr>
            <a:spLocks noGrp="1"/>
          </p:cNvSpPr>
          <p:nvPr>
            <p:ph type="body" sz="quarter" idx="11"/>
          </p:nvPr>
        </p:nvSpPr>
        <p:spPr>
          <a:xfrm>
            <a:off x="2015331" y="3147814"/>
            <a:ext cx="5113338" cy="863600"/>
          </a:xfrm>
          <a:prstGeom prst="rect">
            <a:avLst/>
          </a:prstGeom>
        </p:spPr>
        <p:txBody>
          <a:bodyPr anchor="ctr">
            <a:normAutofit/>
          </a:bodyPr>
          <a:lstStyle>
            <a:lvl1pPr marL="0" indent="0" algn="ctr">
              <a:buNone/>
              <a:defRPr sz="24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83644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sp>
        <p:nvSpPr>
          <p:cNvPr id="7" name="Content Placeholder 6"/>
          <p:cNvSpPr>
            <a:spLocks noGrp="1"/>
          </p:cNvSpPr>
          <p:nvPr>
            <p:ph sz="quarter" idx="11"/>
          </p:nvPr>
        </p:nvSpPr>
        <p:spPr>
          <a:xfrm>
            <a:off x="250824" y="1131888"/>
            <a:ext cx="8624918" cy="360045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05601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sp>
        <p:nvSpPr>
          <p:cNvPr id="7" name="Content Placeholder 6"/>
          <p:cNvSpPr>
            <a:spLocks noGrp="1"/>
          </p:cNvSpPr>
          <p:nvPr>
            <p:ph sz="quarter" idx="11"/>
          </p:nvPr>
        </p:nvSpPr>
        <p:spPr>
          <a:xfrm>
            <a:off x="250824" y="1419622"/>
            <a:ext cx="4176000" cy="3312716"/>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Content Placeholder 5"/>
          <p:cNvSpPr>
            <a:spLocks noGrp="1"/>
          </p:cNvSpPr>
          <p:nvPr>
            <p:ph sz="quarter" idx="12"/>
          </p:nvPr>
        </p:nvSpPr>
        <p:spPr>
          <a:xfrm>
            <a:off x="4707854" y="1419622"/>
            <a:ext cx="4176000" cy="3312716"/>
          </a:xfrm>
          <a:prstGeom prst="rect">
            <a:avLst/>
          </a:prstGeom>
        </p:spPr>
        <p:txBody>
          <a:bodyPr/>
          <a:lstStyle>
            <a:lvl1pPr marL="151521"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1pPr>
            <a:lvl2pPr marL="454563" indent="-150169">
              <a:defRPr lang="en-US" sz="1000" dirty="0" smtClean="0">
                <a:solidFill>
                  <a:schemeClr val="tx1"/>
                </a:solidFill>
                <a:latin typeface="Open Sans" panose="020B0604020202020204" charset="0"/>
                <a:ea typeface="Open Sans" panose="020B0604020202020204" charset="0"/>
                <a:cs typeface="Open Sans" panose="020B0604020202020204" charset="0"/>
              </a:defRPr>
            </a:lvl2pPr>
            <a:lvl3pPr marL="767076" indent="-151521">
              <a:defRPr lang="en-US" sz="1000" dirty="0" smtClean="0">
                <a:solidFill>
                  <a:schemeClr val="tx1"/>
                </a:solidFill>
                <a:latin typeface="Open Sans" panose="020B0604020202020204" charset="0"/>
                <a:ea typeface="Open Sans" panose="020B0604020202020204" charset="0"/>
                <a:cs typeface="Open Sans" panose="020B0604020202020204" charset="0"/>
              </a:defRPr>
            </a:lvl3pPr>
          </a:lstStyle>
          <a:p>
            <a:pPr marL="151521" lvl="0" indent="-151521" algn="l" rtl="0" eaLnBrk="1" fontAlgn="base" hangingPunct="1">
              <a:spcBef>
                <a:spcPct val="50000"/>
              </a:spcBef>
              <a:spcAft>
                <a:spcPct val="0"/>
              </a:spcAft>
              <a:buClr>
                <a:schemeClr val="tx2"/>
              </a:buClr>
              <a:buFont typeface="Arial" panose="020B0604020202020204" pitchFamily="34" charset="0"/>
              <a:buChar char="&gt;"/>
            </a:pPr>
            <a:r>
              <a:rPr lang="en-US" dirty="0"/>
              <a:t>Click to edit Master text styles</a:t>
            </a:r>
          </a:p>
          <a:p>
            <a:pPr marL="454563" lvl="1" indent="-150169" algn="l" rtl="0" eaLnBrk="1" fontAlgn="base" hangingPunct="1">
              <a:spcBef>
                <a:spcPct val="20000"/>
              </a:spcBef>
              <a:spcAft>
                <a:spcPct val="0"/>
              </a:spcAft>
              <a:buClr>
                <a:schemeClr val="tx2"/>
              </a:buClr>
              <a:buChar char="–"/>
            </a:pPr>
            <a:r>
              <a:rPr lang="en-US" dirty="0"/>
              <a:t>Second level</a:t>
            </a:r>
          </a:p>
          <a:p>
            <a:pPr marL="767076" lvl="2" indent="-151521" algn="l" rtl="0" eaLnBrk="1" fontAlgn="base" hangingPunct="1">
              <a:spcBef>
                <a:spcPct val="20000"/>
              </a:spcBef>
              <a:spcAft>
                <a:spcPct val="0"/>
              </a:spcAft>
              <a:buClr>
                <a:schemeClr val="tx2"/>
              </a:buClr>
              <a:buFont typeface="Arial" panose="020B0604020202020204" pitchFamily="34" charset="0"/>
              <a:buChar char="•"/>
            </a:pPr>
            <a:r>
              <a:rPr lang="en-US" dirty="0"/>
              <a:t>Third level</a:t>
            </a:r>
          </a:p>
          <a:p>
            <a:pPr lvl="3"/>
            <a:r>
              <a:rPr lang="en-US" dirty="0"/>
              <a:t>Fourth level</a:t>
            </a:r>
          </a:p>
          <a:p>
            <a:pPr lvl="4"/>
            <a:r>
              <a:rPr lang="en-US" dirty="0"/>
              <a:t>Fifth level</a:t>
            </a:r>
            <a:endParaRPr lang="en-AU" dirty="0"/>
          </a:p>
        </p:txBody>
      </p:sp>
      <p:sp>
        <p:nvSpPr>
          <p:cNvPr id="9" name="Text Placeholder 8"/>
          <p:cNvSpPr>
            <a:spLocks noGrp="1"/>
          </p:cNvSpPr>
          <p:nvPr>
            <p:ph type="body" sz="quarter" idx="13" hasCustomPrompt="1"/>
          </p:nvPr>
        </p:nvSpPr>
        <p:spPr>
          <a:xfrm>
            <a:off x="250825" y="1131888"/>
            <a:ext cx="4176713" cy="215900"/>
          </a:xfrm>
          <a:prstGeom prst="rect">
            <a:avLst/>
          </a:prstGeom>
        </p:spPr>
        <p:txBody>
          <a:bodyPr anchor="ctr"/>
          <a:lstStyle>
            <a:lvl1pPr marL="0" indent="0">
              <a:buNone/>
              <a:defRPr b="1" cap="all" baseline="0"/>
            </a:lvl1pPr>
            <a:lvl2pPr marL="304394" indent="0">
              <a:buNone/>
              <a:defRPr/>
            </a:lvl2pPr>
            <a:lvl3pPr marL="615555" indent="0">
              <a:buNone/>
              <a:defRPr/>
            </a:lvl3pPr>
            <a:lvl4pPr marL="919950" indent="0">
              <a:buNone/>
              <a:defRPr/>
            </a:lvl4pPr>
            <a:lvl5pPr marL="1298753" indent="0">
              <a:buNone/>
              <a:defRPr/>
            </a:lvl5pPr>
          </a:lstStyle>
          <a:p>
            <a:pPr lvl="0"/>
            <a:r>
              <a:rPr lang="en-US" dirty="0"/>
              <a:t>title</a:t>
            </a:r>
            <a:endParaRPr lang="en-AU" dirty="0"/>
          </a:p>
        </p:txBody>
      </p:sp>
      <p:sp>
        <p:nvSpPr>
          <p:cNvPr id="11" name="Text Placeholder 10"/>
          <p:cNvSpPr>
            <a:spLocks noGrp="1"/>
          </p:cNvSpPr>
          <p:nvPr>
            <p:ph type="body" sz="quarter" idx="14" hasCustomPrompt="1"/>
          </p:nvPr>
        </p:nvSpPr>
        <p:spPr>
          <a:xfrm>
            <a:off x="4707854" y="1131888"/>
            <a:ext cx="4176712" cy="215900"/>
          </a:xfrm>
          <a:prstGeom prst="rect">
            <a:avLst/>
          </a:prstGeom>
        </p:spPr>
        <p:txBody>
          <a:bodyPr anchor="ctr"/>
          <a:lstStyle>
            <a:lvl1pPr marL="0" indent="0">
              <a:buNone/>
              <a:defRPr b="1" cap="all" baseline="0"/>
            </a:lvl1pPr>
          </a:lstStyle>
          <a:p>
            <a:pPr lvl="0"/>
            <a:r>
              <a:rPr lang="en-US" dirty="0"/>
              <a:t>title</a:t>
            </a:r>
            <a:endParaRPr lang="en-AU" dirty="0"/>
          </a:p>
        </p:txBody>
      </p:sp>
    </p:spTree>
    <p:extLst>
      <p:ext uri="{BB962C8B-B14F-4D97-AF65-F5344CB8AC3E}">
        <p14:creationId xmlns:p14="http://schemas.microsoft.com/office/powerpoint/2010/main" val="322176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Body 2">
    <p:spTree>
      <p:nvGrpSpPr>
        <p:cNvPr id="1" name="Shape 40"/>
        <p:cNvGrpSpPr/>
        <p:nvPr/>
      </p:nvGrpSpPr>
      <p:grpSpPr>
        <a:xfrm>
          <a:off x="0" y="0"/>
          <a:ext cx="0" cy="0"/>
          <a:chOff x="0" y="0"/>
          <a:chExt cx="0" cy="0"/>
        </a:xfrm>
      </p:grpSpPr>
      <p:sp>
        <p:nvSpPr>
          <p:cNvPr id="41" name="Shape 41"/>
          <p:cNvSpPr/>
          <p:nvPr/>
        </p:nvSpPr>
        <p:spPr>
          <a:xfrm>
            <a:off x="0" y="0"/>
            <a:ext cx="9144000" cy="5143499"/>
          </a:xfrm>
          <a:prstGeom prst="rect">
            <a:avLst/>
          </a:prstGeom>
          <a:solidFill>
            <a:srgbClr val="FFFFFF"/>
          </a:solidFill>
          <a:ln>
            <a:noFill/>
          </a:ln>
        </p:spPr>
        <p:txBody>
          <a:bodyPr lIns="91425" tIns="91425" rIns="91425" bIns="91425" anchor="ctr" anchorCtr="0">
            <a:noAutofit/>
          </a:bodyPr>
          <a:lstStyle/>
          <a:p>
            <a:pPr>
              <a:spcBef>
                <a:spcPts val="0"/>
              </a:spcBef>
            </a:pPr>
            <a:endParaRPr dirty="0">
              <a:solidFill>
                <a:srgbClr val="000000"/>
              </a:solidFill>
            </a:endParaRPr>
          </a:p>
        </p:txBody>
      </p:sp>
      <p:sp>
        <p:nvSpPr>
          <p:cNvPr id="42" name="Shape 42"/>
          <p:cNvSpPr txBox="1">
            <a:spLocks noGrp="1"/>
          </p:cNvSpPr>
          <p:nvPr>
            <p:ph type="title"/>
          </p:nvPr>
        </p:nvSpPr>
        <p:spPr>
          <a:xfrm>
            <a:off x="269100" y="205987"/>
            <a:ext cx="7159800" cy="638099"/>
          </a:xfrm>
          <a:prstGeom prst="rect">
            <a:avLst/>
          </a:prstGeom>
        </p:spPr>
        <p:txBody>
          <a:bodyPr lIns="91425" tIns="91425" rIns="91425" bIns="91425" anchor="ctr" anchorCtr="0"/>
          <a:lstStyle>
            <a:lvl1pPr lvl="0" rtl="0">
              <a:spcBef>
                <a:spcPts val="0"/>
              </a:spcBef>
              <a:buSzPct val="100000"/>
              <a:buFont typeface="Open Sans"/>
              <a:defRPr sz="2400">
                <a:latin typeface="Open Sans"/>
                <a:ea typeface="Open Sans"/>
                <a:cs typeface="Open Sans"/>
                <a:sym typeface="Open Sans"/>
              </a:defRPr>
            </a:lvl1pPr>
            <a:lvl2pPr lvl="1" rtl="0">
              <a:spcBef>
                <a:spcPts val="0"/>
              </a:spcBef>
              <a:buSzPct val="100000"/>
              <a:buFont typeface="Open Sans"/>
              <a:defRPr sz="2400">
                <a:latin typeface="Open Sans"/>
                <a:ea typeface="Open Sans"/>
                <a:cs typeface="Open Sans"/>
                <a:sym typeface="Open Sans"/>
              </a:defRPr>
            </a:lvl2pPr>
            <a:lvl3pPr lvl="2" rtl="0">
              <a:spcBef>
                <a:spcPts val="0"/>
              </a:spcBef>
              <a:buSzPct val="100000"/>
              <a:buFont typeface="Open Sans"/>
              <a:defRPr sz="2400">
                <a:latin typeface="Open Sans"/>
                <a:ea typeface="Open Sans"/>
                <a:cs typeface="Open Sans"/>
                <a:sym typeface="Open Sans"/>
              </a:defRPr>
            </a:lvl3pPr>
            <a:lvl4pPr lvl="3" rtl="0">
              <a:spcBef>
                <a:spcPts val="0"/>
              </a:spcBef>
              <a:buSzPct val="100000"/>
              <a:buFont typeface="Open Sans"/>
              <a:defRPr sz="2400">
                <a:latin typeface="Open Sans"/>
                <a:ea typeface="Open Sans"/>
                <a:cs typeface="Open Sans"/>
                <a:sym typeface="Open Sans"/>
              </a:defRPr>
            </a:lvl4pPr>
            <a:lvl5pPr lvl="4" rtl="0">
              <a:spcBef>
                <a:spcPts val="0"/>
              </a:spcBef>
              <a:buSzPct val="100000"/>
              <a:buFont typeface="Open Sans"/>
              <a:defRPr sz="2400">
                <a:latin typeface="Open Sans"/>
                <a:ea typeface="Open Sans"/>
                <a:cs typeface="Open Sans"/>
                <a:sym typeface="Open Sans"/>
              </a:defRPr>
            </a:lvl5pPr>
            <a:lvl6pPr lvl="5" rtl="0">
              <a:spcBef>
                <a:spcPts val="0"/>
              </a:spcBef>
              <a:buSzPct val="100000"/>
              <a:buFont typeface="Open Sans"/>
              <a:defRPr sz="2400">
                <a:latin typeface="Open Sans"/>
                <a:ea typeface="Open Sans"/>
                <a:cs typeface="Open Sans"/>
                <a:sym typeface="Open Sans"/>
              </a:defRPr>
            </a:lvl6pPr>
            <a:lvl7pPr lvl="6" rtl="0">
              <a:spcBef>
                <a:spcPts val="0"/>
              </a:spcBef>
              <a:buSzPct val="100000"/>
              <a:buFont typeface="Open Sans"/>
              <a:defRPr sz="2400">
                <a:latin typeface="Open Sans"/>
                <a:ea typeface="Open Sans"/>
                <a:cs typeface="Open Sans"/>
                <a:sym typeface="Open Sans"/>
              </a:defRPr>
            </a:lvl7pPr>
            <a:lvl8pPr lvl="7" rtl="0">
              <a:spcBef>
                <a:spcPts val="0"/>
              </a:spcBef>
              <a:buSzPct val="100000"/>
              <a:buFont typeface="Open Sans"/>
              <a:defRPr sz="2400">
                <a:latin typeface="Open Sans"/>
                <a:ea typeface="Open Sans"/>
                <a:cs typeface="Open Sans"/>
                <a:sym typeface="Open Sans"/>
              </a:defRPr>
            </a:lvl8pPr>
            <a:lvl9pPr lvl="8" rtl="0">
              <a:spcBef>
                <a:spcPts val="0"/>
              </a:spcBef>
              <a:buSzPct val="100000"/>
              <a:buFont typeface="Open Sans"/>
              <a:defRPr sz="2400">
                <a:latin typeface="Open Sans"/>
                <a:ea typeface="Open Sans"/>
                <a:cs typeface="Open Sans"/>
                <a:sym typeface="Open Sans"/>
              </a:defRPr>
            </a:lvl9pPr>
          </a:lstStyle>
          <a:p>
            <a:r>
              <a:rPr lang="en-US"/>
              <a:t>Click to edit Master title style</a:t>
            </a:r>
            <a:endParaRPr/>
          </a:p>
        </p:txBody>
      </p:sp>
      <p:sp>
        <p:nvSpPr>
          <p:cNvPr id="43" name="Shape 43"/>
          <p:cNvSpPr txBox="1">
            <a:spLocks noGrp="1"/>
          </p:cNvSpPr>
          <p:nvPr>
            <p:ph type="body" idx="1"/>
          </p:nvPr>
        </p:nvSpPr>
        <p:spPr>
          <a:xfrm>
            <a:off x="269100" y="1137562"/>
            <a:ext cx="8619300" cy="3788399"/>
          </a:xfrm>
          <a:prstGeom prst="rect">
            <a:avLst/>
          </a:prstGeom>
        </p:spPr>
        <p:txBody>
          <a:bodyPr lIns="91425" tIns="91425" rIns="91425" bIns="91425" anchor="t" anchorCtr="0"/>
          <a:lstStyle>
            <a:lvl1pPr lvl="0" rtl="0">
              <a:spcBef>
                <a:spcPts val="0"/>
              </a:spcBef>
              <a:buFont typeface="Open Sans"/>
              <a:defRPr>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a:pPr lvl="0"/>
            <a:r>
              <a:rPr lang="en-US"/>
              <a:t>Click to edit Master text styles</a:t>
            </a:r>
          </a:p>
        </p:txBody>
      </p:sp>
      <p:sp>
        <p:nvSpPr>
          <p:cNvPr id="46" name="Shape 46"/>
          <p:cNvSpPr txBox="1">
            <a:spLocks noGrp="1"/>
          </p:cNvSpPr>
          <p:nvPr>
            <p:ph type="sldNum" idx="12"/>
          </p:nvPr>
        </p:nvSpPr>
        <p:spPr>
          <a:xfrm>
            <a:off x="8593127" y="4720650"/>
            <a:ext cx="408000" cy="292799"/>
          </a:xfrm>
          <a:prstGeom prst="rect">
            <a:avLst/>
          </a:prstGeom>
        </p:spPr>
        <p:txBody>
          <a:bodyPr lIns="91425" tIns="91425" rIns="91425" bIns="91425" anchor="ctr" anchorCtr="0">
            <a:noAutofit/>
          </a:bodyPr>
          <a:lstStyle/>
          <a:p>
            <a:pPr>
              <a:spcBef>
                <a:spcPts val="0"/>
              </a:spcBef>
            </a:pPr>
            <a:fld id="{00000000-1234-1234-1234-123412341234}" type="slidenum">
              <a:rPr lang="en-GB">
                <a:solidFill>
                  <a:srgbClr val="000000"/>
                </a:solidFill>
                <a:latin typeface="Open Sans"/>
                <a:ea typeface="Open Sans"/>
                <a:cs typeface="Open Sans"/>
                <a:sym typeface="Open Sans"/>
              </a:rPr>
              <a:pPr>
                <a:spcBef>
                  <a:spcPts val="0"/>
                </a:spcBef>
              </a:pPr>
              <a:t>‹#›</a:t>
            </a:fld>
            <a:endParaRPr lang="en-GB" dirty="0">
              <a:solidFill>
                <a:srgbClr val="000000"/>
              </a:solidFill>
              <a:latin typeface="Open Sans"/>
              <a:ea typeface="Open Sans"/>
              <a:cs typeface="Open Sans"/>
              <a:sym typeface="Open Sans"/>
            </a:endParaRPr>
          </a:p>
        </p:txBody>
      </p:sp>
      <p:sp>
        <p:nvSpPr>
          <p:cNvPr id="47" name="Shape 47"/>
          <p:cNvSpPr/>
          <p:nvPr/>
        </p:nvSpPr>
        <p:spPr>
          <a:xfrm>
            <a:off x="107700" y="108675"/>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dirty="0">
              <a:solidFill>
                <a:srgbClr val="000000"/>
              </a:solidFill>
            </a:endParaRPr>
          </a:p>
        </p:txBody>
      </p:sp>
      <p:sp>
        <p:nvSpPr>
          <p:cNvPr id="48" name="Shape 48"/>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dirty="0">
              <a:solidFill>
                <a:srgbClr val="000000"/>
              </a:solidFill>
            </a:endParaRPr>
          </a:p>
        </p:txBody>
      </p:sp>
    </p:spTree>
    <p:extLst>
      <p:ext uri="{BB962C8B-B14F-4D97-AF65-F5344CB8AC3E}">
        <p14:creationId xmlns:p14="http://schemas.microsoft.com/office/powerpoint/2010/main" val="412804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 name="Title 1"/>
          <p:cNvSpPr>
            <a:spLocks noGrp="1"/>
          </p:cNvSpPr>
          <p:nvPr>
            <p:ph type="title"/>
          </p:nvPr>
        </p:nvSpPr>
        <p:spPr>
          <a:xfrm>
            <a:off x="685800" y="1707654"/>
            <a:ext cx="7772400" cy="1159200"/>
          </a:xfrm>
        </p:spPr>
        <p:txBody>
          <a:bodyPr>
            <a:normAutofit/>
          </a:bodyPr>
          <a:lstStyle>
            <a:lvl1pPr algn="ctr">
              <a:defRPr sz="3000"/>
            </a:lvl1p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p>
            <a:fld id="{215380D3-251D-4F22-9EA0-054A331A661F}" type="slidenum">
              <a:rPr lang="en-AU" smtClean="0">
                <a:solidFill>
                  <a:srgbClr val="000000"/>
                </a:solidFill>
              </a:rPr>
              <a:pPr/>
              <a:t>‹#›</a:t>
            </a:fld>
            <a:endParaRPr lang="en-AU" dirty="0">
              <a:solidFill>
                <a:srgbClr val="000000"/>
              </a:solidFill>
            </a:endParaRPr>
          </a:p>
        </p:txBody>
      </p:sp>
      <p:sp>
        <p:nvSpPr>
          <p:cNvPr id="6" name="Text Placeholder 5"/>
          <p:cNvSpPr>
            <a:spLocks noGrp="1"/>
          </p:cNvSpPr>
          <p:nvPr>
            <p:ph type="body" sz="quarter" idx="11"/>
          </p:nvPr>
        </p:nvSpPr>
        <p:spPr>
          <a:xfrm>
            <a:off x="2015331" y="3147814"/>
            <a:ext cx="5113338" cy="863600"/>
          </a:xfrm>
          <a:prstGeom prst="rect">
            <a:avLst/>
          </a:prstGeom>
        </p:spPr>
        <p:txBody>
          <a:bodyPr anchor="ctr">
            <a:normAutofit/>
          </a:bodyPr>
          <a:lstStyle>
            <a:lvl1pPr marL="0" indent="0" algn="ctr">
              <a:buNone/>
              <a:defRPr sz="24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42760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AU"/>
          </a:p>
        </p:txBody>
      </p:sp>
      <p:sp>
        <p:nvSpPr>
          <p:cNvPr id="3" name="Slide Number Placeholder 2"/>
          <p:cNvSpPr>
            <a:spLocks noGrp="1"/>
          </p:cNvSpPr>
          <p:nvPr>
            <p:ph type="sldNum" sz="quarter" idx="10"/>
          </p:nvPr>
        </p:nvSpPr>
        <p:spPr/>
        <p:txBody>
          <a:bodyPr/>
          <a:lstStyle>
            <a:lvl1pPr>
              <a:defRPr>
                <a:solidFill>
                  <a:schemeClr val="tx2"/>
                </a:solidFill>
              </a:defRPr>
            </a:lvl1pPr>
          </a:lstStyle>
          <a:p>
            <a:fld id="{215380D3-251D-4F22-9EA0-054A331A661F}" type="slidenum">
              <a:rPr lang="en-AU" smtClean="0">
                <a:solidFill>
                  <a:srgbClr val="666666"/>
                </a:solidFill>
              </a:rPr>
              <a:pPr/>
              <a:t>‹#›</a:t>
            </a:fld>
            <a:endParaRPr lang="en-AU" dirty="0">
              <a:solidFill>
                <a:srgbClr val="666666"/>
              </a:solidFill>
            </a:endParaRPr>
          </a:p>
        </p:txBody>
      </p:sp>
      <p:sp>
        <p:nvSpPr>
          <p:cNvPr id="7" name="Content Placeholder 6"/>
          <p:cNvSpPr>
            <a:spLocks noGrp="1"/>
          </p:cNvSpPr>
          <p:nvPr>
            <p:ph sz="quarter" idx="11"/>
          </p:nvPr>
        </p:nvSpPr>
        <p:spPr>
          <a:xfrm>
            <a:off x="250824" y="1131888"/>
            <a:ext cx="8624918" cy="3600450"/>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616036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hape 19"/>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dirty="0"/>
          </a:p>
        </p:txBody>
      </p:sp>
      <p:sp>
        <p:nvSpPr>
          <p:cNvPr id="11" name="Shape 21"/>
          <p:cNvSpPr/>
          <p:nvPr/>
        </p:nvSpPr>
        <p:spPr>
          <a:xfrm>
            <a:off x="107700" y="108675"/>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2400" dirty="0"/>
          </a:p>
        </p:txBody>
      </p:sp>
      <p:sp>
        <p:nvSpPr>
          <p:cNvPr id="2" name="Title Placeholder 1"/>
          <p:cNvSpPr>
            <a:spLocks noGrp="1"/>
          </p:cNvSpPr>
          <p:nvPr>
            <p:ph type="title"/>
          </p:nvPr>
        </p:nvSpPr>
        <p:spPr>
          <a:xfrm>
            <a:off x="250200" y="206375"/>
            <a:ext cx="7160400" cy="637200"/>
          </a:xfrm>
          <a:prstGeom prst="rect">
            <a:avLst/>
          </a:prstGeom>
        </p:spPr>
        <p:txBody>
          <a:bodyPr vert="horz" lIns="91440" tIns="90000" rIns="91440" bIns="90000" rtlCol="0" anchor="ctr">
            <a:norm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422928" y="4720364"/>
            <a:ext cx="549424" cy="274637"/>
          </a:xfrm>
          <a:prstGeom prst="rect">
            <a:avLst/>
          </a:prstGeom>
        </p:spPr>
        <p:txBody>
          <a:bodyPr vert="horz" lIns="91440" tIns="45720" rIns="91440" bIns="45720" rtlCol="0" anchor="ctr"/>
          <a:lstStyle>
            <a:lvl1pPr algn="r">
              <a:defRPr sz="1050">
                <a:solidFill>
                  <a:schemeClr val="tx1"/>
                </a:solidFill>
                <a:latin typeface="Open Sans" panose="020B0604020202020204" charset="0"/>
                <a:ea typeface="Open Sans" panose="020B0604020202020204" charset="0"/>
                <a:cs typeface="Open Sans" panose="020B0604020202020204" charset="0"/>
              </a:defRPr>
            </a:lvl1pPr>
          </a:lstStyle>
          <a:p>
            <a:fld id="{215380D3-251D-4F22-9EA0-054A331A661F}"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Lst>
  <p:hf hdr="0" ftr="0" dt="0"/>
  <p:txStyles>
    <p:titleStyle>
      <a:lvl1pPr algn="l" rtl="0" eaLnBrk="1" fontAlgn="base" hangingPunct="1">
        <a:spcBef>
          <a:spcPct val="0"/>
        </a:spcBef>
        <a:spcAft>
          <a:spcPct val="0"/>
        </a:spcAft>
        <a:defRPr lang="en-AU" sz="1800" b="1" i="0" u="none" strike="noStrike" cap="none" dirty="0">
          <a:solidFill>
            <a:schemeClr val="dk1"/>
          </a:solidFill>
          <a:latin typeface="Open Sans"/>
          <a:ea typeface="Open Sans"/>
          <a:cs typeface="Open Sans"/>
          <a:sym typeface="Open Sans"/>
        </a:defRPr>
      </a:lvl1pPr>
      <a:lvl2pPr algn="l" rtl="0" eaLnBrk="1" fontAlgn="base" hangingPunct="1">
        <a:spcBef>
          <a:spcPct val="0"/>
        </a:spcBef>
        <a:spcAft>
          <a:spcPct val="0"/>
        </a:spcAft>
        <a:defRPr sz="1200" b="1">
          <a:solidFill>
            <a:srgbClr val="808080"/>
          </a:solidFill>
          <a:latin typeface="Arial" charset="0"/>
          <a:cs typeface="Arial" charset="0"/>
        </a:defRPr>
      </a:lvl2pPr>
      <a:lvl3pPr algn="l" rtl="0" eaLnBrk="1" fontAlgn="base" hangingPunct="1">
        <a:spcBef>
          <a:spcPct val="0"/>
        </a:spcBef>
        <a:spcAft>
          <a:spcPct val="0"/>
        </a:spcAft>
        <a:defRPr sz="1200" b="1">
          <a:solidFill>
            <a:srgbClr val="808080"/>
          </a:solidFill>
          <a:latin typeface="Arial" charset="0"/>
          <a:cs typeface="Arial" charset="0"/>
        </a:defRPr>
      </a:lvl3pPr>
      <a:lvl4pPr algn="l" rtl="0" eaLnBrk="1" fontAlgn="base" hangingPunct="1">
        <a:spcBef>
          <a:spcPct val="0"/>
        </a:spcBef>
        <a:spcAft>
          <a:spcPct val="0"/>
        </a:spcAft>
        <a:defRPr sz="1200" b="1">
          <a:solidFill>
            <a:srgbClr val="808080"/>
          </a:solidFill>
          <a:latin typeface="Arial" charset="0"/>
          <a:cs typeface="Arial" charset="0"/>
        </a:defRPr>
      </a:lvl4pPr>
      <a:lvl5pPr algn="l" rtl="0" eaLnBrk="1" fontAlgn="base" hangingPunct="1">
        <a:spcBef>
          <a:spcPct val="0"/>
        </a:spcBef>
        <a:spcAft>
          <a:spcPct val="0"/>
        </a:spcAft>
        <a:defRPr sz="1200" b="1">
          <a:solidFill>
            <a:srgbClr val="808080"/>
          </a:solidFill>
          <a:latin typeface="Arial" charset="0"/>
          <a:cs typeface="Arial" charset="0"/>
        </a:defRPr>
      </a:lvl5pPr>
      <a:lvl6pPr marL="389626" algn="l" rtl="0" eaLnBrk="1" fontAlgn="base" hangingPunct="1">
        <a:spcBef>
          <a:spcPct val="0"/>
        </a:spcBef>
        <a:spcAft>
          <a:spcPct val="0"/>
        </a:spcAft>
        <a:defRPr sz="1200" b="1">
          <a:solidFill>
            <a:srgbClr val="808080"/>
          </a:solidFill>
          <a:latin typeface="Arial" charset="0"/>
          <a:cs typeface="Arial" charset="0"/>
        </a:defRPr>
      </a:lvl6pPr>
      <a:lvl7pPr marL="779252" algn="l" rtl="0" eaLnBrk="1" fontAlgn="base" hangingPunct="1">
        <a:spcBef>
          <a:spcPct val="0"/>
        </a:spcBef>
        <a:spcAft>
          <a:spcPct val="0"/>
        </a:spcAft>
        <a:defRPr sz="1200" b="1">
          <a:solidFill>
            <a:srgbClr val="808080"/>
          </a:solidFill>
          <a:latin typeface="Arial" charset="0"/>
          <a:cs typeface="Arial" charset="0"/>
        </a:defRPr>
      </a:lvl7pPr>
      <a:lvl8pPr marL="1168878" algn="l" rtl="0" eaLnBrk="1" fontAlgn="base" hangingPunct="1">
        <a:spcBef>
          <a:spcPct val="0"/>
        </a:spcBef>
        <a:spcAft>
          <a:spcPct val="0"/>
        </a:spcAft>
        <a:defRPr sz="1200" b="1">
          <a:solidFill>
            <a:srgbClr val="808080"/>
          </a:solidFill>
          <a:latin typeface="Arial" charset="0"/>
          <a:cs typeface="Arial" charset="0"/>
        </a:defRPr>
      </a:lvl8pPr>
      <a:lvl9pPr marL="1558503" algn="l" rtl="0" eaLnBrk="1" fontAlgn="base" hangingPunct="1">
        <a:spcBef>
          <a:spcPct val="0"/>
        </a:spcBef>
        <a:spcAft>
          <a:spcPct val="0"/>
        </a:spcAft>
        <a:defRPr sz="1200" b="1">
          <a:solidFill>
            <a:srgbClr val="808080"/>
          </a:solidFill>
          <a:latin typeface="Arial" charset="0"/>
          <a:cs typeface="Arial" charset="0"/>
        </a:defRPr>
      </a:lvl9pPr>
    </p:titleStyle>
    <p:bodyStyle>
      <a:lvl1pPr marL="151521" indent="-151521" algn="l" rtl="0" eaLnBrk="1" fontAlgn="base" hangingPunct="1">
        <a:spcBef>
          <a:spcPct val="50000"/>
        </a:spcBef>
        <a:spcAft>
          <a:spcPct val="0"/>
        </a:spcAft>
        <a:buClr>
          <a:schemeClr val="bg2"/>
        </a:buClr>
        <a:buFont typeface="Arial" panose="020B0604020202020204" pitchFamily="34" charset="0"/>
        <a:buChar char="&gt;"/>
        <a:defRPr sz="1000">
          <a:solidFill>
            <a:schemeClr val="tx1"/>
          </a:solidFill>
          <a:latin typeface="Open Sans" panose="020B0604020202020204" charset="0"/>
          <a:ea typeface="Open Sans" panose="020B0604020202020204" charset="0"/>
          <a:cs typeface="Open Sans" panose="020B0604020202020204" charset="0"/>
        </a:defRPr>
      </a:lvl1pPr>
      <a:lvl2pPr marL="454563" indent="-150169" algn="l" rtl="0" eaLnBrk="1" fontAlgn="base" hangingPunct="1">
        <a:spcBef>
          <a:spcPct val="20000"/>
        </a:spcBef>
        <a:spcAft>
          <a:spcPct val="0"/>
        </a:spcAft>
        <a:buClr>
          <a:schemeClr val="bg2"/>
        </a:buClr>
        <a:buChar char="–"/>
        <a:defRPr sz="1000">
          <a:solidFill>
            <a:schemeClr val="tx1"/>
          </a:solidFill>
          <a:latin typeface="Open Sans" panose="020B0604020202020204" charset="0"/>
          <a:ea typeface="Open Sans" panose="020B0604020202020204" charset="0"/>
          <a:cs typeface="Open Sans" panose="020B0604020202020204" charset="0"/>
        </a:defRPr>
      </a:lvl2pPr>
      <a:lvl3pPr marL="767076" indent="-151521" algn="l" rtl="0" eaLnBrk="1" fontAlgn="base" hangingPunct="1">
        <a:spcBef>
          <a:spcPct val="20000"/>
        </a:spcBef>
        <a:spcAft>
          <a:spcPct val="0"/>
        </a:spcAft>
        <a:buClr>
          <a:schemeClr val="bg2"/>
        </a:buClr>
        <a:buFont typeface="Arial" panose="020B0604020202020204" pitchFamily="34" charset="0"/>
        <a:buChar char="•"/>
        <a:defRPr sz="1000">
          <a:solidFill>
            <a:schemeClr val="tx1"/>
          </a:solidFill>
          <a:latin typeface="Open Sans" panose="020B0604020202020204" charset="0"/>
          <a:ea typeface="Open Sans" panose="020B0604020202020204" charset="0"/>
          <a:cs typeface="Open Sans" panose="020B0604020202020204" charset="0"/>
        </a:defRPr>
      </a:lvl3pPr>
      <a:lvl4pPr marL="1071471"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4pPr>
      <a:lvl5pPr marL="1450274"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5pPr>
      <a:lvl6pPr marL="1839900" indent="-151521" algn="l" rtl="0" eaLnBrk="1" fontAlgn="base" hangingPunct="1">
        <a:spcBef>
          <a:spcPct val="20000"/>
        </a:spcBef>
        <a:spcAft>
          <a:spcPct val="0"/>
        </a:spcAft>
        <a:buChar char="»"/>
        <a:defRPr sz="1200">
          <a:solidFill>
            <a:schemeClr val="tx1"/>
          </a:solidFill>
          <a:latin typeface="+mn-lt"/>
          <a:cs typeface="+mn-cs"/>
        </a:defRPr>
      </a:lvl6pPr>
      <a:lvl7pPr marL="2229526" indent="-151521" algn="l" rtl="0" eaLnBrk="1" fontAlgn="base" hangingPunct="1">
        <a:spcBef>
          <a:spcPct val="20000"/>
        </a:spcBef>
        <a:spcAft>
          <a:spcPct val="0"/>
        </a:spcAft>
        <a:buChar char="»"/>
        <a:defRPr sz="1200">
          <a:solidFill>
            <a:schemeClr val="tx1"/>
          </a:solidFill>
          <a:latin typeface="+mn-lt"/>
          <a:cs typeface="+mn-cs"/>
        </a:defRPr>
      </a:lvl7pPr>
      <a:lvl8pPr marL="2619151" indent="-151521" algn="l" rtl="0" eaLnBrk="1" fontAlgn="base" hangingPunct="1">
        <a:spcBef>
          <a:spcPct val="20000"/>
        </a:spcBef>
        <a:spcAft>
          <a:spcPct val="0"/>
        </a:spcAft>
        <a:buChar char="»"/>
        <a:defRPr sz="1200">
          <a:solidFill>
            <a:schemeClr val="tx1"/>
          </a:solidFill>
          <a:latin typeface="+mn-lt"/>
          <a:cs typeface="+mn-cs"/>
        </a:defRPr>
      </a:lvl8pPr>
      <a:lvl9pPr marL="3008777" indent="-151521" algn="l" rtl="0" eaLnBrk="1" fontAlgn="base" hangingPunct="1">
        <a:spcBef>
          <a:spcPct val="20000"/>
        </a:spcBef>
        <a:spcAft>
          <a:spcPct val="0"/>
        </a:spcAft>
        <a:buChar char="»"/>
        <a:defRPr sz="1200">
          <a:solidFill>
            <a:schemeClr val="tx1"/>
          </a:solidFill>
          <a:latin typeface="+mn-lt"/>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hape 19"/>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dirty="0">
              <a:solidFill>
                <a:srgbClr val="000000"/>
              </a:solidFill>
            </a:endParaRPr>
          </a:p>
        </p:txBody>
      </p:sp>
      <p:sp>
        <p:nvSpPr>
          <p:cNvPr id="11" name="Shape 21"/>
          <p:cNvSpPr/>
          <p:nvPr/>
        </p:nvSpPr>
        <p:spPr>
          <a:xfrm>
            <a:off x="107700" y="108675"/>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2400" dirty="0">
              <a:solidFill>
                <a:srgbClr val="000000"/>
              </a:solidFill>
            </a:endParaRPr>
          </a:p>
        </p:txBody>
      </p:sp>
      <p:sp>
        <p:nvSpPr>
          <p:cNvPr id="2" name="Title Placeholder 1"/>
          <p:cNvSpPr>
            <a:spLocks noGrp="1"/>
          </p:cNvSpPr>
          <p:nvPr>
            <p:ph type="title"/>
          </p:nvPr>
        </p:nvSpPr>
        <p:spPr>
          <a:xfrm>
            <a:off x="250200" y="206375"/>
            <a:ext cx="7160400" cy="637200"/>
          </a:xfrm>
          <a:prstGeom prst="rect">
            <a:avLst/>
          </a:prstGeom>
        </p:spPr>
        <p:txBody>
          <a:bodyPr vert="horz" lIns="91440" tIns="90000" rIns="91440" bIns="90000" rtlCol="0" anchor="ctr">
            <a:norm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422928" y="4720364"/>
            <a:ext cx="549424" cy="274637"/>
          </a:xfrm>
          <a:prstGeom prst="rect">
            <a:avLst/>
          </a:prstGeom>
        </p:spPr>
        <p:txBody>
          <a:bodyPr vert="horz" lIns="91440" tIns="45720" rIns="91440" bIns="45720" rtlCol="0" anchor="ctr"/>
          <a:lstStyle>
            <a:lvl1pPr algn="r">
              <a:defRPr sz="1050">
                <a:solidFill>
                  <a:schemeClr val="tx1"/>
                </a:solidFill>
                <a:latin typeface="Open Sans" panose="020B0604020202020204" charset="0"/>
                <a:ea typeface="Open Sans" panose="020B0604020202020204" charset="0"/>
                <a:cs typeface="Open Sans" panose="020B0604020202020204" charset="0"/>
              </a:defRPr>
            </a:lvl1pPr>
          </a:lstStyle>
          <a:p>
            <a:fld id="{215380D3-251D-4F22-9EA0-054A331A661F}" type="slidenum">
              <a:rPr lang="en-AU" smtClean="0">
                <a:solidFill>
                  <a:srgbClr val="000000"/>
                </a:solidFill>
              </a:rPr>
              <a:pPr/>
              <a:t>‹#›</a:t>
            </a:fld>
            <a:endParaRPr lang="en-AU" dirty="0">
              <a:solidFill>
                <a:srgbClr val="000000"/>
              </a:solidFill>
            </a:endParaRPr>
          </a:p>
        </p:txBody>
      </p:sp>
    </p:spTree>
    <p:extLst>
      <p:ext uri="{BB962C8B-B14F-4D97-AF65-F5344CB8AC3E}">
        <p14:creationId xmlns:p14="http://schemas.microsoft.com/office/powerpoint/2010/main" val="4070460033"/>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Lst>
  <p:hf hdr="0" ftr="0" dt="0"/>
  <p:txStyles>
    <p:titleStyle>
      <a:lvl1pPr algn="l" rtl="0" eaLnBrk="1" fontAlgn="base" hangingPunct="1">
        <a:spcBef>
          <a:spcPct val="0"/>
        </a:spcBef>
        <a:spcAft>
          <a:spcPct val="0"/>
        </a:spcAft>
        <a:defRPr lang="en-AU" sz="1800" b="1" i="0" u="none" strike="noStrike" cap="none" dirty="0">
          <a:solidFill>
            <a:schemeClr val="dk1"/>
          </a:solidFill>
          <a:latin typeface="Open Sans"/>
          <a:ea typeface="Open Sans"/>
          <a:cs typeface="Open Sans"/>
          <a:sym typeface="Open Sans"/>
        </a:defRPr>
      </a:lvl1pPr>
      <a:lvl2pPr algn="l" rtl="0" eaLnBrk="1" fontAlgn="base" hangingPunct="1">
        <a:spcBef>
          <a:spcPct val="0"/>
        </a:spcBef>
        <a:spcAft>
          <a:spcPct val="0"/>
        </a:spcAft>
        <a:defRPr sz="1200" b="1">
          <a:solidFill>
            <a:srgbClr val="808080"/>
          </a:solidFill>
          <a:latin typeface="Arial" charset="0"/>
          <a:cs typeface="Arial" charset="0"/>
        </a:defRPr>
      </a:lvl2pPr>
      <a:lvl3pPr algn="l" rtl="0" eaLnBrk="1" fontAlgn="base" hangingPunct="1">
        <a:spcBef>
          <a:spcPct val="0"/>
        </a:spcBef>
        <a:spcAft>
          <a:spcPct val="0"/>
        </a:spcAft>
        <a:defRPr sz="1200" b="1">
          <a:solidFill>
            <a:srgbClr val="808080"/>
          </a:solidFill>
          <a:latin typeface="Arial" charset="0"/>
          <a:cs typeface="Arial" charset="0"/>
        </a:defRPr>
      </a:lvl3pPr>
      <a:lvl4pPr algn="l" rtl="0" eaLnBrk="1" fontAlgn="base" hangingPunct="1">
        <a:spcBef>
          <a:spcPct val="0"/>
        </a:spcBef>
        <a:spcAft>
          <a:spcPct val="0"/>
        </a:spcAft>
        <a:defRPr sz="1200" b="1">
          <a:solidFill>
            <a:srgbClr val="808080"/>
          </a:solidFill>
          <a:latin typeface="Arial" charset="0"/>
          <a:cs typeface="Arial" charset="0"/>
        </a:defRPr>
      </a:lvl4pPr>
      <a:lvl5pPr algn="l" rtl="0" eaLnBrk="1" fontAlgn="base" hangingPunct="1">
        <a:spcBef>
          <a:spcPct val="0"/>
        </a:spcBef>
        <a:spcAft>
          <a:spcPct val="0"/>
        </a:spcAft>
        <a:defRPr sz="1200" b="1">
          <a:solidFill>
            <a:srgbClr val="808080"/>
          </a:solidFill>
          <a:latin typeface="Arial" charset="0"/>
          <a:cs typeface="Arial" charset="0"/>
        </a:defRPr>
      </a:lvl5pPr>
      <a:lvl6pPr marL="389626" algn="l" rtl="0" eaLnBrk="1" fontAlgn="base" hangingPunct="1">
        <a:spcBef>
          <a:spcPct val="0"/>
        </a:spcBef>
        <a:spcAft>
          <a:spcPct val="0"/>
        </a:spcAft>
        <a:defRPr sz="1200" b="1">
          <a:solidFill>
            <a:srgbClr val="808080"/>
          </a:solidFill>
          <a:latin typeface="Arial" charset="0"/>
          <a:cs typeface="Arial" charset="0"/>
        </a:defRPr>
      </a:lvl6pPr>
      <a:lvl7pPr marL="779252" algn="l" rtl="0" eaLnBrk="1" fontAlgn="base" hangingPunct="1">
        <a:spcBef>
          <a:spcPct val="0"/>
        </a:spcBef>
        <a:spcAft>
          <a:spcPct val="0"/>
        </a:spcAft>
        <a:defRPr sz="1200" b="1">
          <a:solidFill>
            <a:srgbClr val="808080"/>
          </a:solidFill>
          <a:latin typeface="Arial" charset="0"/>
          <a:cs typeface="Arial" charset="0"/>
        </a:defRPr>
      </a:lvl7pPr>
      <a:lvl8pPr marL="1168878" algn="l" rtl="0" eaLnBrk="1" fontAlgn="base" hangingPunct="1">
        <a:spcBef>
          <a:spcPct val="0"/>
        </a:spcBef>
        <a:spcAft>
          <a:spcPct val="0"/>
        </a:spcAft>
        <a:defRPr sz="1200" b="1">
          <a:solidFill>
            <a:srgbClr val="808080"/>
          </a:solidFill>
          <a:latin typeface="Arial" charset="0"/>
          <a:cs typeface="Arial" charset="0"/>
        </a:defRPr>
      </a:lvl8pPr>
      <a:lvl9pPr marL="1558503" algn="l" rtl="0" eaLnBrk="1" fontAlgn="base" hangingPunct="1">
        <a:spcBef>
          <a:spcPct val="0"/>
        </a:spcBef>
        <a:spcAft>
          <a:spcPct val="0"/>
        </a:spcAft>
        <a:defRPr sz="1200" b="1">
          <a:solidFill>
            <a:srgbClr val="808080"/>
          </a:solidFill>
          <a:latin typeface="Arial" charset="0"/>
          <a:cs typeface="Arial" charset="0"/>
        </a:defRPr>
      </a:lvl9pPr>
    </p:titleStyle>
    <p:bodyStyle>
      <a:lvl1pPr marL="151521" indent="-151521" algn="l" rtl="0" eaLnBrk="1" fontAlgn="base" hangingPunct="1">
        <a:spcBef>
          <a:spcPct val="50000"/>
        </a:spcBef>
        <a:spcAft>
          <a:spcPct val="0"/>
        </a:spcAft>
        <a:buClr>
          <a:schemeClr val="bg2"/>
        </a:buClr>
        <a:buFont typeface="Arial" panose="020B0604020202020204" pitchFamily="34" charset="0"/>
        <a:buChar char="&gt;"/>
        <a:defRPr sz="1000">
          <a:solidFill>
            <a:schemeClr val="tx1"/>
          </a:solidFill>
          <a:latin typeface="Open Sans" panose="020B0604020202020204" charset="0"/>
          <a:ea typeface="Open Sans" panose="020B0604020202020204" charset="0"/>
          <a:cs typeface="Open Sans" panose="020B0604020202020204" charset="0"/>
        </a:defRPr>
      </a:lvl1pPr>
      <a:lvl2pPr marL="454563" indent="-150169" algn="l" rtl="0" eaLnBrk="1" fontAlgn="base" hangingPunct="1">
        <a:spcBef>
          <a:spcPct val="20000"/>
        </a:spcBef>
        <a:spcAft>
          <a:spcPct val="0"/>
        </a:spcAft>
        <a:buClr>
          <a:schemeClr val="bg2"/>
        </a:buClr>
        <a:buChar char="–"/>
        <a:defRPr sz="1000">
          <a:solidFill>
            <a:schemeClr val="tx1"/>
          </a:solidFill>
          <a:latin typeface="Open Sans" panose="020B0604020202020204" charset="0"/>
          <a:ea typeface="Open Sans" panose="020B0604020202020204" charset="0"/>
          <a:cs typeface="Open Sans" panose="020B0604020202020204" charset="0"/>
        </a:defRPr>
      </a:lvl2pPr>
      <a:lvl3pPr marL="767076" indent="-151521" algn="l" rtl="0" eaLnBrk="1" fontAlgn="base" hangingPunct="1">
        <a:spcBef>
          <a:spcPct val="20000"/>
        </a:spcBef>
        <a:spcAft>
          <a:spcPct val="0"/>
        </a:spcAft>
        <a:buClr>
          <a:schemeClr val="bg2"/>
        </a:buClr>
        <a:buFont typeface="Arial" panose="020B0604020202020204" pitchFamily="34" charset="0"/>
        <a:buChar char="•"/>
        <a:defRPr sz="1000">
          <a:solidFill>
            <a:schemeClr val="tx1"/>
          </a:solidFill>
          <a:latin typeface="Open Sans" panose="020B0604020202020204" charset="0"/>
          <a:ea typeface="Open Sans" panose="020B0604020202020204" charset="0"/>
          <a:cs typeface="Open Sans" panose="020B0604020202020204" charset="0"/>
        </a:defRPr>
      </a:lvl3pPr>
      <a:lvl4pPr marL="1071471"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4pPr>
      <a:lvl5pPr marL="1450274"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5pPr>
      <a:lvl6pPr marL="1839900" indent="-151521" algn="l" rtl="0" eaLnBrk="1" fontAlgn="base" hangingPunct="1">
        <a:spcBef>
          <a:spcPct val="20000"/>
        </a:spcBef>
        <a:spcAft>
          <a:spcPct val="0"/>
        </a:spcAft>
        <a:buChar char="»"/>
        <a:defRPr sz="1200">
          <a:solidFill>
            <a:schemeClr val="tx1"/>
          </a:solidFill>
          <a:latin typeface="+mn-lt"/>
          <a:cs typeface="+mn-cs"/>
        </a:defRPr>
      </a:lvl6pPr>
      <a:lvl7pPr marL="2229526" indent="-151521" algn="l" rtl="0" eaLnBrk="1" fontAlgn="base" hangingPunct="1">
        <a:spcBef>
          <a:spcPct val="20000"/>
        </a:spcBef>
        <a:spcAft>
          <a:spcPct val="0"/>
        </a:spcAft>
        <a:buChar char="»"/>
        <a:defRPr sz="1200">
          <a:solidFill>
            <a:schemeClr val="tx1"/>
          </a:solidFill>
          <a:latin typeface="+mn-lt"/>
          <a:cs typeface="+mn-cs"/>
        </a:defRPr>
      </a:lvl7pPr>
      <a:lvl8pPr marL="2619151" indent="-151521" algn="l" rtl="0" eaLnBrk="1" fontAlgn="base" hangingPunct="1">
        <a:spcBef>
          <a:spcPct val="20000"/>
        </a:spcBef>
        <a:spcAft>
          <a:spcPct val="0"/>
        </a:spcAft>
        <a:buChar char="»"/>
        <a:defRPr sz="1200">
          <a:solidFill>
            <a:schemeClr val="tx1"/>
          </a:solidFill>
          <a:latin typeface="+mn-lt"/>
          <a:cs typeface="+mn-cs"/>
        </a:defRPr>
      </a:lvl8pPr>
      <a:lvl9pPr marL="3008777" indent="-151521" algn="l" rtl="0" eaLnBrk="1" fontAlgn="base" hangingPunct="1">
        <a:spcBef>
          <a:spcPct val="20000"/>
        </a:spcBef>
        <a:spcAft>
          <a:spcPct val="0"/>
        </a:spcAft>
        <a:buChar char="»"/>
        <a:defRPr sz="1200">
          <a:solidFill>
            <a:schemeClr val="tx1"/>
          </a:solidFill>
          <a:latin typeface="+mn-lt"/>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hape 19"/>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dirty="0">
              <a:solidFill>
                <a:srgbClr val="000000"/>
              </a:solidFill>
            </a:endParaRPr>
          </a:p>
        </p:txBody>
      </p:sp>
      <p:sp>
        <p:nvSpPr>
          <p:cNvPr id="11" name="Shape 21"/>
          <p:cNvSpPr/>
          <p:nvPr/>
        </p:nvSpPr>
        <p:spPr>
          <a:xfrm>
            <a:off x="107700" y="108675"/>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2400" dirty="0">
              <a:solidFill>
                <a:srgbClr val="000000"/>
              </a:solidFill>
            </a:endParaRPr>
          </a:p>
        </p:txBody>
      </p:sp>
      <p:sp>
        <p:nvSpPr>
          <p:cNvPr id="2" name="Title Placeholder 1"/>
          <p:cNvSpPr>
            <a:spLocks noGrp="1"/>
          </p:cNvSpPr>
          <p:nvPr>
            <p:ph type="title"/>
          </p:nvPr>
        </p:nvSpPr>
        <p:spPr>
          <a:xfrm>
            <a:off x="250200" y="206375"/>
            <a:ext cx="7160400" cy="637200"/>
          </a:xfrm>
          <a:prstGeom prst="rect">
            <a:avLst/>
          </a:prstGeom>
        </p:spPr>
        <p:txBody>
          <a:bodyPr vert="horz" lIns="91440" tIns="90000" rIns="91440" bIns="90000" rtlCol="0" anchor="ctr">
            <a:norm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422928" y="4720364"/>
            <a:ext cx="549424" cy="274637"/>
          </a:xfrm>
          <a:prstGeom prst="rect">
            <a:avLst/>
          </a:prstGeom>
        </p:spPr>
        <p:txBody>
          <a:bodyPr vert="horz" lIns="91440" tIns="45720" rIns="91440" bIns="45720" rtlCol="0" anchor="ctr"/>
          <a:lstStyle>
            <a:lvl1pPr algn="r">
              <a:defRPr sz="1050">
                <a:solidFill>
                  <a:schemeClr val="tx1"/>
                </a:solidFill>
                <a:latin typeface="Open Sans" panose="020B0604020202020204" charset="0"/>
                <a:ea typeface="Open Sans" panose="020B0604020202020204" charset="0"/>
                <a:cs typeface="Open Sans" panose="020B0604020202020204" charset="0"/>
              </a:defRPr>
            </a:lvl1pPr>
          </a:lstStyle>
          <a:p>
            <a:fld id="{215380D3-251D-4F22-9EA0-054A331A661F}" type="slidenum">
              <a:rPr lang="en-AU" smtClean="0">
                <a:solidFill>
                  <a:srgbClr val="000000"/>
                </a:solidFill>
              </a:rPr>
              <a:pPr/>
              <a:t>‹#›</a:t>
            </a:fld>
            <a:endParaRPr lang="en-AU" dirty="0">
              <a:solidFill>
                <a:srgbClr val="000000"/>
              </a:solidFill>
            </a:endParaRPr>
          </a:p>
        </p:txBody>
      </p:sp>
    </p:spTree>
    <p:extLst>
      <p:ext uri="{BB962C8B-B14F-4D97-AF65-F5344CB8AC3E}">
        <p14:creationId xmlns:p14="http://schemas.microsoft.com/office/powerpoint/2010/main" val="300000789"/>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Lst>
  <p:hf hdr="0" ftr="0" dt="0"/>
  <p:txStyles>
    <p:titleStyle>
      <a:lvl1pPr algn="l" rtl="0" eaLnBrk="1" fontAlgn="base" hangingPunct="1">
        <a:spcBef>
          <a:spcPct val="0"/>
        </a:spcBef>
        <a:spcAft>
          <a:spcPct val="0"/>
        </a:spcAft>
        <a:defRPr lang="en-AU" sz="1800" b="1" i="0" u="none" strike="noStrike" cap="none" dirty="0">
          <a:solidFill>
            <a:schemeClr val="dk1"/>
          </a:solidFill>
          <a:latin typeface="Open Sans"/>
          <a:ea typeface="Open Sans"/>
          <a:cs typeface="Open Sans"/>
          <a:sym typeface="Open Sans"/>
        </a:defRPr>
      </a:lvl1pPr>
      <a:lvl2pPr algn="l" rtl="0" eaLnBrk="1" fontAlgn="base" hangingPunct="1">
        <a:spcBef>
          <a:spcPct val="0"/>
        </a:spcBef>
        <a:spcAft>
          <a:spcPct val="0"/>
        </a:spcAft>
        <a:defRPr sz="1200" b="1">
          <a:solidFill>
            <a:srgbClr val="808080"/>
          </a:solidFill>
          <a:latin typeface="Arial" charset="0"/>
          <a:cs typeface="Arial" charset="0"/>
        </a:defRPr>
      </a:lvl2pPr>
      <a:lvl3pPr algn="l" rtl="0" eaLnBrk="1" fontAlgn="base" hangingPunct="1">
        <a:spcBef>
          <a:spcPct val="0"/>
        </a:spcBef>
        <a:spcAft>
          <a:spcPct val="0"/>
        </a:spcAft>
        <a:defRPr sz="1200" b="1">
          <a:solidFill>
            <a:srgbClr val="808080"/>
          </a:solidFill>
          <a:latin typeface="Arial" charset="0"/>
          <a:cs typeface="Arial" charset="0"/>
        </a:defRPr>
      </a:lvl3pPr>
      <a:lvl4pPr algn="l" rtl="0" eaLnBrk="1" fontAlgn="base" hangingPunct="1">
        <a:spcBef>
          <a:spcPct val="0"/>
        </a:spcBef>
        <a:spcAft>
          <a:spcPct val="0"/>
        </a:spcAft>
        <a:defRPr sz="1200" b="1">
          <a:solidFill>
            <a:srgbClr val="808080"/>
          </a:solidFill>
          <a:latin typeface="Arial" charset="0"/>
          <a:cs typeface="Arial" charset="0"/>
        </a:defRPr>
      </a:lvl4pPr>
      <a:lvl5pPr algn="l" rtl="0" eaLnBrk="1" fontAlgn="base" hangingPunct="1">
        <a:spcBef>
          <a:spcPct val="0"/>
        </a:spcBef>
        <a:spcAft>
          <a:spcPct val="0"/>
        </a:spcAft>
        <a:defRPr sz="1200" b="1">
          <a:solidFill>
            <a:srgbClr val="808080"/>
          </a:solidFill>
          <a:latin typeface="Arial" charset="0"/>
          <a:cs typeface="Arial" charset="0"/>
        </a:defRPr>
      </a:lvl5pPr>
      <a:lvl6pPr marL="389626" algn="l" rtl="0" eaLnBrk="1" fontAlgn="base" hangingPunct="1">
        <a:spcBef>
          <a:spcPct val="0"/>
        </a:spcBef>
        <a:spcAft>
          <a:spcPct val="0"/>
        </a:spcAft>
        <a:defRPr sz="1200" b="1">
          <a:solidFill>
            <a:srgbClr val="808080"/>
          </a:solidFill>
          <a:latin typeface="Arial" charset="0"/>
          <a:cs typeface="Arial" charset="0"/>
        </a:defRPr>
      </a:lvl6pPr>
      <a:lvl7pPr marL="779252" algn="l" rtl="0" eaLnBrk="1" fontAlgn="base" hangingPunct="1">
        <a:spcBef>
          <a:spcPct val="0"/>
        </a:spcBef>
        <a:spcAft>
          <a:spcPct val="0"/>
        </a:spcAft>
        <a:defRPr sz="1200" b="1">
          <a:solidFill>
            <a:srgbClr val="808080"/>
          </a:solidFill>
          <a:latin typeface="Arial" charset="0"/>
          <a:cs typeface="Arial" charset="0"/>
        </a:defRPr>
      </a:lvl7pPr>
      <a:lvl8pPr marL="1168878" algn="l" rtl="0" eaLnBrk="1" fontAlgn="base" hangingPunct="1">
        <a:spcBef>
          <a:spcPct val="0"/>
        </a:spcBef>
        <a:spcAft>
          <a:spcPct val="0"/>
        </a:spcAft>
        <a:defRPr sz="1200" b="1">
          <a:solidFill>
            <a:srgbClr val="808080"/>
          </a:solidFill>
          <a:latin typeface="Arial" charset="0"/>
          <a:cs typeface="Arial" charset="0"/>
        </a:defRPr>
      </a:lvl8pPr>
      <a:lvl9pPr marL="1558503" algn="l" rtl="0" eaLnBrk="1" fontAlgn="base" hangingPunct="1">
        <a:spcBef>
          <a:spcPct val="0"/>
        </a:spcBef>
        <a:spcAft>
          <a:spcPct val="0"/>
        </a:spcAft>
        <a:defRPr sz="1200" b="1">
          <a:solidFill>
            <a:srgbClr val="808080"/>
          </a:solidFill>
          <a:latin typeface="Arial" charset="0"/>
          <a:cs typeface="Arial" charset="0"/>
        </a:defRPr>
      </a:lvl9pPr>
    </p:titleStyle>
    <p:bodyStyle>
      <a:lvl1pPr marL="151521" indent="-151521" algn="l" rtl="0" eaLnBrk="1" fontAlgn="base" hangingPunct="1">
        <a:spcBef>
          <a:spcPct val="50000"/>
        </a:spcBef>
        <a:spcAft>
          <a:spcPct val="0"/>
        </a:spcAft>
        <a:buClr>
          <a:schemeClr val="bg2"/>
        </a:buClr>
        <a:buFont typeface="Arial" panose="020B0604020202020204" pitchFamily="34" charset="0"/>
        <a:buChar char="&gt;"/>
        <a:defRPr sz="1000">
          <a:solidFill>
            <a:schemeClr val="tx1"/>
          </a:solidFill>
          <a:latin typeface="Open Sans" panose="020B0604020202020204" charset="0"/>
          <a:ea typeface="Open Sans" panose="020B0604020202020204" charset="0"/>
          <a:cs typeface="Open Sans" panose="020B0604020202020204" charset="0"/>
        </a:defRPr>
      </a:lvl1pPr>
      <a:lvl2pPr marL="454563" indent="-150169" algn="l" rtl="0" eaLnBrk="1" fontAlgn="base" hangingPunct="1">
        <a:spcBef>
          <a:spcPct val="20000"/>
        </a:spcBef>
        <a:spcAft>
          <a:spcPct val="0"/>
        </a:spcAft>
        <a:buClr>
          <a:schemeClr val="bg2"/>
        </a:buClr>
        <a:buChar char="–"/>
        <a:defRPr sz="1000">
          <a:solidFill>
            <a:schemeClr val="tx1"/>
          </a:solidFill>
          <a:latin typeface="Open Sans" panose="020B0604020202020204" charset="0"/>
          <a:ea typeface="Open Sans" panose="020B0604020202020204" charset="0"/>
          <a:cs typeface="Open Sans" panose="020B0604020202020204" charset="0"/>
        </a:defRPr>
      </a:lvl2pPr>
      <a:lvl3pPr marL="767076" indent="-151521" algn="l" rtl="0" eaLnBrk="1" fontAlgn="base" hangingPunct="1">
        <a:spcBef>
          <a:spcPct val="20000"/>
        </a:spcBef>
        <a:spcAft>
          <a:spcPct val="0"/>
        </a:spcAft>
        <a:buClr>
          <a:schemeClr val="bg2"/>
        </a:buClr>
        <a:buFont typeface="Arial" panose="020B0604020202020204" pitchFamily="34" charset="0"/>
        <a:buChar char="•"/>
        <a:defRPr sz="1000">
          <a:solidFill>
            <a:schemeClr val="tx1"/>
          </a:solidFill>
          <a:latin typeface="Open Sans" panose="020B0604020202020204" charset="0"/>
          <a:ea typeface="Open Sans" panose="020B0604020202020204" charset="0"/>
          <a:cs typeface="Open Sans" panose="020B0604020202020204" charset="0"/>
        </a:defRPr>
      </a:lvl3pPr>
      <a:lvl4pPr marL="1071471"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4pPr>
      <a:lvl5pPr marL="1450274" indent="-151521"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5pPr>
      <a:lvl6pPr marL="1839900" indent="-151521" algn="l" rtl="0" eaLnBrk="1" fontAlgn="base" hangingPunct="1">
        <a:spcBef>
          <a:spcPct val="20000"/>
        </a:spcBef>
        <a:spcAft>
          <a:spcPct val="0"/>
        </a:spcAft>
        <a:buChar char="»"/>
        <a:defRPr sz="1200">
          <a:solidFill>
            <a:schemeClr val="tx1"/>
          </a:solidFill>
          <a:latin typeface="+mn-lt"/>
          <a:cs typeface="+mn-cs"/>
        </a:defRPr>
      </a:lvl6pPr>
      <a:lvl7pPr marL="2229526" indent="-151521" algn="l" rtl="0" eaLnBrk="1" fontAlgn="base" hangingPunct="1">
        <a:spcBef>
          <a:spcPct val="20000"/>
        </a:spcBef>
        <a:spcAft>
          <a:spcPct val="0"/>
        </a:spcAft>
        <a:buChar char="»"/>
        <a:defRPr sz="1200">
          <a:solidFill>
            <a:schemeClr val="tx1"/>
          </a:solidFill>
          <a:latin typeface="+mn-lt"/>
          <a:cs typeface="+mn-cs"/>
        </a:defRPr>
      </a:lvl7pPr>
      <a:lvl8pPr marL="2619151" indent="-151521" algn="l" rtl="0" eaLnBrk="1" fontAlgn="base" hangingPunct="1">
        <a:spcBef>
          <a:spcPct val="20000"/>
        </a:spcBef>
        <a:spcAft>
          <a:spcPct val="0"/>
        </a:spcAft>
        <a:buChar char="»"/>
        <a:defRPr sz="1200">
          <a:solidFill>
            <a:schemeClr val="tx1"/>
          </a:solidFill>
          <a:latin typeface="+mn-lt"/>
          <a:cs typeface="+mn-cs"/>
        </a:defRPr>
      </a:lvl8pPr>
      <a:lvl9pPr marL="3008777" indent="-151521" algn="l" rtl="0" eaLnBrk="1" fontAlgn="base" hangingPunct="1">
        <a:spcBef>
          <a:spcPct val="20000"/>
        </a:spcBef>
        <a:spcAft>
          <a:spcPct val="0"/>
        </a:spcAft>
        <a:buChar char="»"/>
        <a:defRPr sz="1200">
          <a:solidFill>
            <a:schemeClr val="tx1"/>
          </a:solidFill>
          <a:latin typeface="+mn-lt"/>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hape 19"/>
          <p:cNvSpPr/>
          <p:nvPr/>
        </p:nvSpPr>
        <p:spPr>
          <a:xfrm>
            <a:off x="52200" y="60750"/>
            <a:ext cx="9039600" cy="5022000"/>
          </a:xfrm>
          <a:prstGeom prst="rect">
            <a:avLst/>
          </a:prstGeom>
          <a:noFill/>
          <a:ln w="19050"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1000" dirty="0">
              <a:solidFill>
                <a:srgbClr val="000000"/>
              </a:solidFill>
            </a:endParaRPr>
          </a:p>
        </p:txBody>
      </p:sp>
      <p:sp>
        <p:nvSpPr>
          <p:cNvPr id="11" name="Shape 21"/>
          <p:cNvSpPr/>
          <p:nvPr/>
        </p:nvSpPr>
        <p:spPr>
          <a:xfrm>
            <a:off x="107700" y="108676"/>
            <a:ext cx="8928600" cy="4925999"/>
          </a:xfrm>
          <a:prstGeom prst="rect">
            <a:avLst/>
          </a:prstGeom>
          <a:noFill/>
          <a:ln w="9525" cap="flat" cmpd="sng">
            <a:solidFill>
              <a:srgbClr val="C2002F"/>
            </a:solidFill>
            <a:prstDash val="solid"/>
            <a:round/>
            <a:headEnd type="none" w="med" len="med"/>
            <a:tailEnd type="none" w="med" len="med"/>
          </a:ln>
        </p:spPr>
        <p:txBody>
          <a:bodyPr lIns="91425" tIns="91425" rIns="91425" bIns="91425" anchor="ctr" anchorCtr="0">
            <a:noAutofit/>
          </a:bodyPr>
          <a:lstStyle/>
          <a:p>
            <a:pPr>
              <a:spcBef>
                <a:spcPts val="0"/>
              </a:spcBef>
            </a:pPr>
            <a:endParaRPr sz="2400" dirty="0">
              <a:solidFill>
                <a:srgbClr val="000000"/>
              </a:solidFill>
            </a:endParaRPr>
          </a:p>
        </p:txBody>
      </p:sp>
      <p:sp>
        <p:nvSpPr>
          <p:cNvPr id="2" name="Title Placeholder 1"/>
          <p:cNvSpPr>
            <a:spLocks noGrp="1"/>
          </p:cNvSpPr>
          <p:nvPr>
            <p:ph type="title"/>
          </p:nvPr>
        </p:nvSpPr>
        <p:spPr>
          <a:xfrm>
            <a:off x="250200" y="206375"/>
            <a:ext cx="7160400" cy="637200"/>
          </a:xfrm>
          <a:prstGeom prst="rect">
            <a:avLst/>
          </a:prstGeom>
        </p:spPr>
        <p:txBody>
          <a:bodyPr vert="horz" lIns="91440" tIns="90000" rIns="91440" bIns="90000" rtlCol="0" anchor="ctr">
            <a:norm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422929" y="4720365"/>
            <a:ext cx="549424" cy="274637"/>
          </a:xfrm>
          <a:prstGeom prst="rect">
            <a:avLst/>
          </a:prstGeom>
        </p:spPr>
        <p:txBody>
          <a:bodyPr vert="horz" lIns="91440" tIns="45720" rIns="91440" bIns="45720" rtlCol="0" anchor="ctr"/>
          <a:lstStyle>
            <a:lvl1pPr algn="r">
              <a:defRPr sz="1050">
                <a:solidFill>
                  <a:schemeClr val="tx1"/>
                </a:solidFill>
                <a:latin typeface="Open Sans" panose="020B0604020202020204" charset="0"/>
                <a:ea typeface="Open Sans" panose="020B0604020202020204" charset="0"/>
                <a:cs typeface="Open Sans" panose="020B0604020202020204" charset="0"/>
              </a:defRPr>
            </a:lvl1pPr>
          </a:lstStyle>
          <a:p>
            <a:fld id="{215380D3-251D-4F22-9EA0-054A331A661F}" type="slidenum">
              <a:rPr lang="en-AU" smtClean="0">
                <a:solidFill>
                  <a:srgbClr val="000000"/>
                </a:solidFill>
              </a:rPr>
              <a:pPr/>
              <a:t>‹#›</a:t>
            </a:fld>
            <a:endParaRPr lang="en-AU" dirty="0">
              <a:solidFill>
                <a:srgbClr val="000000"/>
              </a:solidFill>
            </a:endParaRPr>
          </a:p>
        </p:txBody>
      </p:sp>
    </p:spTree>
    <p:extLst>
      <p:ext uri="{BB962C8B-B14F-4D97-AF65-F5344CB8AC3E}">
        <p14:creationId xmlns:p14="http://schemas.microsoft.com/office/powerpoint/2010/main" val="2545282507"/>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Lst>
  <p:hf hdr="0" ftr="0" dt="0"/>
  <p:txStyles>
    <p:titleStyle>
      <a:lvl1pPr algn="l" rtl="0" eaLnBrk="1" fontAlgn="base" hangingPunct="1">
        <a:spcBef>
          <a:spcPct val="0"/>
        </a:spcBef>
        <a:spcAft>
          <a:spcPct val="0"/>
        </a:spcAft>
        <a:defRPr lang="en-AU" sz="1800" b="1" i="0" u="none" strike="noStrike" cap="none" dirty="0">
          <a:solidFill>
            <a:schemeClr val="dk1"/>
          </a:solidFill>
          <a:latin typeface="Open Sans"/>
          <a:ea typeface="Open Sans"/>
          <a:cs typeface="Open Sans"/>
          <a:sym typeface="Open Sans"/>
        </a:defRPr>
      </a:lvl1pPr>
      <a:lvl2pPr algn="l" rtl="0" eaLnBrk="1" fontAlgn="base" hangingPunct="1">
        <a:spcBef>
          <a:spcPct val="0"/>
        </a:spcBef>
        <a:spcAft>
          <a:spcPct val="0"/>
        </a:spcAft>
        <a:defRPr sz="1200" b="1">
          <a:solidFill>
            <a:srgbClr val="808080"/>
          </a:solidFill>
          <a:latin typeface="Arial" charset="0"/>
          <a:cs typeface="Arial" charset="0"/>
        </a:defRPr>
      </a:lvl2pPr>
      <a:lvl3pPr algn="l" rtl="0" eaLnBrk="1" fontAlgn="base" hangingPunct="1">
        <a:spcBef>
          <a:spcPct val="0"/>
        </a:spcBef>
        <a:spcAft>
          <a:spcPct val="0"/>
        </a:spcAft>
        <a:defRPr sz="1200" b="1">
          <a:solidFill>
            <a:srgbClr val="808080"/>
          </a:solidFill>
          <a:latin typeface="Arial" charset="0"/>
          <a:cs typeface="Arial" charset="0"/>
        </a:defRPr>
      </a:lvl3pPr>
      <a:lvl4pPr algn="l" rtl="0" eaLnBrk="1" fontAlgn="base" hangingPunct="1">
        <a:spcBef>
          <a:spcPct val="0"/>
        </a:spcBef>
        <a:spcAft>
          <a:spcPct val="0"/>
        </a:spcAft>
        <a:defRPr sz="1200" b="1">
          <a:solidFill>
            <a:srgbClr val="808080"/>
          </a:solidFill>
          <a:latin typeface="Arial" charset="0"/>
          <a:cs typeface="Arial" charset="0"/>
        </a:defRPr>
      </a:lvl4pPr>
      <a:lvl5pPr algn="l" rtl="0" eaLnBrk="1" fontAlgn="base" hangingPunct="1">
        <a:spcBef>
          <a:spcPct val="0"/>
        </a:spcBef>
        <a:spcAft>
          <a:spcPct val="0"/>
        </a:spcAft>
        <a:defRPr sz="1200" b="1">
          <a:solidFill>
            <a:srgbClr val="808080"/>
          </a:solidFill>
          <a:latin typeface="Arial" charset="0"/>
          <a:cs typeface="Arial" charset="0"/>
        </a:defRPr>
      </a:lvl5pPr>
      <a:lvl6pPr marL="389616" algn="l" rtl="0" eaLnBrk="1" fontAlgn="base" hangingPunct="1">
        <a:spcBef>
          <a:spcPct val="0"/>
        </a:spcBef>
        <a:spcAft>
          <a:spcPct val="0"/>
        </a:spcAft>
        <a:defRPr sz="1200" b="1">
          <a:solidFill>
            <a:srgbClr val="808080"/>
          </a:solidFill>
          <a:latin typeface="Arial" charset="0"/>
          <a:cs typeface="Arial" charset="0"/>
        </a:defRPr>
      </a:lvl6pPr>
      <a:lvl7pPr marL="779233" algn="l" rtl="0" eaLnBrk="1" fontAlgn="base" hangingPunct="1">
        <a:spcBef>
          <a:spcPct val="0"/>
        </a:spcBef>
        <a:spcAft>
          <a:spcPct val="0"/>
        </a:spcAft>
        <a:defRPr sz="1200" b="1">
          <a:solidFill>
            <a:srgbClr val="808080"/>
          </a:solidFill>
          <a:latin typeface="Arial" charset="0"/>
          <a:cs typeface="Arial" charset="0"/>
        </a:defRPr>
      </a:lvl7pPr>
      <a:lvl8pPr marL="1168849" algn="l" rtl="0" eaLnBrk="1" fontAlgn="base" hangingPunct="1">
        <a:spcBef>
          <a:spcPct val="0"/>
        </a:spcBef>
        <a:spcAft>
          <a:spcPct val="0"/>
        </a:spcAft>
        <a:defRPr sz="1200" b="1">
          <a:solidFill>
            <a:srgbClr val="808080"/>
          </a:solidFill>
          <a:latin typeface="Arial" charset="0"/>
          <a:cs typeface="Arial" charset="0"/>
        </a:defRPr>
      </a:lvl8pPr>
      <a:lvl9pPr marL="1558464" algn="l" rtl="0" eaLnBrk="1" fontAlgn="base" hangingPunct="1">
        <a:spcBef>
          <a:spcPct val="0"/>
        </a:spcBef>
        <a:spcAft>
          <a:spcPct val="0"/>
        </a:spcAft>
        <a:defRPr sz="1200" b="1">
          <a:solidFill>
            <a:srgbClr val="808080"/>
          </a:solidFill>
          <a:latin typeface="Arial" charset="0"/>
          <a:cs typeface="Arial" charset="0"/>
        </a:defRPr>
      </a:lvl9pPr>
    </p:titleStyle>
    <p:bodyStyle>
      <a:lvl1pPr marL="151517" indent="-151517" algn="l" rtl="0" eaLnBrk="1" fontAlgn="base" hangingPunct="1">
        <a:spcBef>
          <a:spcPct val="50000"/>
        </a:spcBef>
        <a:spcAft>
          <a:spcPct val="0"/>
        </a:spcAft>
        <a:buClr>
          <a:schemeClr val="bg2"/>
        </a:buClr>
        <a:buFont typeface="Arial" panose="020B0604020202020204" pitchFamily="34" charset="0"/>
        <a:buChar char="&gt;"/>
        <a:defRPr sz="1000">
          <a:solidFill>
            <a:schemeClr val="tx1"/>
          </a:solidFill>
          <a:latin typeface="Open Sans" panose="020B0604020202020204" charset="0"/>
          <a:ea typeface="Open Sans" panose="020B0604020202020204" charset="0"/>
          <a:cs typeface="Open Sans" panose="020B0604020202020204" charset="0"/>
        </a:defRPr>
      </a:lvl1pPr>
      <a:lvl2pPr marL="454552" indent="-150165" algn="l" rtl="0" eaLnBrk="1" fontAlgn="base" hangingPunct="1">
        <a:spcBef>
          <a:spcPct val="20000"/>
        </a:spcBef>
        <a:spcAft>
          <a:spcPct val="0"/>
        </a:spcAft>
        <a:buClr>
          <a:schemeClr val="bg2"/>
        </a:buClr>
        <a:buChar char="–"/>
        <a:defRPr sz="1000">
          <a:solidFill>
            <a:schemeClr val="tx1"/>
          </a:solidFill>
          <a:latin typeface="Open Sans" panose="020B0604020202020204" charset="0"/>
          <a:ea typeface="Open Sans" panose="020B0604020202020204" charset="0"/>
          <a:cs typeface="Open Sans" panose="020B0604020202020204" charset="0"/>
        </a:defRPr>
      </a:lvl2pPr>
      <a:lvl3pPr marL="767057" indent="-151517" algn="l" rtl="0" eaLnBrk="1" fontAlgn="base" hangingPunct="1">
        <a:spcBef>
          <a:spcPct val="20000"/>
        </a:spcBef>
        <a:spcAft>
          <a:spcPct val="0"/>
        </a:spcAft>
        <a:buClr>
          <a:schemeClr val="bg2"/>
        </a:buClr>
        <a:buFont typeface="Arial" panose="020B0604020202020204" pitchFamily="34" charset="0"/>
        <a:buChar char="•"/>
        <a:defRPr sz="1000">
          <a:solidFill>
            <a:schemeClr val="tx1"/>
          </a:solidFill>
          <a:latin typeface="Open Sans" panose="020B0604020202020204" charset="0"/>
          <a:ea typeface="Open Sans" panose="020B0604020202020204" charset="0"/>
          <a:cs typeface="Open Sans" panose="020B0604020202020204" charset="0"/>
        </a:defRPr>
      </a:lvl3pPr>
      <a:lvl4pPr marL="1071444" indent="-151517"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4pPr>
      <a:lvl5pPr marL="1450238" indent="-151517" algn="l" rtl="0" eaLnBrk="1" fontAlgn="base" hangingPunct="1">
        <a:spcBef>
          <a:spcPct val="20000"/>
        </a:spcBef>
        <a:spcAft>
          <a:spcPct val="0"/>
        </a:spcAft>
        <a:buChar char="»"/>
        <a:defRPr sz="1000">
          <a:solidFill>
            <a:schemeClr val="tx1"/>
          </a:solidFill>
          <a:latin typeface="Open Sans" panose="020B0604020202020204" charset="0"/>
          <a:ea typeface="Open Sans" panose="020B0604020202020204" charset="0"/>
          <a:cs typeface="Open Sans" panose="020B0604020202020204" charset="0"/>
        </a:defRPr>
      </a:lvl5pPr>
      <a:lvl6pPr marL="1839854" indent="-151517" algn="l" rtl="0" eaLnBrk="1" fontAlgn="base" hangingPunct="1">
        <a:spcBef>
          <a:spcPct val="20000"/>
        </a:spcBef>
        <a:spcAft>
          <a:spcPct val="0"/>
        </a:spcAft>
        <a:buChar char="»"/>
        <a:defRPr sz="1200">
          <a:solidFill>
            <a:schemeClr val="tx1"/>
          </a:solidFill>
          <a:latin typeface="+mn-lt"/>
          <a:cs typeface="+mn-cs"/>
        </a:defRPr>
      </a:lvl6pPr>
      <a:lvl7pPr marL="2229470" indent="-151517" algn="l" rtl="0" eaLnBrk="1" fontAlgn="base" hangingPunct="1">
        <a:spcBef>
          <a:spcPct val="20000"/>
        </a:spcBef>
        <a:spcAft>
          <a:spcPct val="0"/>
        </a:spcAft>
        <a:buChar char="»"/>
        <a:defRPr sz="1200">
          <a:solidFill>
            <a:schemeClr val="tx1"/>
          </a:solidFill>
          <a:latin typeface="+mn-lt"/>
          <a:cs typeface="+mn-cs"/>
        </a:defRPr>
      </a:lvl7pPr>
      <a:lvl8pPr marL="2619086" indent="-151517" algn="l" rtl="0" eaLnBrk="1" fontAlgn="base" hangingPunct="1">
        <a:spcBef>
          <a:spcPct val="20000"/>
        </a:spcBef>
        <a:spcAft>
          <a:spcPct val="0"/>
        </a:spcAft>
        <a:buChar char="»"/>
        <a:defRPr sz="1200">
          <a:solidFill>
            <a:schemeClr val="tx1"/>
          </a:solidFill>
          <a:latin typeface="+mn-lt"/>
          <a:cs typeface="+mn-cs"/>
        </a:defRPr>
      </a:lvl8pPr>
      <a:lvl9pPr marL="3008702" indent="-151517" algn="l" rtl="0" eaLnBrk="1" fontAlgn="base" hangingPunct="1">
        <a:spcBef>
          <a:spcPct val="20000"/>
        </a:spcBef>
        <a:spcAft>
          <a:spcPct val="0"/>
        </a:spcAft>
        <a:buChar char="»"/>
        <a:defRPr sz="1200">
          <a:solidFill>
            <a:schemeClr val="tx1"/>
          </a:solidFill>
          <a:latin typeface="+mn-lt"/>
          <a:cs typeface="+mn-cs"/>
        </a:defRPr>
      </a:lvl9pPr>
    </p:bodyStyle>
    <p:otherStyle>
      <a:defPPr>
        <a:defRPr lang="en-US"/>
      </a:defPPr>
      <a:lvl1pPr marL="0" algn="l" defTabSz="779233" rtl="0" eaLnBrk="1" latinLnBrk="0" hangingPunct="1">
        <a:defRPr sz="1500" kern="1200">
          <a:solidFill>
            <a:schemeClr val="tx1"/>
          </a:solidFill>
          <a:latin typeface="+mn-lt"/>
          <a:ea typeface="+mn-ea"/>
          <a:cs typeface="+mn-cs"/>
        </a:defRPr>
      </a:lvl1pPr>
      <a:lvl2pPr marL="389616" algn="l" defTabSz="779233" rtl="0" eaLnBrk="1" latinLnBrk="0" hangingPunct="1">
        <a:defRPr sz="1500" kern="1200">
          <a:solidFill>
            <a:schemeClr val="tx1"/>
          </a:solidFill>
          <a:latin typeface="+mn-lt"/>
          <a:ea typeface="+mn-ea"/>
          <a:cs typeface="+mn-cs"/>
        </a:defRPr>
      </a:lvl2pPr>
      <a:lvl3pPr marL="779233" algn="l" defTabSz="779233" rtl="0" eaLnBrk="1" latinLnBrk="0" hangingPunct="1">
        <a:defRPr sz="1500" kern="1200">
          <a:solidFill>
            <a:schemeClr val="tx1"/>
          </a:solidFill>
          <a:latin typeface="+mn-lt"/>
          <a:ea typeface="+mn-ea"/>
          <a:cs typeface="+mn-cs"/>
        </a:defRPr>
      </a:lvl3pPr>
      <a:lvl4pPr marL="1168849" algn="l" defTabSz="779233" rtl="0" eaLnBrk="1" latinLnBrk="0" hangingPunct="1">
        <a:defRPr sz="1500" kern="1200">
          <a:solidFill>
            <a:schemeClr val="tx1"/>
          </a:solidFill>
          <a:latin typeface="+mn-lt"/>
          <a:ea typeface="+mn-ea"/>
          <a:cs typeface="+mn-cs"/>
        </a:defRPr>
      </a:lvl4pPr>
      <a:lvl5pPr marL="1558464" algn="l" defTabSz="779233" rtl="0" eaLnBrk="1" latinLnBrk="0" hangingPunct="1">
        <a:defRPr sz="1500" kern="1200">
          <a:solidFill>
            <a:schemeClr val="tx1"/>
          </a:solidFill>
          <a:latin typeface="+mn-lt"/>
          <a:ea typeface="+mn-ea"/>
          <a:cs typeface="+mn-cs"/>
        </a:defRPr>
      </a:lvl5pPr>
      <a:lvl6pPr marL="1948080" algn="l" defTabSz="779233" rtl="0" eaLnBrk="1" latinLnBrk="0" hangingPunct="1">
        <a:defRPr sz="1500" kern="1200">
          <a:solidFill>
            <a:schemeClr val="tx1"/>
          </a:solidFill>
          <a:latin typeface="+mn-lt"/>
          <a:ea typeface="+mn-ea"/>
          <a:cs typeface="+mn-cs"/>
        </a:defRPr>
      </a:lvl6pPr>
      <a:lvl7pPr marL="2337697" algn="l" defTabSz="779233" rtl="0" eaLnBrk="1" latinLnBrk="0" hangingPunct="1">
        <a:defRPr sz="1500" kern="1200">
          <a:solidFill>
            <a:schemeClr val="tx1"/>
          </a:solidFill>
          <a:latin typeface="+mn-lt"/>
          <a:ea typeface="+mn-ea"/>
          <a:cs typeface="+mn-cs"/>
        </a:defRPr>
      </a:lvl7pPr>
      <a:lvl8pPr marL="2727313" algn="l" defTabSz="779233" rtl="0" eaLnBrk="1" latinLnBrk="0" hangingPunct="1">
        <a:defRPr sz="1500" kern="1200">
          <a:solidFill>
            <a:schemeClr val="tx1"/>
          </a:solidFill>
          <a:latin typeface="+mn-lt"/>
          <a:ea typeface="+mn-ea"/>
          <a:cs typeface="+mn-cs"/>
        </a:defRPr>
      </a:lvl8pPr>
      <a:lvl9pPr marL="3116929" algn="l" defTabSz="77923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xml"/><Relationship Id="rId5" Type="http://schemas.openxmlformats.org/officeDocument/2006/relationships/image" Target="../media/image6.tiff"/><Relationship Id="rId4" Type="http://schemas.openxmlformats.org/officeDocument/2006/relationships/image" Target="../media/image5.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65B5-C075-B14B-8EB2-3C09F3163C01}"/>
              </a:ext>
            </a:extLst>
          </p:cNvPr>
          <p:cNvSpPr>
            <a:spLocks noGrp="1"/>
          </p:cNvSpPr>
          <p:nvPr>
            <p:ph type="title"/>
          </p:nvPr>
        </p:nvSpPr>
        <p:spPr/>
        <p:txBody>
          <a:bodyPr/>
          <a:lstStyle/>
          <a:p>
            <a:r>
              <a:rPr lang="en-US" dirty="0"/>
              <a:t>Rescue Cat Matcher App!</a:t>
            </a:r>
          </a:p>
        </p:txBody>
      </p:sp>
      <p:sp>
        <p:nvSpPr>
          <p:cNvPr id="3" name="Text Placeholder 2">
            <a:extLst>
              <a:ext uri="{FF2B5EF4-FFF2-40B4-BE49-F238E27FC236}">
                <a16:creationId xmlns:a16="http://schemas.microsoft.com/office/drawing/2014/main" id="{07EE5B02-DFC5-C043-BA62-457D6D864DC2}"/>
              </a:ext>
            </a:extLst>
          </p:cNvPr>
          <p:cNvSpPr>
            <a:spLocks noGrp="1"/>
          </p:cNvSpPr>
          <p:nvPr>
            <p:ph type="body" sz="quarter" idx="11"/>
          </p:nvPr>
        </p:nvSpPr>
        <p:spPr/>
        <p:txBody>
          <a:bodyPr/>
          <a:lstStyle/>
          <a:p>
            <a:endParaRPr lang="en-US"/>
          </a:p>
        </p:txBody>
      </p:sp>
      <p:pic>
        <p:nvPicPr>
          <p:cNvPr id="4" name="Picture 3">
            <a:extLst>
              <a:ext uri="{FF2B5EF4-FFF2-40B4-BE49-F238E27FC236}">
                <a16:creationId xmlns:a16="http://schemas.microsoft.com/office/drawing/2014/main" id="{0FC7E073-6311-7F4A-96F0-642C54039691}"/>
              </a:ext>
            </a:extLst>
          </p:cNvPr>
          <p:cNvPicPr>
            <a:picLocks noChangeAspect="1"/>
          </p:cNvPicPr>
          <p:nvPr/>
        </p:nvPicPr>
        <p:blipFill>
          <a:blip r:embed="rId2"/>
          <a:stretch>
            <a:fillRect/>
          </a:stretch>
        </p:blipFill>
        <p:spPr>
          <a:xfrm>
            <a:off x="539552" y="500374"/>
            <a:ext cx="1905000" cy="1066800"/>
          </a:xfrm>
          <a:prstGeom prst="rect">
            <a:avLst/>
          </a:prstGeom>
        </p:spPr>
      </p:pic>
      <p:pic>
        <p:nvPicPr>
          <p:cNvPr id="5" name="Picture 4">
            <a:extLst>
              <a:ext uri="{FF2B5EF4-FFF2-40B4-BE49-F238E27FC236}">
                <a16:creationId xmlns:a16="http://schemas.microsoft.com/office/drawing/2014/main" id="{98FF90B2-6B5E-BE40-9680-F93F0F33763A}"/>
              </a:ext>
            </a:extLst>
          </p:cNvPr>
          <p:cNvPicPr>
            <a:picLocks noChangeAspect="1"/>
          </p:cNvPicPr>
          <p:nvPr/>
        </p:nvPicPr>
        <p:blipFill>
          <a:blip r:embed="rId3"/>
          <a:stretch>
            <a:fillRect/>
          </a:stretch>
        </p:blipFill>
        <p:spPr>
          <a:xfrm>
            <a:off x="6226969" y="3174774"/>
            <a:ext cx="1803400" cy="1117600"/>
          </a:xfrm>
          <a:prstGeom prst="rect">
            <a:avLst/>
          </a:prstGeom>
        </p:spPr>
      </p:pic>
      <p:pic>
        <p:nvPicPr>
          <p:cNvPr id="6" name="Picture 5">
            <a:extLst>
              <a:ext uri="{FF2B5EF4-FFF2-40B4-BE49-F238E27FC236}">
                <a16:creationId xmlns:a16="http://schemas.microsoft.com/office/drawing/2014/main" id="{F306DE50-13C6-4149-B884-2A5226086910}"/>
              </a:ext>
            </a:extLst>
          </p:cNvPr>
          <p:cNvPicPr>
            <a:picLocks noChangeAspect="1"/>
          </p:cNvPicPr>
          <p:nvPr/>
        </p:nvPicPr>
        <p:blipFill>
          <a:blip r:embed="rId4"/>
          <a:stretch>
            <a:fillRect/>
          </a:stretch>
        </p:blipFill>
        <p:spPr>
          <a:xfrm>
            <a:off x="6604000" y="456170"/>
            <a:ext cx="1854200" cy="1092200"/>
          </a:xfrm>
          <a:prstGeom prst="rect">
            <a:avLst/>
          </a:prstGeom>
        </p:spPr>
      </p:pic>
      <p:pic>
        <p:nvPicPr>
          <p:cNvPr id="7" name="Picture 6">
            <a:extLst>
              <a:ext uri="{FF2B5EF4-FFF2-40B4-BE49-F238E27FC236}">
                <a16:creationId xmlns:a16="http://schemas.microsoft.com/office/drawing/2014/main" id="{B1E29F0D-5682-6B4C-8E72-FBE92DF9BB6D}"/>
              </a:ext>
            </a:extLst>
          </p:cNvPr>
          <p:cNvPicPr>
            <a:picLocks noChangeAspect="1"/>
          </p:cNvPicPr>
          <p:nvPr/>
        </p:nvPicPr>
        <p:blipFill>
          <a:blip r:embed="rId5"/>
          <a:stretch>
            <a:fillRect/>
          </a:stretch>
        </p:blipFill>
        <p:spPr>
          <a:xfrm>
            <a:off x="1031081" y="3174774"/>
            <a:ext cx="1968500" cy="1028700"/>
          </a:xfrm>
          <a:prstGeom prst="rect">
            <a:avLst/>
          </a:prstGeom>
        </p:spPr>
      </p:pic>
    </p:spTree>
    <p:extLst>
      <p:ext uri="{BB962C8B-B14F-4D97-AF65-F5344CB8AC3E}">
        <p14:creationId xmlns:p14="http://schemas.microsoft.com/office/powerpoint/2010/main" val="326169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0930-CFB3-744A-B4C6-9E943C61E5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B7CC3673-687D-4B49-A5BC-706409144008}"/>
              </a:ext>
            </a:extLst>
          </p:cNvPr>
          <p:cNvSpPr>
            <a:spLocks noGrp="1"/>
          </p:cNvSpPr>
          <p:nvPr>
            <p:ph type="sldNum" sz="quarter" idx="10"/>
          </p:nvPr>
        </p:nvSpPr>
        <p:spPr/>
        <p:txBody>
          <a:bodyPr/>
          <a:lstStyle/>
          <a:p>
            <a:fld id="{215380D3-251D-4F22-9EA0-054A331A661F}" type="slidenum">
              <a:rPr lang="en-AU" smtClean="0"/>
              <a:pPr/>
              <a:t>2</a:t>
            </a:fld>
            <a:endParaRPr lang="en-AU" dirty="0"/>
          </a:p>
        </p:txBody>
      </p:sp>
      <p:sp>
        <p:nvSpPr>
          <p:cNvPr id="4" name="Content Placeholder 3">
            <a:extLst>
              <a:ext uri="{FF2B5EF4-FFF2-40B4-BE49-F238E27FC236}">
                <a16:creationId xmlns:a16="http://schemas.microsoft.com/office/drawing/2014/main" id="{3AF779E4-0938-554E-9D88-864457FA6A72}"/>
              </a:ext>
            </a:extLst>
          </p:cNvPr>
          <p:cNvSpPr>
            <a:spLocks noGrp="1"/>
          </p:cNvSpPr>
          <p:nvPr>
            <p:ph sz="quarter" idx="11"/>
          </p:nvPr>
        </p:nvSpPr>
        <p:spPr/>
        <p:txBody>
          <a:bodyPr/>
          <a:lstStyle/>
          <a:p>
            <a:pPr marL="228600" indent="-228600">
              <a:buFont typeface="+mj-lt"/>
              <a:buAutoNum type="arabicPeriod"/>
            </a:pPr>
            <a:r>
              <a:rPr lang="en-US" sz="1200" dirty="0"/>
              <a:t>Problem</a:t>
            </a:r>
          </a:p>
          <a:p>
            <a:pPr marL="228600" indent="-228600">
              <a:buFont typeface="+mj-lt"/>
              <a:buAutoNum type="arabicPeriod"/>
            </a:pPr>
            <a:r>
              <a:rPr lang="en-US" sz="1200" dirty="0"/>
              <a:t>User Stories</a:t>
            </a:r>
          </a:p>
          <a:p>
            <a:pPr marL="228600" indent="-228600">
              <a:buFont typeface="+mj-lt"/>
              <a:buAutoNum type="arabicPeriod"/>
            </a:pPr>
            <a:r>
              <a:rPr lang="en-US" sz="1200" dirty="0"/>
              <a:t>Design Considerations &amp; Mechanics</a:t>
            </a:r>
          </a:p>
          <a:p>
            <a:pPr marL="228600" indent="-228600">
              <a:buFont typeface="+mj-lt"/>
              <a:buAutoNum type="arabicPeriod"/>
            </a:pPr>
            <a:r>
              <a:rPr lang="en-US" sz="1200" dirty="0"/>
              <a:t>Demonstration</a:t>
            </a:r>
          </a:p>
          <a:p>
            <a:pPr marL="228600" indent="-228600">
              <a:buFont typeface="+mj-lt"/>
              <a:buAutoNum type="arabicPeriod"/>
            </a:pPr>
            <a:r>
              <a:rPr lang="en-US" sz="1200" dirty="0" err="1"/>
              <a:t>Favourite</a:t>
            </a:r>
            <a:r>
              <a:rPr lang="en-US" sz="1200" dirty="0"/>
              <a:t> parts &amp; lessons learned</a:t>
            </a:r>
          </a:p>
          <a:p>
            <a:pPr marL="228600" indent="-228600">
              <a:buFont typeface="+mj-lt"/>
              <a:buAutoNum type="arabicPeriod"/>
            </a:pPr>
            <a:r>
              <a:rPr lang="en-US" sz="1200" dirty="0"/>
              <a:t>Where we could take it if we had more time</a:t>
            </a:r>
          </a:p>
          <a:p>
            <a:pPr marL="228600" indent="-228600">
              <a:buFont typeface="+mj-lt"/>
              <a:buAutoNum type="arabicPeriod"/>
            </a:pPr>
            <a:r>
              <a:rPr lang="en-US" sz="1200" dirty="0"/>
              <a:t>Question time</a:t>
            </a:r>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p:txBody>
      </p:sp>
    </p:spTree>
    <p:extLst>
      <p:ext uri="{BB962C8B-B14F-4D97-AF65-F5344CB8AC3E}">
        <p14:creationId xmlns:p14="http://schemas.microsoft.com/office/powerpoint/2010/main" val="428869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0196-14C1-A04A-BB2D-C74FF05CD61E}"/>
              </a:ext>
            </a:extLst>
          </p:cNvPr>
          <p:cNvSpPr>
            <a:spLocks noGrp="1"/>
          </p:cNvSpPr>
          <p:nvPr>
            <p:ph type="title"/>
          </p:nvPr>
        </p:nvSpPr>
        <p:spPr/>
        <p:txBody>
          <a:bodyPr/>
          <a:lstStyle/>
          <a:p>
            <a:r>
              <a:rPr lang="en-US" dirty="0"/>
              <a:t>The problem we solved… </a:t>
            </a:r>
          </a:p>
        </p:txBody>
      </p:sp>
      <p:sp>
        <p:nvSpPr>
          <p:cNvPr id="3" name="Slide Number Placeholder 2">
            <a:extLst>
              <a:ext uri="{FF2B5EF4-FFF2-40B4-BE49-F238E27FC236}">
                <a16:creationId xmlns:a16="http://schemas.microsoft.com/office/drawing/2014/main" id="{7EDCF49A-D7EA-EF48-8F8E-C9C7B0529EEE}"/>
              </a:ext>
            </a:extLst>
          </p:cNvPr>
          <p:cNvSpPr>
            <a:spLocks noGrp="1"/>
          </p:cNvSpPr>
          <p:nvPr>
            <p:ph type="sldNum" sz="quarter" idx="10"/>
          </p:nvPr>
        </p:nvSpPr>
        <p:spPr/>
        <p:txBody>
          <a:bodyPr/>
          <a:lstStyle/>
          <a:p>
            <a:fld id="{215380D3-251D-4F22-9EA0-054A331A661F}" type="slidenum">
              <a:rPr lang="en-AU" smtClean="0"/>
              <a:pPr/>
              <a:t>3</a:t>
            </a:fld>
            <a:endParaRPr lang="en-AU" dirty="0"/>
          </a:p>
        </p:txBody>
      </p:sp>
      <p:sp>
        <p:nvSpPr>
          <p:cNvPr id="15" name="TextBox 14">
            <a:extLst>
              <a:ext uri="{FF2B5EF4-FFF2-40B4-BE49-F238E27FC236}">
                <a16:creationId xmlns:a16="http://schemas.microsoft.com/office/drawing/2014/main" id="{6EBF5FD7-4416-1448-8CBB-AB4F36272C20}"/>
              </a:ext>
            </a:extLst>
          </p:cNvPr>
          <p:cNvSpPr txBox="1"/>
          <p:nvPr/>
        </p:nvSpPr>
        <p:spPr>
          <a:xfrm>
            <a:off x="587526" y="1214162"/>
            <a:ext cx="5577840" cy="1000274"/>
          </a:xfrm>
          <a:prstGeom prst="rect">
            <a:avLst/>
          </a:prstGeom>
          <a:noFill/>
        </p:spPr>
        <p:txBody>
          <a:bodyPr wrap="square" rtlCol="0" anchor="t">
            <a:spAutoFit/>
          </a:bodyPr>
          <a:lstStyle/>
          <a:p>
            <a:pPr algn="just"/>
            <a:r>
              <a:rPr lang="en-AU" sz="1400" b="1" dirty="0">
                <a:solidFill>
                  <a:schemeClr val="tx1">
                    <a:lumMod val="75000"/>
                    <a:lumOff val="25000"/>
                  </a:schemeClr>
                </a:solidFill>
                <a:latin typeface="+mj-lt"/>
                <a:cs typeface="Calibri"/>
              </a:rPr>
              <a:t>Matching cats in different shelters to……..</a:t>
            </a:r>
          </a:p>
          <a:p>
            <a:pPr algn="just"/>
            <a:endParaRPr lang="en-US" sz="900" dirty="0">
              <a:solidFill>
                <a:schemeClr val="tx1">
                  <a:lumMod val="75000"/>
                  <a:lumOff val="25000"/>
                </a:schemeClr>
              </a:solidFill>
              <a:latin typeface="+mj-lt"/>
              <a:cs typeface="Calibri"/>
            </a:endParaRPr>
          </a:p>
          <a:p>
            <a:pPr marL="171450" indent="-171450" algn="just">
              <a:buFont typeface="Arial" panose="020B0604020202020204" pitchFamily="34" charset="0"/>
              <a:buChar char="•"/>
            </a:pPr>
            <a:r>
              <a:rPr lang="en-US" sz="1200" dirty="0">
                <a:solidFill>
                  <a:schemeClr val="tx1">
                    <a:lumMod val="75000"/>
                    <a:lumOff val="25000"/>
                  </a:schemeClr>
                </a:solidFill>
                <a:latin typeface="+mj-lt"/>
                <a:cs typeface="Calibri"/>
              </a:rPr>
              <a:t>There are a number of rescue cats across different shelters in NSW</a:t>
            </a:r>
          </a:p>
          <a:p>
            <a:pPr marL="171450" indent="-171450" algn="just">
              <a:buFont typeface="Arial" panose="020B0604020202020204" pitchFamily="34" charset="0"/>
              <a:buChar char="•"/>
            </a:pPr>
            <a:r>
              <a:rPr lang="en-US" sz="1200" dirty="0">
                <a:solidFill>
                  <a:schemeClr val="tx1">
                    <a:lumMod val="75000"/>
                    <a:lumOff val="25000"/>
                  </a:schemeClr>
                </a:solidFill>
                <a:latin typeface="+mj-lt"/>
                <a:cs typeface="Calibri"/>
              </a:rPr>
              <a:t>Each cat has a set of characteristics and different needs that its potential owner would need to match</a:t>
            </a:r>
          </a:p>
        </p:txBody>
      </p:sp>
      <p:sp>
        <p:nvSpPr>
          <p:cNvPr id="16" name="TextBox 15">
            <a:extLst>
              <a:ext uri="{FF2B5EF4-FFF2-40B4-BE49-F238E27FC236}">
                <a16:creationId xmlns:a16="http://schemas.microsoft.com/office/drawing/2014/main" id="{8319CBDD-2DAC-D24C-9DA1-CA547F6F0940}"/>
              </a:ext>
            </a:extLst>
          </p:cNvPr>
          <p:cNvSpPr txBox="1"/>
          <p:nvPr/>
        </p:nvSpPr>
        <p:spPr>
          <a:xfrm>
            <a:off x="3291380" y="3544828"/>
            <a:ext cx="5378205" cy="861774"/>
          </a:xfrm>
          <a:prstGeom prst="rect">
            <a:avLst/>
          </a:prstGeom>
          <a:noFill/>
        </p:spPr>
        <p:txBody>
          <a:bodyPr wrap="square" rtlCol="0" anchor="t">
            <a:spAutoFit/>
          </a:bodyPr>
          <a:lstStyle/>
          <a:p>
            <a:r>
              <a:rPr lang="en-AU" sz="1400" b="1" dirty="0">
                <a:solidFill>
                  <a:schemeClr val="tx1">
                    <a:lumMod val="75000"/>
                    <a:lumOff val="25000"/>
                  </a:schemeClr>
                </a:solidFill>
                <a:latin typeface="+mj-lt"/>
                <a:cs typeface="Calibri"/>
              </a:rPr>
              <a:t>The user</a:t>
            </a:r>
          </a:p>
          <a:p>
            <a:pPr marL="171450" indent="-171450" algn="just">
              <a:buFont typeface="Arial" panose="020B0604020202020204" pitchFamily="34" charset="0"/>
              <a:buChar char="•"/>
            </a:pPr>
            <a:r>
              <a:rPr lang="en-US" sz="1200" dirty="0">
                <a:solidFill>
                  <a:schemeClr val="tx1">
                    <a:lumMod val="75000"/>
                    <a:lumOff val="25000"/>
                  </a:schemeClr>
                </a:solidFill>
                <a:latin typeface="+mj-lt"/>
                <a:cs typeface="Calibri"/>
              </a:rPr>
              <a:t>Members of the public in NSW who want to adopt a cat</a:t>
            </a:r>
          </a:p>
          <a:p>
            <a:pPr marL="171450" indent="-171450" algn="just">
              <a:buFont typeface="Arial" panose="020B0604020202020204" pitchFamily="34" charset="0"/>
              <a:buChar char="•"/>
            </a:pPr>
            <a:r>
              <a:rPr lang="en-US" sz="1200" dirty="0">
                <a:solidFill>
                  <a:schemeClr val="tx1">
                    <a:lumMod val="75000"/>
                    <a:lumOff val="25000"/>
                  </a:schemeClr>
                </a:solidFill>
                <a:latin typeface="+mj-lt"/>
                <a:cs typeface="Calibri"/>
              </a:rPr>
              <a:t>Users have different lifestyle and other preferences which will affect the type of cat they can adopt</a:t>
            </a:r>
            <a:endParaRPr lang="en-AU" sz="1200" dirty="0">
              <a:solidFill>
                <a:schemeClr val="tx1">
                  <a:lumMod val="75000"/>
                  <a:lumOff val="25000"/>
                </a:schemeClr>
              </a:solidFill>
              <a:latin typeface="+mj-lt"/>
              <a:cs typeface="Calibri"/>
            </a:endParaRPr>
          </a:p>
        </p:txBody>
      </p:sp>
      <p:cxnSp>
        <p:nvCxnSpPr>
          <p:cNvPr id="17" name="Straight Connector 16">
            <a:extLst>
              <a:ext uri="{FF2B5EF4-FFF2-40B4-BE49-F238E27FC236}">
                <a16:creationId xmlns:a16="http://schemas.microsoft.com/office/drawing/2014/main" id="{05253267-DA66-F04D-A972-E64D60E4342A}"/>
              </a:ext>
            </a:extLst>
          </p:cNvPr>
          <p:cNvCxnSpPr/>
          <p:nvPr/>
        </p:nvCxnSpPr>
        <p:spPr>
          <a:xfrm>
            <a:off x="420716" y="1311450"/>
            <a:ext cx="0" cy="1726063"/>
          </a:xfrm>
          <a:prstGeom prst="line">
            <a:avLst/>
          </a:prstGeom>
          <a:ln w="254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A178127-ACDC-6643-8E21-D8A23AC49C3B}"/>
              </a:ext>
            </a:extLst>
          </p:cNvPr>
          <p:cNvGrpSpPr/>
          <p:nvPr/>
        </p:nvGrpSpPr>
        <p:grpSpPr>
          <a:xfrm>
            <a:off x="2933366" y="4098826"/>
            <a:ext cx="443080" cy="443080"/>
            <a:chOff x="7472195" y="4953775"/>
            <a:chExt cx="216000" cy="216000"/>
          </a:xfrm>
        </p:grpSpPr>
        <p:sp>
          <p:nvSpPr>
            <p:cNvPr id="19" name="Oval 18">
              <a:extLst>
                <a:ext uri="{FF2B5EF4-FFF2-40B4-BE49-F238E27FC236}">
                  <a16:creationId xmlns:a16="http://schemas.microsoft.com/office/drawing/2014/main" id="{338CB023-DA9A-0F43-8AF3-A2CDEC50841D}"/>
                </a:ext>
              </a:extLst>
            </p:cNvPr>
            <p:cNvSpPr/>
            <p:nvPr/>
          </p:nvSpPr>
          <p:spPr>
            <a:xfrm>
              <a:off x="7472195" y="4953775"/>
              <a:ext cx="216000" cy="216000"/>
            </a:xfrm>
            <a:prstGeom prst="ellipse">
              <a:avLst/>
            </a:prstGeom>
            <a:noFill/>
            <a:ln w="254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
          <p:nvSpPr>
            <p:cNvPr id="20" name="Oval 19">
              <a:extLst>
                <a:ext uri="{FF2B5EF4-FFF2-40B4-BE49-F238E27FC236}">
                  <a16:creationId xmlns:a16="http://schemas.microsoft.com/office/drawing/2014/main" id="{76653678-F3D8-354B-8AFE-528B0DD19385}"/>
                </a:ext>
              </a:extLst>
            </p:cNvPr>
            <p:cNvSpPr/>
            <p:nvPr/>
          </p:nvSpPr>
          <p:spPr>
            <a:xfrm>
              <a:off x="7526195" y="5007775"/>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grpSp>
      <p:cxnSp>
        <p:nvCxnSpPr>
          <p:cNvPr id="21" name="Straight Connector 20">
            <a:extLst>
              <a:ext uri="{FF2B5EF4-FFF2-40B4-BE49-F238E27FC236}">
                <a16:creationId xmlns:a16="http://schemas.microsoft.com/office/drawing/2014/main" id="{CF6CA8B4-3779-3745-872C-F18297CFF38A}"/>
              </a:ext>
            </a:extLst>
          </p:cNvPr>
          <p:cNvCxnSpPr/>
          <p:nvPr/>
        </p:nvCxnSpPr>
        <p:spPr>
          <a:xfrm>
            <a:off x="3154906" y="3033024"/>
            <a:ext cx="0" cy="1005840"/>
          </a:xfrm>
          <a:prstGeom prst="line">
            <a:avLst/>
          </a:prstGeom>
          <a:ln w="254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9A4EF-FA7A-DC4A-AD3C-5F3E83CB3F65}"/>
              </a:ext>
            </a:extLst>
          </p:cNvPr>
          <p:cNvCxnSpPr/>
          <p:nvPr/>
        </p:nvCxnSpPr>
        <p:spPr>
          <a:xfrm>
            <a:off x="420716" y="3037513"/>
            <a:ext cx="2734190" cy="0"/>
          </a:xfrm>
          <a:prstGeom prst="line">
            <a:avLst/>
          </a:prstGeom>
          <a:ln w="254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33B772C1-9958-7E44-AF98-92F42718C124}"/>
              </a:ext>
            </a:extLst>
          </p:cNvPr>
          <p:cNvSpPr/>
          <p:nvPr/>
        </p:nvSpPr>
        <p:spPr>
          <a:xfrm flipH="1">
            <a:off x="315670" y="1214162"/>
            <a:ext cx="194576" cy="194576"/>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j-lt"/>
            </a:endParaRPr>
          </a:p>
        </p:txBody>
      </p:sp>
    </p:spTree>
    <p:extLst>
      <p:ext uri="{BB962C8B-B14F-4D97-AF65-F5344CB8AC3E}">
        <p14:creationId xmlns:p14="http://schemas.microsoft.com/office/powerpoint/2010/main" val="12205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2948-6782-8A4E-8F53-7B74BAE16DC9}"/>
              </a:ext>
            </a:extLst>
          </p:cNvPr>
          <p:cNvSpPr>
            <a:spLocks noGrp="1"/>
          </p:cNvSpPr>
          <p:nvPr>
            <p:ph type="title"/>
          </p:nvPr>
        </p:nvSpPr>
        <p:spPr/>
        <p:txBody>
          <a:bodyPr/>
          <a:lstStyle/>
          <a:p>
            <a:r>
              <a:rPr lang="en-US" dirty="0"/>
              <a:t>User Stories</a:t>
            </a:r>
          </a:p>
        </p:txBody>
      </p:sp>
      <p:sp>
        <p:nvSpPr>
          <p:cNvPr id="3" name="Slide Number Placeholder 2">
            <a:extLst>
              <a:ext uri="{FF2B5EF4-FFF2-40B4-BE49-F238E27FC236}">
                <a16:creationId xmlns:a16="http://schemas.microsoft.com/office/drawing/2014/main" id="{0B4F23BD-A846-2149-AEDE-A95841018D74}"/>
              </a:ext>
            </a:extLst>
          </p:cNvPr>
          <p:cNvSpPr>
            <a:spLocks noGrp="1"/>
          </p:cNvSpPr>
          <p:nvPr>
            <p:ph type="sldNum" sz="quarter" idx="10"/>
          </p:nvPr>
        </p:nvSpPr>
        <p:spPr/>
        <p:txBody>
          <a:bodyPr/>
          <a:lstStyle/>
          <a:p>
            <a:fld id="{215380D3-251D-4F22-9EA0-054A331A661F}" type="slidenum">
              <a:rPr lang="en-AU" smtClean="0"/>
              <a:pPr/>
              <a:t>4</a:t>
            </a:fld>
            <a:endParaRPr lang="en-AU" dirty="0"/>
          </a:p>
        </p:txBody>
      </p:sp>
      <p:sp>
        <p:nvSpPr>
          <p:cNvPr id="12" name="TextBox 11">
            <a:extLst>
              <a:ext uri="{FF2B5EF4-FFF2-40B4-BE49-F238E27FC236}">
                <a16:creationId xmlns:a16="http://schemas.microsoft.com/office/drawing/2014/main" id="{58CAB3FD-4037-48DF-AB0B-842F685A81C2}"/>
              </a:ext>
            </a:extLst>
          </p:cNvPr>
          <p:cNvSpPr txBox="1"/>
          <p:nvPr/>
        </p:nvSpPr>
        <p:spPr>
          <a:xfrm>
            <a:off x="1331640" y="2588901"/>
            <a:ext cx="2880320" cy="595923"/>
          </a:xfrm>
          <a:prstGeom prst="rect">
            <a:avLst/>
          </a:prstGeom>
          <a:noFill/>
        </p:spPr>
        <p:txBody>
          <a:bodyPr wrap="square" lIns="72000" tIns="36000" rIns="72000" bIns="36000" rtlCol="0">
            <a:spAutoFit/>
          </a:bodyPr>
          <a:lstStyle/>
          <a:p>
            <a:pPr>
              <a:spcBef>
                <a:spcPts val="600"/>
              </a:spcBef>
              <a:buClr>
                <a:schemeClr val="bg2"/>
              </a:buClr>
            </a:pPr>
            <a:r>
              <a:rPr lang="en-US" sz="800" dirty="0">
                <a:latin typeface="+mj-lt"/>
              </a:rPr>
              <a:t>I’m </a:t>
            </a:r>
            <a:r>
              <a:rPr lang="en-US" sz="800" b="1" dirty="0">
                <a:latin typeface="+mj-lt"/>
              </a:rPr>
              <a:t>Billy,</a:t>
            </a:r>
          </a:p>
          <a:p>
            <a:pPr>
              <a:spcBef>
                <a:spcPts val="600"/>
              </a:spcBef>
              <a:buClr>
                <a:schemeClr val="bg2"/>
              </a:buClr>
            </a:pPr>
            <a:r>
              <a:rPr lang="en-US" sz="800" dirty="0">
                <a:latin typeface="+mj-lt"/>
              </a:rPr>
              <a:t>I want to find a cat that’s independent, so that….</a:t>
            </a:r>
          </a:p>
          <a:p>
            <a:pPr>
              <a:spcBef>
                <a:spcPts val="600"/>
              </a:spcBef>
              <a:buClr>
                <a:schemeClr val="bg2"/>
              </a:buClr>
            </a:pPr>
            <a:r>
              <a:rPr lang="en-US" sz="800" dirty="0">
                <a:latin typeface="+mj-lt"/>
              </a:rPr>
              <a:t>I don’t have to be with it all day.</a:t>
            </a:r>
          </a:p>
        </p:txBody>
      </p:sp>
      <p:sp>
        <p:nvSpPr>
          <p:cNvPr id="13" name="TextBox 12">
            <a:extLst>
              <a:ext uri="{FF2B5EF4-FFF2-40B4-BE49-F238E27FC236}">
                <a16:creationId xmlns:a16="http://schemas.microsoft.com/office/drawing/2014/main" id="{3E3BAE92-64A8-4C10-AAC9-0449CAAA4CC8}"/>
              </a:ext>
            </a:extLst>
          </p:cNvPr>
          <p:cNvSpPr txBox="1"/>
          <p:nvPr/>
        </p:nvSpPr>
        <p:spPr>
          <a:xfrm>
            <a:off x="1331640" y="3518877"/>
            <a:ext cx="2880320" cy="595923"/>
          </a:xfrm>
          <a:prstGeom prst="rect">
            <a:avLst/>
          </a:prstGeom>
          <a:noFill/>
        </p:spPr>
        <p:txBody>
          <a:bodyPr wrap="square" lIns="72000" tIns="36000" rIns="72000" bIns="36000" rtlCol="0">
            <a:spAutoFit/>
          </a:bodyPr>
          <a:lstStyle/>
          <a:p>
            <a:pPr>
              <a:spcBef>
                <a:spcPts val="600"/>
              </a:spcBef>
              <a:buClr>
                <a:schemeClr val="bg2"/>
              </a:buClr>
            </a:pPr>
            <a:r>
              <a:rPr lang="en-US" sz="800" dirty="0">
                <a:latin typeface="+mj-lt"/>
              </a:rPr>
              <a:t>I’m </a:t>
            </a:r>
            <a:r>
              <a:rPr lang="en-US" sz="800" b="1" dirty="0">
                <a:latin typeface="+mj-lt"/>
              </a:rPr>
              <a:t>Alyssa,</a:t>
            </a:r>
          </a:p>
          <a:p>
            <a:pPr>
              <a:spcBef>
                <a:spcPts val="600"/>
              </a:spcBef>
              <a:buClr>
                <a:schemeClr val="bg2"/>
              </a:buClr>
            </a:pPr>
            <a:r>
              <a:rPr lang="en-US" sz="800" dirty="0">
                <a:latin typeface="+mj-lt"/>
              </a:rPr>
              <a:t>I want to find the right breed of cat, so that….</a:t>
            </a:r>
          </a:p>
          <a:p>
            <a:pPr>
              <a:spcBef>
                <a:spcPts val="600"/>
              </a:spcBef>
              <a:buClr>
                <a:schemeClr val="bg2"/>
              </a:buClr>
            </a:pPr>
            <a:r>
              <a:rPr lang="en-US" sz="800" dirty="0">
                <a:latin typeface="+mj-lt"/>
              </a:rPr>
              <a:t>I can post it to Instagram.</a:t>
            </a:r>
          </a:p>
        </p:txBody>
      </p:sp>
      <p:sp>
        <p:nvSpPr>
          <p:cNvPr id="14" name="TextBox 13">
            <a:extLst>
              <a:ext uri="{FF2B5EF4-FFF2-40B4-BE49-F238E27FC236}">
                <a16:creationId xmlns:a16="http://schemas.microsoft.com/office/drawing/2014/main" id="{E58F8EC9-47D0-40FE-8A08-2E877D222BBA}"/>
              </a:ext>
            </a:extLst>
          </p:cNvPr>
          <p:cNvSpPr txBox="1"/>
          <p:nvPr/>
        </p:nvSpPr>
        <p:spPr>
          <a:xfrm>
            <a:off x="5436096" y="1679490"/>
            <a:ext cx="2880320" cy="595923"/>
          </a:xfrm>
          <a:prstGeom prst="rect">
            <a:avLst/>
          </a:prstGeom>
          <a:noFill/>
        </p:spPr>
        <p:txBody>
          <a:bodyPr wrap="square" lIns="72000" tIns="36000" rIns="72000" bIns="36000" rtlCol="0">
            <a:spAutoFit/>
          </a:bodyPr>
          <a:lstStyle/>
          <a:p>
            <a:pPr>
              <a:spcBef>
                <a:spcPts val="600"/>
              </a:spcBef>
              <a:buClr>
                <a:schemeClr val="bg2"/>
              </a:buClr>
            </a:pPr>
            <a:r>
              <a:rPr lang="en-US" sz="800" dirty="0">
                <a:latin typeface="+mj-lt"/>
              </a:rPr>
              <a:t>I’m </a:t>
            </a:r>
            <a:r>
              <a:rPr lang="en-US" sz="800" b="1" dirty="0">
                <a:latin typeface="+mj-lt"/>
              </a:rPr>
              <a:t>Garret,</a:t>
            </a:r>
          </a:p>
          <a:p>
            <a:pPr>
              <a:spcBef>
                <a:spcPts val="600"/>
              </a:spcBef>
              <a:buClr>
                <a:schemeClr val="bg2"/>
              </a:buClr>
            </a:pPr>
            <a:r>
              <a:rPr lang="en-US" sz="800" dirty="0">
                <a:latin typeface="+mj-lt"/>
              </a:rPr>
              <a:t>I want a cat that’s toilet trained so that….</a:t>
            </a:r>
          </a:p>
          <a:p>
            <a:pPr>
              <a:spcBef>
                <a:spcPts val="600"/>
              </a:spcBef>
              <a:buClr>
                <a:schemeClr val="bg2"/>
              </a:buClr>
            </a:pPr>
            <a:r>
              <a:rPr lang="en-US" sz="800" dirty="0">
                <a:latin typeface="+mj-lt"/>
              </a:rPr>
              <a:t>It doesn’t crap on my floor.</a:t>
            </a:r>
          </a:p>
        </p:txBody>
      </p:sp>
      <p:sp>
        <p:nvSpPr>
          <p:cNvPr id="15" name="TextBox 14">
            <a:extLst>
              <a:ext uri="{FF2B5EF4-FFF2-40B4-BE49-F238E27FC236}">
                <a16:creationId xmlns:a16="http://schemas.microsoft.com/office/drawing/2014/main" id="{CE6AE0A4-18BE-4E99-ADD0-694FFC92277D}"/>
              </a:ext>
            </a:extLst>
          </p:cNvPr>
          <p:cNvSpPr txBox="1"/>
          <p:nvPr/>
        </p:nvSpPr>
        <p:spPr>
          <a:xfrm>
            <a:off x="5436096" y="2588901"/>
            <a:ext cx="2880320" cy="595923"/>
          </a:xfrm>
          <a:prstGeom prst="rect">
            <a:avLst/>
          </a:prstGeom>
          <a:noFill/>
        </p:spPr>
        <p:txBody>
          <a:bodyPr wrap="square" lIns="72000" tIns="36000" rIns="72000" bIns="36000" rtlCol="0">
            <a:spAutoFit/>
          </a:bodyPr>
          <a:lstStyle/>
          <a:p>
            <a:pPr>
              <a:spcBef>
                <a:spcPts val="600"/>
              </a:spcBef>
              <a:buClr>
                <a:schemeClr val="bg2"/>
              </a:buClr>
            </a:pPr>
            <a:r>
              <a:rPr lang="en-US" sz="800" dirty="0">
                <a:latin typeface="+mj-lt"/>
              </a:rPr>
              <a:t>I’m </a:t>
            </a:r>
            <a:r>
              <a:rPr lang="en-US" sz="800" b="1" dirty="0">
                <a:latin typeface="+mj-lt"/>
              </a:rPr>
              <a:t>Saad,</a:t>
            </a:r>
          </a:p>
          <a:p>
            <a:pPr>
              <a:spcBef>
                <a:spcPts val="600"/>
              </a:spcBef>
              <a:buClr>
                <a:schemeClr val="bg2"/>
              </a:buClr>
            </a:pPr>
            <a:r>
              <a:rPr lang="en-US" sz="800" dirty="0">
                <a:latin typeface="+mj-lt"/>
              </a:rPr>
              <a:t>I want to find a bald cat, so that….</a:t>
            </a:r>
          </a:p>
          <a:p>
            <a:pPr>
              <a:spcBef>
                <a:spcPts val="600"/>
              </a:spcBef>
              <a:buClr>
                <a:schemeClr val="bg2"/>
              </a:buClr>
            </a:pPr>
            <a:r>
              <a:rPr lang="en-US" sz="800" dirty="0">
                <a:latin typeface="+mj-lt"/>
              </a:rPr>
              <a:t>It doesn’t ruin my swanky furniture.</a:t>
            </a:r>
          </a:p>
        </p:txBody>
      </p:sp>
      <p:sp>
        <p:nvSpPr>
          <p:cNvPr id="16" name="TextBox 15">
            <a:extLst>
              <a:ext uri="{FF2B5EF4-FFF2-40B4-BE49-F238E27FC236}">
                <a16:creationId xmlns:a16="http://schemas.microsoft.com/office/drawing/2014/main" id="{E999D09F-58DF-495F-9591-308614E0935D}"/>
              </a:ext>
            </a:extLst>
          </p:cNvPr>
          <p:cNvSpPr txBox="1"/>
          <p:nvPr/>
        </p:nvSpPr>
        <p:spPr>
          <a:xfrm>
            <a:off x="5473474" y="3518877"/>
            <a:ext cx="2880320" cy="595923"/>
          </a:xfrm>
          <a:prstGeom prst="rect">
            <a:avLst/>
          </a:prstGeom>
          <a:noFill/>
        </p:spPr>
        <p:txBody>
          <a:bodyPr wrap="square" lIns="72000" tIns="36000" rIns="72000" bIns="36000" rtlCol="0">
            <a:spAutoFit/>
          </a:bodyPr>
          <a:lstStyle/>
          <a:p>
            <a:pPr>
              <a:spcBef>
                <a:spcPts val="600"/>
              </a:spcBef>
              <a:buClr>
                <a:schemeClr val="bg2"/>
              </a:buClr>
            </a:pPr>
            <a:r>
              <a:rPr lang="en-US" sz="800" dirty="0">
                <a:latin typeface="+mj-lt"/>
              </a:rPr>
              <a:t>I’m </a:t>
            </a:r>
            <a:r>
              <a:rPr lang="en-US" sz="800" b="1" dirty="0">
                <a:latin typeface="+mj-lt"/>
              </a:rPr>
              <a:t>Joe,</a:t>
            </a:r>
          </a:p>
          <a:p>
            <a:pPr>
              <a:spcBef>
                <a:spcPts val="600"/>
              </a:spcBef>
              <a:buClr>
                <a:schemeClr val="bg2"/>
              </a:buClr>
            </a:pPr>
            <a:r>
              <a:rPr lang="en-US" sz="800" dirty="0">
                <a:latin typeface="+mj-lt"/>
              </a:rPr>
              <a:t>I want to find a cat near me, so that….</a:t>
            </a:r>
          </a:p>
          <a:p>
            <a:pPr>
              <a:spcBef>
                <a:spcPts val="600"/>
              </a:spcBef>
              <a:buClr>
                <a:schemeClr val="bg2"/>
              </a:buClr>
            </a:pPr>
            <a:r>
              <a:rPr lang="en-US" sz="800" dirty="0">
                <a:latin typeface="+mj-lt"/>
              </a:rPr>
              <a:t>I don’t have to drive to pick it up.</a:t>
            </a:r>
          </a:p>
        </p:txBody>
      </p:sp>
      <p:sp>
        <p:nvSpPr>
          <p:cNvPr id="23" name="TextBox 22">
            <a:extLst>
              <a:ext uri="{FF2B5EF4-FFF2-40B4-BE49-F238E27FC236}">
                <a16:creationId xmlns:a16="http://schemas.microsoft.com/office/drawing/2014/main" id="{202FA3AB-55DE-4BBF-B0E0-015E19BD022A}"/>
              </a:ext>
            </a:extLst>
          </p:cNvPr>
          <p:cNvSpPr txBox="1"/>
          <p:nvPr/>
        </p:nvSpPr>
        <p:spPr>
          <a:xfrm>
            <a:off x="1331640" y="1679490"/>
            <a:ext cx="2880320" cy="595923"/>
          </a:xfrm>
          <a:prstGeom prst="rect">
            <a:avLst/>
          </a:prstGeom>
          <a:noFill/>
        </p:spPr>
        <p:txBody>
          <a:bodyPr wrap="square" lIns="72000" tIns="36000" rIns="72000" bIns="36000" rtlCol="0">
            <a:spAutoFit/>
          </a:bodyPr>
          <a:lstStyle/>
          <a:p>
            <a:pPr>
              <a:spcBef>
                <a:spcPts val="600"/>
              </a:spcBef>
              <a:buClr>
                <a:schemeClr val="bg2"/>
              </a:buClr>
            </a:pPr>
            <a:r>
              <a:rPr lang="en-US" sz="800" dirty="0">
                <a:latin typeface="+mj-lt"/>
              </a:rPr>
              <a:t>I’m </a:t>
            </a:r>
            <a:r>
              <a:rPr lang="en-US" sz="800" b="1" dirty="0">
                <a:latin typeface="+mj-lt"/>
              </a:rPr>
              <a:t>Hazel,</a:t>
            </a:r>
          </a:p>
          <a:p>
            <a:pPr>
              <a:spcBef>
                <a:spcPts val="600"/>
              </a:spcBef>
              <a:buClr>
                <a:schemeClr val="bg2"/>
              </a:buClr>
            </a:pPr>
            <a:r>
              <a:rPr lang="en-US" sz="800" dirty="0">
                <a:latin typeface="+mj-lt"/>
              </a:rPr>
              <a:t>I want to find a cat that needs a lot of attention, so that….</a:t>
            </a:r>
          </a:p>
          <a:p>
            <a:pPr>
              <a:spcBef>
                <a:spcPts val="600"/>
              </a:spcBef>
              <a:buClr>
                <a:schemeClr val="bg2"/>
              </a:buClr>
            </a:pPr>
            <a:r>
              <a:rPr lang="en-US" sz="800" dirty="0">
                <a:latin typeface="+mj-lt"/>
              </a:rPr>
              <a:t>I don’t die lonely.</a:t>
            </a:r>
          </a:p>
        </p:txBody>
      </p:sp>
      <p:pic>
        <p:nvPicPr>
          <p:cNvPr id="30" name="Picture 29">
            <a:extLst>
              <a:ext uri="{FF2B5EF4-FFF2-40B4-BE49-F238E27FC236}">
                <a16:creationId xmlns:a16="http://schemas.microsoft.com/office/drawing/2014/main" id="{7F561055-112A-458C-8D75-6AB846587A56}"/>
              </a:ext>
            </a:extLst>
          </p:cNvPr>
          <p:cNvPicPr>
            <a:picLocks noChangeAspect="1"/>
          </p:cNvPicPr>
          <p:nvPr/>
        </p:nvPicPr>
        <p:blipFill>
          <a:blip r:embed="rId2"/>
          <a:stretch>
            <a:fillRect/>
          </a:stretch>
        </p:blipFill>
        <p:spPr>
          <a:xfrm>
            <a:off x="589205" y="1657411"/>
            <a:ext cx="639055" cy="640080"/>
          </a:xfrm>
          <a:prstGeom prst="rect">
            <a:avLst/>
          </a:prstGeom>
        </p:spPr>
      </p:pic>
      <p:pic>
        <p:nvPicPr>
          <p:cNvPr id="31" name="Picture 30">
            <a:extLst>
              <a:ext uri="{FF2B5EF4-FFF2-40B4-BE49-F238E27FC236}">
                <a16:creationId xmlns:a16="http://schemas.microsoft.com/office/drawing/2014/main" id="{9E8ACAA2-B221-4F2D-9DF4-578246986FB6}"/>
              </a:ext>
            </a:extLst>
          </p:cNvPr>
          <p:cNvPicPr>
            <a:picLocks noChangeAspect="1"/>
          </p:cNvPicPr>
          <p:nvPr/>
        </p:nvPicPr>
        <p:blipFill>
          <a:blip r:embed="rId3"/>
          <a:stretch>
            <a:fillRect/>
          </a:stretch>
        </p:blipFill>
        <p:spPr>
          <a:xfrm>
            <a:off x="589205" y="2566822"/>
            <a:ext cx="686040" cy="640080"/>
          </a:xfrm>
          <a:prstGeom prst="rect">
            <a:avLst/>
          </a:prstGeom>
        </p:spPr>
      </p:pic>
      <p:pic>
        <p:nvPicPr>
          <p:cNvPr id="32" name="Picture 31">
            <a:extLst>
              <a:ext uri="{FF2B5EF4-FFF2-40B4-BE49-F238E27FC236}">
                <a16:creationId xmlns:a16="http://schemas.microsoft.com/office/drawing/2014/main" id="{4CC31C2F-CA1E-4B76-B858-F1C2E638624A}"/>
              </a:ext>
            </a:extLst>
          </p:cNvPr>
          <p:cNvPicPr>
            <a:picLocks noChangeAspect="1"/>
          </p:cNvPicPr>
          <p:nvPr/>
        </p:nvPicPr>
        <p:blipFill>
          <a:blip r:embed="rId2"/>
          <a:stretch>
            <a:fillRect/>
          </a:stretch>
        </p:blipFill>
        <p:spPr>
          <a:xfrm>
            <a:off x="589205" y="3496798"/>
            <a:ext cx="639055" cy="640080"/>
          </a:xfrm>
          <a:prstGeom prst="rect">
            <a:avLst/>
          </a:prstGeom>
        </p:spPr>
      </p:pic>
      <p:pic>
        <p:nvPicPr>
          <p:cNvPr id="33" name="Picture 32">
            <a:extLst>
              <a:ext uri="{FF2B5EF4-FFF2-40B4-BE49-F238E27FC236}">
                <a16:creationId xmlns:a16="http://schemas.microsoft.com/office/drawing/2014/main" id="{E716EBD8-34E6-47BA-B638-0FEE58644E0D}"/>
              </a:ext>
            </a:extLst>
          </p:cNvPr>
          <p:cNvPicPr>
            <a:picLocks noChangeAspect="1"/>
          </p:cNvPicPr>
          <p:nvPr/>
        </p:nvPicPr>
        <p:blipFill>
          <a:blip r:embed="rId3"/>
          <a:stretch>
            <a:fillRect/>
          </a:stretch>
        </p:blipFill>
        <p:spPr>
          <a:xfrm>
            <a:off x="4678048" y="1657411"/>
            <a:ext cx="686040" cy="640080"/>
          </a:xfrm>
          <a:prstGeom prst="rect">
            <a:avLst/>
          </a:prstGeom>
        </p:spPr>
      </p:pic>
      <p:pic>
        <p:nvPicPr>
          <p:cNvPr id="34" name="Picture 33">
            <a:extLst>
              <a:ext uri="{FF2B5EF4-FFF2-40B4-BE49-F238E27FC236}">
                <a16:creationId xmlns:a16="http://schemas.microsoft.com/office/drawing/2014/main" id="{AC012B79-264E-4213-B47D-EE8B6D982473}"/>
              </a:ext>
            </a:extLst>
          </p:cNvPr>
          <p:cNvPicPr>
            <a:picLocks noChangeAspect="1"/>
          </p:cNvPicPr>
          <p:nvPr/>
        </p:nvPicPr>
        <p:blipFill>
          <a:blip r:embed="rId3"/>
          <a:stretch>
            <a:fillRect/>
          </a:stretch>
        </p:blipFill>
        <p:spPr>
          <a:xfrm>
            <a:off x="4678048" y="3496798"/>
            <a:ext cx="686040" cy="640080"/>
          </a:xfrm>
          <a:prstGeom prst="rect">
            <a:avLst/>
          </a:prstGeom>
        </p:spPr>
      </p:pic>
      <p:pic>
        <p:nvPicPr>
          <p:cNvPr id="35" name="Picture 34">
            <a:extLst>
              <a:ext uri="{FF2B5EF4-FFF2-40B4-BE49-F238E27FC236}">
                <a16:creationId xmlns:a16="http://schemas.microsoft.com/office/drawing/2014/main" id="{0238365E-0146-4D61-90DA-5586CD8E3B96}"/>
              </a:ext>
            </a:extLst>
          </p:cNvPr>
          <p:cNvPicPr>
            <a:picLocks noChangeAspect="1"/>
          </p:cNvPicPr>
          <p:nvPr/>
        </p:nvPicPr>
        <p:blipFill>
          <a:blip r:embed="rId3"/>
          <a:stretch>
            <a:fillRect/>
          </a:stretch>
        </p:blipFill>
        <p:spPr>
          <a:xfrm>
            <a:off x="4678048" y="2566822"/>
            <a:ext cx="686040" cy="640080"/>
          </a:xfrm>
          <a:prstGeom prst="rect">
            <a:avLst/>
          </a:prstGeom>
        </p:spPr>
      </p:pic>
    </p:spTree>
    <p:extLst>
      <p:ext uri="{BB962C8B-B14F-4D97-AF65-F5344CB8AC3E}">
        <p14:creationId xmlns:p14="http://schemas.microsoft.com/office/powerpoint/2010/main" val="99025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1C7AE62-9D5A-354A-A4CE-EB0752F409BA}"/>
              </a:ext>
            </a:extLst>
          </p:cNvPr>
          <p:cNvGraphicFramePr/>
          <p:nvPr>
            <p:extLst>
              <p:ext uri="{D42A27DB-BD31-4B8C-83A1-F6EECF244321}">
                <p14:modId xmlns:p14="http://schemas.microsoft.com/office/powerpoint/2010/main" val="4153343240"/>
              </p:ext>
            </p:extLst>
          </p:nvPr>
        </p:nvGraphicFramePr>
        <p:xfrm>
          <a:off x="3995936" y="1131888"/>
          <a:ext cx="4145962" cy="3312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780F1266-E9A4-2B4B-A9FC-9E77B78FEAAC}"/>
              </a:ext>
            </a:extLst>
          </p:cNvPr>
          <p:cNvSpPr>
            <a:spLocks noGrp="1"/>
          </p:cNvSpPr>
          <p:nvPr>
            <p:ph type="title"/>
          </p:nvPr>
        </p:nvSpPr>
        <p:spPr/>
        <p:txBody>
          <a:bodyPr/>
          <a:lstStyle/>
          <a:p>
            <a:r>
              <a:rPr lang="en-US" dirty="0"/>
              <a:t>Design Considerations</a:t>
            </a:r>
          </a:p>
        </p:txBody>
      </p:sp>
      <p:sp>
        <p:nvSpPr>
          <p:cNvPr id="3" name="Slide Number Placeholder 2">
            <a:extLst>
              <a:ext uri="{FF2B5EF4-FFF2-40B4-BE49-F238E27FC236}">
                <a16:creationId xmlns:a16="http://schemas.microsoft.com/office/drawing/2014/main" id="{01499DDF-C189-F445-BC6B-FF1E3359342C}"/>
              </a:ext>
            </a:extLst>
          </p:cNvPr>
          <p:cNvSpPr>
            <a:spLocks noGrp="1"/>
          </p:cNvSpPr>
          <p:nvPr>
            <p:ph type="sldNum" sz="quarter" idx="10"/>
          </p:nvPr>
        </p:nvSpPr>
        <p:spPr/>
        <p:txBody>
          <a:bodyPr/>
          <a:lstStyle/>
          <a:p>
            <a:fld id="{215380D3-251D-4F22-9EA0-054A331A661F}" type="slidenum">
              <a:rPr lang="en-AU" smtClean="0">
                <a:solidFill>
                  <a:srgbClr val="666666"/>
                </a:solidFill>
              </a:rPr>
              <a:pPr/>
              <a:t>5</a:t>
            </a:fld>
            <a:endParaRPr lang="en-AU" dirty="0">
              <a:solidFill>
                <a:srgbClr val="666666"/>
              </a:solidFill>
            </a:endParaRPr>
          </a:p>
        </p:txBody>
      </p:sp>
      <p:sp>
        <p:nvSpPr>
          <p:cNvPr id="4" name="Content Placeholder 3">
            <a:extLst>
              <a:ext uri="{FF2B5EF4-FFF2-40B4-BE49-F238E27FC236}">
                <a16:creationId xmlns:a16="http://schemas.microsoft.com/office/drawing/2014/main" id="{99F5A77A-F202-7F41-9C93-537D43237C96}"/>
              </a:ext>
            </a:extLst>
          </p:cNvPr>
          <p:cNvSpPr>
            <a:spLocks noGrp="1"/>
          </p:cNvSpPr>
          <p:nvPr>
            <p:ph sz="quarter" idx="11"/>
          </p:nvPr>
        </p:nvSpPr>
        <p:spPr/>
        <p:txBody>
          <a:bodyPr/>
          <a:lstStyle/>
          <a:p>
            <a:pPr>
              <a:buFont typeface="Wingdings" pitchFamily="2" charset="2"/>
              <a:buChar char="Ø"/>
            </a:pPr>
            <a:r>
              <a:rPr lang="en-US" dirty="0"/>
              <a:t>Wanted to find the cat or cats that best match the user’s criteria</a:t>
            </a:r>
          </a:p>
          <a:p>
            <a:pPr>
              <a:buFont typeface="Wingdings" pitchFamily="2" charset="2"/>
              <a:buChar char="Ø"/>
            </a:pPr>
            <a:r>
              <a:rPr lang="en-US" dirty="0"/>
              <a:t>We want to give the users a range of options from which to select and then match them present them with a range of eligible cats</a:t>
            </a:r>
          </a:p>
          <a:p>
            <a:pPr>
              <a:buFont typeface="Wingdings" pitchFamily="2" charset="2"/>
              <a:buChar char="Ø"/>
            </a:pPr>
            <a:r>
              <a:rPr lang="en-US" dirty="0"/>
              <a:t>The cat shelter does not want to give users the options to adopt cats if they don’t match certain mandatory criteria e.g. </a:t>
            </a:r>
          </a:p>
          <a:p>
            <a:pPr lvl="1">
              <a:buFontTx/>
              <a:buChar char="-"/>
            </a:pPr>
            <a:r>
              <a:rPr lang="en-US" dirty="0"/>
              <a:t>they don’t want to give a cat that isn’t toilet-trained to someone who needs a cat this is</a:t>
            </a:r>
          </a:p>
          <a:p>
            <a:pPr lvl="1">
              <a:buFontTx/>
              <a:buChar char="-"/>
            </a:pPr>
            <a:r>
              <a:rPr lang="en-US" dirty="0"/>
              <a:t>they don’t want to give a cat that will need a lot of attention to someone who will leave the cat alone at home for long periods of time.</a:t>
            </a:r>
          </a:p>
          <a:p>
            <a:pPr lvl="1">
              <a:buFontTx/>
              <a:buChar char="-"/>
            </a:pPr>
            <a:r>
              <a:rPr lang="en-US" dirty="0"/>
              <a:t>They want save the toilet-trained and independent cats for people with less flexible lifestyles. </a:t>
            </a:r>
          </a:p>
          <a:p>
            <a:pPr>
              <a:buFont typeface="Wingdings" pitchFamily="2" charset="2"/>
              <a:buChar char="Ø"/>
            </a:pPr>
            <a:r>
              <a:rPr lang="en-US" dirty="0"/>
              <a:t> From the cats that meet the mandatory requirements, the user will be presented with their best matched cat. The user can choose to adopt this cat or continue to look through any other eligible cats that met their criteria. </a:t>
            </a:r>
          </a:p>
        </p:txBody>
      </p:sp>
      <p:sp>
        <p:nvSpPr>
          <p:cNvPr id="5" name="Content Placeholder 4">
            <a:extLst>
              <a:ext uri="{FF2B5EF4-FFF2-40B4-BE49-F238E27FC236}">
                <a16:creationId xmlns:a16="http://schemas.microsoft.com/office/drawing/2014/main" id="{44E452CD-6EA4-B346-BF3B-8037A0E112C8}"/>
              </a:ext>
            </a:extLst>
          </p:cNvPr>
          <p:cNvSpPr>
            <a:spLocks noGrp="1"/>
          </p:cNvSpPr>
          <p:nvPr>
            <p:ph sz="quarter" idx="12"/>
          </p:nvPr>
        </p:nvSpPr>
        <p:spPr/>
        <p:txBody>
          <a:bodyPr/>
          <a:lstStyle/>
          <a:p>
            <a:pPr marL="0" indent="0">
              <a:buNone/>
            </a:pPr>
            <a:endParaRPr lang="en-US" dirty="0"/>
          </a:p>
        </p:txBody>
      </p:sp>
      <p:sp>
        <p:nvSpPr>
          <p:cNvPr id="6" name="Text Placeholder 5">
            <a:extLst>
              <a:ext uri="{FF2B5EF4-FFF2-40B4-BE49-F238E27FC236}">
                <a16:creationId xmlns:a16="http://schemas.microsoft.com/office/drawing/2014/main" id="{B0CC34F5-8C71-9947-A401-FE386A7482D3}"/>
              </a:ext>
            </a:extLst>
          </p:cNvPr>
          <p:cNvSpPr>
            <a:spLocks noGrp="1"/>
          </p:cNvSpPr>
          <p:nvPr>
            <p:ph type="body" sz="quarter" idx="13"/>
          </p:nvPr>
        </p:nvSpPr>
        <p:spPr/>
        <p:txBody>
          <a:bodyPr/>
          <a:lstStyle/>
          <a:p>
            <a:r>
              <a:rPr lang="en-US" dirty="0"/>
              <a:t>Objectives</a:t>
            </a:r>
          </a:p>
        </p:txBody>
      </p:sp>
      <p:sp>
        <p:nvSpPr>
          <p:cNvPr id="7" name="Text Placeholder 6">
            <a:extLst>
              <a:ext uri="{FF2B5EF4-FFF2-40B4-BE49-F238E27FC236}">
                <a16:creationId xmlns:a16="http://schemas.microsoft.com/office/drawing/2014/main" id="{D3C6BFE1-6159-2A4E-8FEB-F7F42080B2EB}"/>
              </a:ext>
            </a:extLst>
          </p:cNvPr>
          <p:cNvSpPr>
            <a:spLocks noGrp="1"/>
          </p:cNvSpPr>
          <p:nvPr>
            <p:ph type="body" sz="quarter" idx="14"/>
          </p:nvPr>
        </p:nvSpPr>
        <p:spPr/>
        <p:txBody>
          <a:bodyPr/>
          <a:lstStyle/>
          <a:p>
            <a:r>
              <a:rPr lang="en-US" dirty="0"/>
              <a:t>Mechanics</a:t>
            </a:r>
          </a:p>
        </p:txBody>
      </p:sp>
    </p:spTree>
    <p:extLst>
      <p:ext uri="{BB962C8B-B14F-4D97-AF65-F5344CB8AC3E}">
        <p14:creationId xmlns:p14="http://schemas.microsoft.com/office/powerpoint/2010/main" val="426299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943D-EF79-4249-BAA3-CB39DD6E5C39}"/>
              </a:ext>
            </a:extLst>
          </p:cNvPr>
          <p:cNvSpPr>
            <a:spLocks noGrp="1"/>
          </p:cNvSpPr>
          <p:nvPr>
            <p:ph type="title"/>
          </p:nvPr>
        </p:nvSpPr>
        <p:spPr/>
        <p:txBody>
          <a:bodyPr/>
          <a:lstStyle/>
          <a:p>
            <a:r>
              <a:rPr lang="en-US" dirty="0"/>
              <a:t>Demonstration</a:t>
            </a:r>
          </a:p>
        </p:txBody>
      </p:sp>
      <p:sp>
        <p:nvSpPr>
          <p:cNvPr id="3" name="Slide Number Placeholder 2">
            <a:extLst>
              <a:ext uri="{FF2B5EF4-FFF2-40B4-BE49-F238E27FC236}">
                <a16:creationId xmlns:a16="http://schemas.microsoft.com/office/drawing/2014/main" id="{D832954A-2383-D847-BB15-56488E2EF47B}"/>
              </a:ext>
            </a:extLst>
          </p:cNvPr>
          <p:cNvSpPr>
            <a:spLocks noGrp="1"/>
          </p:cNvSpPr>
          <p:nvPr>
            <p:ph type="sldNum" sz="quarter" idx="10"/>
          </p:nvPr>
        </p:nvSpPr>
        <p:spPr/>
        <p:txBody>
          <a:bodyPr/>
          <a:lstStyle/>
          <a:p>
            <a:fld id="{215380D3-251D-4F22-9EA0-054A331A661F}" type="slidenum">
              <a:rPr lang="en-AU" smtClean="0">
                <a:solidFill>
                  <a:srgbClr val="666666"/>
                </a:solidFill>
              </a:rPr>
              <a:pPr/>
              <a:t>6</a:t>
            </a:fld>
            <a:endParaRPr lang="en-AU" dirty="0">
              <a:solidFill>
                <a:srgbClr val="666666"/>
              </a:solidFill>
            </a:endParaRPr>
          </a:p>
        </p:txBody>
      </p:sp>
      <p:sp>
        <p:nvSpPr>
          <p:cNvPr id="4" name="Content Placeholder 3">
            <a:extLst>
              <a:ext uri="{FF2B5EF4-FFF2-40B4-BE49-F238E27FC236}">
                <a16:creationId xmlns:a16="http://schemas.microsoft.com/office/drawing/2014/main" id="{1E62EB1B-4792-644F-87B0-B7DA8C946A1A}"/>
              </a:ext>
            </a:extLst>
          </p:cNvPr>
          <p:cNvSpPr>
            <a:spLocks noGrp="1"/>
          </p:cNvSpPr>
          <p:nvPr>
            <p:ph sz="quarter" idx="11"/>
          </p:nvPr>
        </p:nvSpPr>
        <p:spPr/>
        <p:txBody>
          <a:bodyPr/>
          <a:lstStyle/>
          <a:p>
            <a:endParaRPr lang="en-US"/>
          </a:p>
        </p:txBody>
      </p:sp>
      <p:sp>
        <p:nvSpPr>
          <p:cNvPr id="5" name="Content Placeholder 4">
            <a:extLst>
              <a:ext uri="{FF2B5EF4-FFF2-40B4-BE49-F238E27FC236}">
                <a16:creationId xmlns:a16="http://schemas.microsoft.com/office/drawing/2014/main" id="{D3713C3F-130D-4648-B78C-03793B229751}"/>
              </a:ext>
            </a:extLst>
          </p:cNvPr>
          <p:cNvSpPr>
            <a:spLocks noGrp="1"/>
          </p:cNvSpPr>
          <p:nvPr>
            <p:ph sz="quarter" idx="12"/>
          </p:nvPr>
        </p:nvSpPr>
        <p:spPr/>
        <p:txBody>
          <a:bodyPr/>
          <a:lstStyle/>
          <a:p>
            <a:endParaRPr lang="en-US"/>
          </a:p>
        </p:txBody>
      </p:sp>
      <p:sp>
        <p:nvSpPr>
          <p:cNvPr id="6" name="Text Placeholder 5">
            <a:extLst>
              <a:ext uri="{FF2B5EF4-FFF2-40B4-BE49-F238E27FC236}">
                <a16:creationId xmlns:a16="http://schemas.microsoft.com/office/drawing/2014/main" id="{88152AE2-7BBB-AD4B-B5FD-BD5E8FF1CD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8942E06F-21EB-B545-94D9-A5D84348F34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03806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83C9-B76E-8543-B9EF-D6DF53ECFCD5}"/>
              </a:ext>
            </a:extLst>
          </p:cNvPr>
          <p:cNvSpPr>
            <a:spLocks noGrp="1"/>
          </p:cNvSpPr>
          <p:nvPr>
            <p:ph type="title"/>
          </p:nvPr>
        </p:nvSpPr>
        <p:spPr/>
        <p:txBody>
          <a:bodyPr/>
          <a:lstStyle/>
          <a:p>
            <a:r>
              <a:rPr lang="en-US" dirty="0"/>
              <a:t>Lessons Learned</a:t>
            </a:r>
          </a:p>
        </p:txBody>
      </p:sp>
      <p:sp>
        <p:nvSpPr>
          <p:cNvPr id="3" name="Slide Number Placeholder 2">
            <a:extLst>
              <a:ext uri="{FF2B5EF4-FFF2-40B4-BE49-F238E27FC236}">
                <a16:creationId xmlns:a16="http://schemas.microsoft.com/office/drawing/2014/main" id="{19FDBFEF-D10A-7640-A4F0-F1C9D6F885C8}"/>
              </a:ext>
            </a:extLst>
          </p:cNvPr>
          <p:cNvSpPr>
            <a:spLocks noGrp="1"/>
          </p:cNvSpPr>
          <p:nvPr>
            <p:ph type="sldNum" sz="quarter" idx="10"/>
          </p:nvPr>
        </p:nvSpPr>
        <p:spPr/>
        <p:txBody>
          <a:bodyPr/>
          <a:lstStyle/>
          <a:p>
            <a:fld id="{215380D3-251D-4F22-9EA0-054A331A661F}" type="slidenum">
              <a:rPr lang="en-AU" smtClean="0">
                <a:solidFill>
                  <a:srgbClr val="666666"/>
                </a:solidFill>
              </a:rPr>
              <a:pPr/>
              <a:t>7</a:t>
            </a:fld>
            <a:endParaRPr lang="en-AU" dirty="0">
              <a:solidFill>
                <a:srgbClr val="666666"/>
              </a:solidFill>
            </a:endParaRPr>
          </a:p>
        </p:txBody>
      </p:sp>
      <p:sp>
        <p:nvSpPr>
          <p:cNvPr id="4" name="Content Placeholder 3">
            <a:extLst>
              <a:ext uri="{FF2B5EF4-FFF2-40B4-BE49-F238E27FC236}">
                <a16:creationId xmlns:a16="http://schemas.microsoft.com/office/drawing/2014/main" id="{41392C59-E7EC-AF47-B3B5-51C55F42BBDF}"/>
              </a:ext>
            </a:extLst>
          </p:cNvPr>
          <p:cNvSpPr>
            <a:spLocks noGrp="1"/>
          </p:cNvSpPr>
          <p:nvPr>
            <p:ph sz="quarter" idx="11"/>
          </p:nvPr>
        </p:nvSpPr>
        <p:spPr/>
        <p:txBody>
          <a:bodyPr/>
          <a:lstStyle/>
          <a:p>
            <a:pPr>
              <a:buFont typeface="Wingdings" pitchFamily="2" charset="2"/>
              <a:buChar char="Ø"/>
            </a:pPr>
            <a:r>
              <a:rPr lang="en-US" dirty="0"/>
              <a:t>Creating the cat database</a:t>
            </a:r>
          </a:p>
          <a:p>
            <a:pPr>
              <a:buFont typeface="Wingdings" pitchFamily="2" charset="2"/>
              <a:buChar char="Ø"/>
            </a:pPr>
            <a:r>
              <a:rPr lang="en-US" dirty="0"/>
              <a:t>Learning about Object Orientated Programming/ OOP in practice</a:t>
            </a:r>
          </a:p>
          <a:p>
            <a:pPr>
              <a:buFont typeface="Wingdings" pitchFamily="2" charset="2"/>
              <a:buChar char="Ø"/>
            </a:pPr>
            <a:r>
              <a:rPr lang="en-US" dirty="0"/>
              <a:t>Brainstorming how users will interact with the app</a:t>
            </a:r>
          </a:p>
        </p:txBody>
      </p:sp>
      <p:sp>
        <p:nvSpPr>
          <p:cNvPr id="5" name="Content Placeholder 4">
            <a:extLst>
              <a:ext uri="{FF2B5EF4-FFF2-40B4-BE49-F238E27FC236}">
                <a16:creationId xmlns:a16="http://schemas.microsoft.com/office/drawing/2014/main" id="{AB8F0A46-78BB-F34F-9FD6-696DFF12C2F8}"/>
              </a:ext>
            </a:extLst>
          </p:cNvPr>
          <p:cNvSpPr>
            <a:spLocks noGrp="1"/>
          </p:cNvSpPr>
          <p:nvPr>
            <p:ph sz="quarter" idx="12"/>
          </p:nvPr>
        </p:nvSpPr>
        <p:spPr/>
        <p:txBody>
          <a:bodyPr/>
          <a:lstStyle/>
          <a:p>
            <a:pPr>
              <a:buFont typeface="Wingdings" pitchFamily="2" charset="2"/>
              <a:buChar char="Ø"/>
            </a:pPr>
            <a:r>
              <a:rPr lang="en-US" dirty="0"/>
              <a:t>Be really clear on the features we want to make (specification)</a:t>
            </a:r>
          </a:p>
          <a:p>
            <a:pPr>
              <a:buFont typeface="Wingdings" pitchFamily="2" charset="2"/>
              <a:buChar char="Ø"/>
            </a:pPr>
            <a:r>
              <a:rPr lang="en-US" dirty="0"/>
              <a:t>Code can be made more DRY by using classes (e.g. program questions and cats)</a:t>
            </a:r>
          </a:p>
          <a:p>
            <a:pPr>
              <a:buFont typeface="Wingdings" pitchFamily="2" charset="2"/>
              <a:buChar char="Ø"/>
            </a:pPr>
            <a:r>
              <a:rPr lang="en-US" dirty="0"/>
              <a:t>Don’t be too prescriptive in the design phase about the specific way that we will code the program.</a:t>
            </a:r>
          </a:p>
          <a:p>
            <a:pPr>
              <a:buFont typeface="Wingdings" pitchFamily="2" charset="2"/>
              <a:buChar char="Ø"/>
            </a:pPr>
            <a:r>
              <a:rPr lang="en-US" dirty="0"/>
              <a:t>It’s hard to test your program with only a few data points! We could have built our cat database by leveraging a gem</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6" name="Text Placeholder 5">
            <a:extLst>
              <a:ext uri="{FF2B5EF4-FFF2-40B4-BE49-F238E27FC236}">
                <a16:creationId xmlns:a16="http://schemas.microsoft.com/office/drawing/2014/main" id="{0690A30D-6B72-B64E-A2B4-446BDC08EF96}"/>
              </a:ext>
            </a:extLst>
          </p:cNvPr>
          <p:cNvSpPr>
            <a:spLocks noGrp="1"/>
          </p:cNvSpPr>
          <p:nvPr>
            <p:ph type="body" sz="quarter" idx="13"/>
          </p:nvPr>
        </p:nvSpPr>
        <p:spPr/>
        <p:txBody>
          <a:bodyPr/>
          <a:lstStyle/>
          <a:p>
            <a:r>
              <a:rPr lang="en-US" dirty="0"/>
              <a:t>Fun bits</a:t>
            </a:r>
          </a:p>
        </p:txBody>
      </p:sp>
      <p:sp>
        <p:nvSpPr>
          <p:cNvPr id="7" name="Text Placeholder 6">
            <a:extLst>
              <a:ext uri="{FF2B5EF4-FFF2-40B4-BE49-F238E27FC236}">
                <a16:creationId xmlns:a16="http://schemas.microsoft.com/office/drawing/2014/main" id="{CD5B5335-4258-834B-A2DD-C1EA93DFF65D}"/>
              </a:ext>
            </a:extLst>
          </p:cNvPr>
          <p:cNvSpPr>
            <a:spLocks noGrp="1"/>
          </p:cNvSpPr>
          <p:nvPr>
            <p:ph type="body" sz="quarter" idx="14"/>
          </p:nvPr>
        </p:nvSpPr>
        <p:spPr/>
        <p:txBody>
          <a:bodyPr/>
          <a:lstStyle/>
          <a:p>
            <a:r>
              <a:rPr lang="en-US" dirty="0"/>
              <a:t>Lessons learned</a:t>
            </a:r>
          </a:p>
        </p:txBody>
      </p:sp>
    </p:spTree>
    <p:extLst>
      <p:ext uri="{BB962C8B-B14F-4D97-AF65-F5344CB8AC3E}">
        <p14:creationId xmlns:p14="http://schemas.microsoft.com/office/powerpoint/2010/main" val="277966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E8AC-D05C-BA4C-8FF4-896DF57B233F}"/>
              </a:ext>
            </a:extLst>
          </p:cNvPr>
          <p:cNvSpPr>
            <a:spLocks noGrp="1"/>
          </p:cNvSpPr>
          <p:nvPr>
            <p:ph type="title"/>
          </p:nvPr>
        </p:nvSpPr>
        <p:spPr/>
        <p:txBody>
          <a:bodyPr/>
          <a:lstStyle/>
          <a:p>
            <a:r>
              <a:rPr lang="en-US" dirty="0"/>
              <a:t>Future Possibilities for our App</a:t>
            </a:r>
          </a:p>
        </p:txBody>
      </p:sp>
      <p:sp>
        <p:nvSpPr>
          <p:cNvPr id="3" name="Slide Number Placeholder 2">
            <a:extLst>
              <a:ext uri="{FF2B5EF4-FFF2-40B4-BE49-F238E27FC236}">
                <a16:creationId xmlns:a16="http://schemas.microsoft.com/office/drawing/2014/main" id="{042069E7-9913-F345-9F31-C7EBE4CA4587}"/>
              </a:ext>
            </a:extLst>
          </p:cNvPr>
          <p:cNvSpPr>
            <a:spLocks noGrp="1"/>
          </p:cNvSpPr>
          <p:nvPr>
            <p:ph type="sldNum" sz="quarter" idx="10"/>
          </p:nvPr>
        </p:nvSpPr>
        <p:spPr/>
        <p:txBody>
          <a:bodyPr/>
          <a:lstStyle/>
          <a:p>
            <a:fld id="{215380D3-251D-4F22-9EA0-054A331A661F}" type="slidenum">
              <a:rPr lang="en-AU" smtClean="0">
                <a:solidFill>
                  <a:srgbClr val="666666"/>
                </a:solidFill>
              </a:rPr>
              <a:pPr/>
              <a:t>8</a:t>
            </a:fld>
            <a:endParaRPr lang="en-AU" dirty="0">
              <a:solidFill>
                <a:srgbClr val="666666"/>
              </a:solidFill>
            </a:endParaRPr>
          </a:p>
        </p:txBody>
      </p:sp>
      <p:sp>
        <p:nvSpPr>
          <p:cNvPr id="8" name="Content Placeholder 7">
            <a:extLst>
              <a:ext uri="{FF2B5EF4-FFF2-40B4-BE49-F238E27FC236}">
                <a16:creationId xmlns:a16="http://schemas.microsoft.com/office/drawing/2014/main" id="{ADF14F26-8B88-C04B-952C-AD97FBD0C400}"/>
              </a:ext>
            </a:extLst>
          </p:cNvPr>
          <p:cNvSpPr>
            <a:spLocks noGrp="1"/>
          </p:cNvSpPr>
          <p:nvPr>
            <p:ph sz="quarter" idx="11"/>
          </p:nvPr>
        </p:nvSpPr>
        <p:spPr/>
        <p:txBody>
          <a:bodyPr/>
          <a:lstStyle/>
          <a:p>
            <a:pPr>
              <a:buFont typeface="Wingdings" pitchFamily="2" charset="2"/>
              <a:buChar char="Ø"/>
            </a:pPr>
            <a:r>
              <a:rPr lang="en-US" sz="1200" dirty="0"/>
              <a:t>On the customer side:</a:t>
            </a:r>
          </a:p>
          <a:p>
            <a:pPr>
              <a:buFontTx/>
              <a:buChar char="-"/>
            </a:pPr>
            <a:r>
              <a:rPr lang="en-US" sz="1200" dirty="0"/>
              <a:t>Show pictures of the cats</a:t>
            </a:r>
          </a:p>
          <a:p>
            <a:pPr>
              <a:buFontTx/>
              <a:buChar char="-"/>
            </a:pPr>
            <a:r>
              <a:rPr lang="en-US" sz="1200" dirty="0"/>
              <a:t>Allow the user to save a profile in the database and feature to automatically email them if a new cat match is entered into the system</a:t>
            </a:r>
          </a:p>
          <a:p>
            <a:pPr>
              <a:buFontTx/>
              <a:buChar char="-"/>
            </a:pPr>
            <a:r>
              <a:rPr lang="en-US" sz="1200" dirty="0"/>
              <a:t>Improve user experience of entering information!</a:t>
            </a:r>
          </a:p>
          <a:p>
            <a:pPr>
              <a:buFontTx/>
              <a:buChar char="-"/>
            </a:pPr>
            <a:endParaRPr lang="en-US" sz="1200" dirty="0"/>
          </a:p>
          <a:p>
            <a:pPr>
              <a:buFontTx/>
              <a:buChar char="-"/>
            </a:pPr>
            <a:endParaRPr lang="en-US" sz="1200" dirty="0"/>
          </a:p>
          <a:p>
            <a:pPr>
              <a:buFont typeface="Wingdings" pitchFamily="2" charset="2"/>
              <a:buChar char="Ø"/>
            </a:pPr>
            <a:r>
              <a:rPr lang="en-US" sz="1200" dirty="0"/>
              <a:t>Create the </a:t>
            </a:r>
            <a:r>
              <a:rPr lang="en-US" sz="1200" dirty="0" err="1"/>
              <a:t>organisation</a:t>
            </a:r>
            <a:r>
              <a:rPr lang="en-US" sz="1200" dirty="0"/>
              <a:t> (i.e. cat shelter) side of the app. Features could include:</a:t>
            </a:r>
          </a:p>
          <a:p>
            <a:pPr>
              <a:buFontTx/>
              <a:buChar char="-"/>
            </a:pPr>
            <a:r>
              <a:rPr lang="en-US" sz="1200" dirty="0"/>
              <a:t>Ability to add new cats when they are rescued</a:t>
            </a:r>
          </a:p>
          <a:p>
            <a:pPr>
              <a:buFontTx/>
              <a:buChar char="-"/>
            </a:pPr>
            <a:r>
              <a:rPr lang="en-US" sz="1200" dirty="0"/>
              <a:t>Ability to view all cats in the database</a:t>
            </a:r>
          </a:p>
          <a:p>
            <a:pPr>
              <a:buFontTx/>
              <a:buChar char="-"/>
            </a:pPr>
            <a:r>
              <a:rPr lang="en-US" sz="1200" dirty="0"/>
              <a:t>Ability to delete cats from the database</a:t>
            </a:r>
          </a:p>
        </p:txBody>
      </p:sp>
    </p:spTree>
    <p:extLst>
      <p:ext uri="{BB962C8B-B14F-4D97-AF65-F5344CB8AC3E}">
        <p14:creationId xmlns:p14="http://schemas.microsoft.com/office/powerpoint/2010/main" val="242046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1D52-D000-194D-9325-E6F074EAD6A8}"/>
              </a:ext>
            </a:extLst>
          </p:cNvPr>
          <p:cNvSpPr>
            <a:spLocks noGrp="1"/>
          </p:cNvSpPr>
          <p:nvPr>
            <p:ph type="title"/>
          </p:nvPr>
        </p:nvSpPr>
        <p:spPr/>
        <p:txBody>
          <a:bodyPr/>
          <a:lstStyle/>
          <a:p>
            <a:r>
              <a:rPr lang="en-US" dirty="0"/>
              <a:t>Questions? </a:t>
            </a:r>
          </a:p>
        </p:txBody>
      </p:sp>
      <p:sp>
        <p:nvSpPr>
          <p:cNvPr id="3" name="Slide Number Placeholder 2">
            <a:extLst>
              <a:ext uri="{FF2B5EF4-FFF2-40B4-BE49-F238E27FC236}">
                <a16:creationId xmlns:a16="http://schemas.microsoft.com/office/drawing/2014/main" id="{F791EE8B-15A5-0A44-8F8C-4F85BF39C755}"/>
              </a:ext>
            </a:extLst>
          </p:cNvPr>
          <p:cNvSpPr>
            <a:spLocks noGrp="1"/>
          </p:cNvSpPr>
          <p:nvPr>
            <p:ph type="sldNum" sz="quarter" idx="10"/>
          </p:nvPr>
        </p:nvSpPr>
        <p:spPr/>
        <p:txBody>
          <a:bodyPr/>
          <a:lstStyle/>
          <a:p>
            <a:fld id="{215380D3-251D-4F22-9EA0-054A331A661F}" type="slidenum">
              <a:rPr lang="en-AU" smtClean="0">
                <a:solidFill>
                  <a:srgbClr val="666666"/>
                </a:solidFill>
              </a:rPr>
              <a:pPr/>
              <a:t>9</a:t>
            </a:fld>
            <a:endParaRPr lang="en-AU" dirty="0">
              <a:solidFill>
                <a:srgbClr val="666666"/>
              </a:solidFill>
            </a:endParaRPr>
          </a:p>
        </p:txBody>
      </p:sp>
      <p:pic>
        <p:nvPicPr>
          <p:cNvPr id="5" name="Content Placeholder 4">
            <a:extLst>
              <a:ext uri="{FF2B5EF4-FFF2-40B4-BE49-F238E27FC236}">
                <a16:creationId xmlns:a16="http://schemas.microsoft.com/office/drawing/2014/main" id="{7B700332-E4C0-6246-87C1-AA33464E7F2D}"/>
              </a:ext>
            </a:extLst>
          </p:cNvPr>
          <p:cNvPicPr>
            <a:picLocks noGrp="1" noChangeAspect="1"/>
          </p:cNvPicPr>
          <p:nvPr>
            <p:ph sz="quarter" idx="11"/>
          </p:nvPr>
        </p:nvPicPr>
        <p:blipFill>
          <a:blip r:embed="rId2"/>
          <a:stretch>
            <a:fillRect/>
          </a:stretch>
        </p:blipFill>
        <p:spPr>
          <a:xfrm>
            <a:off x="2880519" y="1719263"/>
            <a:ext cx="3365500" cy="2425700"/>
          </a:xfrm>
          <a:prstGeom prst="rect">
            <a:avLst/>
          </a:prstGeom>
        </p:spPr>
      </p:pic>
    </p:spTree>
    <p:extLst>
      <p:ext uri="{BB962C8B-B14F-4D97-AF65-F5344CB8AC3E}">
        <p14:creationId xmlns:p14="http://schemas.microsoft.com/office/powerpoint/2010/main" val="400923323"/>
      </p:ext>
    </p:extLst>
  </p:cSld>
  <p:clrMapOvr>
    <a:masterClrMapping/>
  </p:clrMapOvr>
</p:sld>
</file>

<file path=ppt/theme/theme1.xml><?xml version="1.0" encoding="utf-8"?>
<a:theme xmlns:a="http://schemas.openxmlformats.org/drawingml/2006/main" name="2_WoW Template Attempt 2">
  <a:themeElements>
    <a:clrScheme name="Woolworths default">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Woolworths">
      <a:majorFont>
        <a:latin typeface="Open Sans"/>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lumMod val="60000"/>
            <a:lumOff val="40000"/>
          </a:schemeClr>
        </a:solidFill>
        <a:ln w="19050" cap="flat" cmpd="sng" algn="ctr">
          <a:solidFill>
            <a:schemeClr val="accent4"/>
          </a:solidFill>
          <a:prstDash val="solid"/>
          <a:round/>
          <a:headEnd type="none" w="med" len="med"/>
          <a:tailEnd type="none"/>
        </a:ln>
        <a:effectLst/>
      </a:spPr>
      <a:bodyPr rtlCol="0" anchor="ctr"/>
      <a:lstStyle>
        <a:defPPr algn="ctr">
          <a:defRPr dirty="0" smtClean="0"/>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noFill/>
      </a:spPr>
      <a:bodyPr wrap="square" lIns="72000" tIns="36000" rIns="72000" bIns="36000" rtlCol="0">
        <a:spAutoFit/>
      </a:bodyPr>
      <a:lstStyle>
        <a:defPPr>
          <a:buClr>
            <a:schemeClr val="bg2"/>
          </a:buClr>
          <a:defRPr sz="800" dirty="0" smtClean="0">
            <a:latin typeface="+mj-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969696"/>
        </a:lt2>
        <a:accent1>
          <a:srgbClr val="FF9900"/>
        </a:accent1>
        <a:accent2>
          <a:srgbClr val="B2B2B2"/>
        </a:accent2>
        <a:accent3>
          <a:srgbClr val="FFFFFF"/>
        </a:accent3>
        <a:accent4>
          <a:srgbClr val="000000"/>
        </a:accent4>
        <a:accent5>
          <a:srgbClr val="FFCAAA"/>
        </a:accent5>
        <a:accent6>
          <a:srgbClr val="A1A1A1"/>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FCC66"/>
        </a:accent1>
        <a:accent2>
          <a:srgbClr val="B2B2B2"/>
        </a:accent2>
        <a:accent3>
          <a:srgbClr val="FFFFFF"/>
        </a:accent3>
        <a:accent4>
          <a:srgbClr val="000000"/>
        </a:accent4>
        <a:accent5>
          <a:srgbClr val="FFE2B8"/>
        </a:accent5>
        <a:accent6>
          <a:srgbClr val="A1A1A1"/>
        </a:accent6>
        <a:hlink>
          <a:srgbClr val="B2B2B2"/>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969696"/>
        </a:lt2>
        <a:accent1>
          <a:srgbClr val="FFCC66"/>
        </a:accent1>
        <a:accent2>
          <a:srgbClr val="DDDDDD"/>
        </a:accent2>
        <a:accent3>
          <a:srgbClr val="FFFFFF"/>
        </a:accent3>
        <a:accent4>
          <a:srgbClr val="000000"/>
        </a:accent4>
        <a:accent5>
          <a:srgbClr val="FFE2B8"/>
        </a:accent5>
        <a:accent6>
          <a:srgbClr val="C8C8C8"/>
        </a:accent6>
        <a:hlink>
          <a:srgbClr val="B2B2B2"/>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FFD9C5D0-B5E2-470A-881C-F83ED98B28FC}" vid="{95DF72AF-9758-47BE-9175-B458132F2D18}"/>
    </a:ext>
  </a:extLst>
</a:theme>
</file>

<file path=ppt/theme/theme2.xml><?xml version="1.0" encoding="utf-8"?>
<a:theme xmlns:a="http://schemas.openxmlformats.org/drawingml/2006/main" name="3_WoW Template Attempt 2">
  <a:themeElements>
    <a:clrScheme name="Woolworths default">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Woolworths">
      <a:majorFont>
        <a:latin typeface="Open Sans"/>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a:ln>
        <a:effectLst/>
      </a:spPr>
      <a:bodyPr rtlCol="0" anchor="ctr"/>
      <a:lstStyle>
        <a:defPPr algn="ctr">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noFill/>
      </a:spPr>
      <a:bodyPr wrap="square" lIns="0" rtlCol="0">
        <a:spAutoFit/>
      </a:bodyPr>
      <a:lstStyle>
        <a:defPPr marL="85725" indent="-85725">
          <a:buClr>
            <a:schemeClr val="bg2"/>
          </a:buClr>
          <a:buFont typeface="Arial Narrow" panose="020B0606020202030204" pitchFamily="34" charset="0"/>
          <a:buChar char="&gt;"/>
          <a:defRPr dirty="0" err="1" smtClean="0">
            <a:latin typeface="Arial Narrow" panose="020B0606020202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969696"/>
        </a:lt2>
        <a:accent1>
          <a:srgbClr val="FF9900"/>
        </a:accent1>
        <a:accent2>
          <a:srgbClr val="B2B2B2"/>
        </a:accent2>
        <a:accent3>
          <a:srgbClr val="FFFFFF"/>
        </a:accent3>
        <a:accent4>
          <a:srgbClr val="000000"/>
        </a:accent4>
        <a:accent5>
          <a:srgbClr val="FFCAAA"/>
        </a:accent5>
        <a:accent6>
          <a:srgbClr val="A1A1A1"/>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FCC66"/>
        </a:accent1>
        <a:accent2>
          <a:srgbClr val="B2B2B2"/>
        </a:accent2>
        <a:accent3>
          <a:srgbClr val="FFFFFF"/>
        </a:accent3>
        <a:accent4>
          <a:srgbClr val="000000"/>
        </a:accent4>
        <a:accent5>
          <a:srgbClr val="FFE2B8"/>
        </a:accent5>
        <a:accent6>
          <a:srgbClr val="A1A1A1"/>
        </a:accent6>
        <a:hlink>
          <a:srgbClr val="B2B2B2"/>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969696"/>
        </a:lt2>
        <a:accent1>
          <a:srgbClr val="FFCC66"/>
        </a:accent1>
        <a:accent2>
          <a:srgbClr val="DDDDDD"/>
        </a:accent2>
        <a:accent3>
          <a:srgbClr val="FFFFFF"/>
        </a:accent3>
        <a:accent4>
          <a:srgbClr val="000000"/>
        </a:accent4>
        <a:accent5>
          <a:srgbClr val="FFE2B8"/>
        </a:accent5>
        <a:accent6>
          <a:srgbClr val="C8C8C8"/>
        </a:accent6>
        <a:hlink>
          <a:srgbClr val="B2B2B2"/>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FFD9C5D0-B5E2-470A-881C-F83ED98B28FC}" vid="{95DF72AF-9758-47BE-9175-B458132F2D18}"/>
    </a:ext>
  </a:extLst>
</a:theme>
</file>

<file path=ppt/theme/theme3.xml><?xml version="1.0" encoding="utf-8"?>
<a:theme xmlns:a="http://schemas.openxmlformats.org/drawingml/2006/main" name="4_WoW Template Attempt 2">
  <a:themeElements>
    <a:clrScheme name="Woolworths default">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Woolworths">
      <a:majorFont>
        <a:latin typeface="Open Sans"/>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a:ln>
        <a:effectLst/>
      </a:spPr>
      <a:bodyPr rtlCol="0" anchor="ctr"/>
      <a:lstStyle>
        <a:defPPr algn="ctr">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noFill/>
      </a:spPr>
      <a:bodyPr wrap="square" lIns="0" rtlCol="0">
        <a:spAutoFit/>
      </a:bodyPr>
      <a:lstStyle>
        <a:defPPr marL="85725" indent="-85725">
          <a:buClr>
            <a:schemeClr val="bg2"/>
          </a:buClr>
          <a:buFont typeface="Arial Narrow" panose="020B0606020202030204" pitchFamily="34" charset="0"/>
          <a:buChar char="&gt;"/>
          <a:defRPr dirty="0" err="1" smtClean="0">
            <a:latin typeface="Arial Narrow" panose="020B0606020202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969696"/>
        </a:lt2>
        <a:accent1>
          <a:srgbClr val="FF9900"/>
        </a:accent1>
        <a:accent2>
          <a:srgbClr val="B2B2B2"/>
        </a:accent2>
        <a:accent3>
          <a:srgbClr val="FFFFFF"/>
        </a:accent3>
        <a:accent4>
          <a:srgbClr val="000000"/>
        </a:accent4>
        <a:accent5>
          <a:srgbClr val="FFCAAA"/>
        </a:accent5>
        <a:accent6>
          <a:srgbClr val="A1A1A1"/>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FCC66"/>
        </a:accent1>
        <a:accent2>
          <a:srgbClr val="B2B2B2"/>
        </a:accent2>
        <a:accent3>
          <a:srgbClr val="FFFFFF"/>
        </a:accent3>
        <a:accent4>
          <a:srgbClr val="000000"/>
        </a:accent4>
        <a:accent5>
          <a:srgbClr val="FFE2B8"/>
        </a:accent5>
        <a:accent6>
          <a:srgbClr val="A1A1A1"/>
        </a:accent6>
        <a:hlink>
          <a:srgbClr val="B2B2B2"/>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969696"/>
        </a:lt2>
        <a:accent1>
          <a:srgbClr val="FFCC66"/>
        </a:accent1>
        <a:accent2>
          <a:srgbClr val="DDDDDD"/>
        </a:accent2>
        <a:accent3>
          <a:srgbClr val="FFFFFF"/>
        </a:accent3>
        <a:accent4>
          <a:srgbClr val="000000"/>
        </a:accent4>
        <a:accent5>
          <a:srgbClr val="FFE2B8"/>
        </a:accent5>
        <a:accent6>
          <a:srgbClr val="C8C8C8"/>
        </a:accent6>
        <a:hlink>
          <a:srgbClr val="B2B2B2"/>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FFD9C5D0-B5E2-470A-881C-F83ED98B28FC}" vid="{95DF72AF-9758-47BE-9175-B458132F2D18}"/>
    </a:ext>
  </a:extLst>
</a:theme>
</file>

<file path=ppt/theme/theme4.xml><?xml version="1.0" encoding="utf-8"?>
<a:theme xmlns:a="http://schemas.openxmlformats.org/drawingml/2006/main" name="5_WoW Template Attempt 2">
  <a:themeElements>
    <a:clrScheme name="Woolworths default">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Woolworths">
      <a:majorFont>
        <a:latin typeface="Open Sans"/>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a:ln>
        <a:effectLst/>
      </a:spPr>
      <a:bodyPr rtlCol="0" anchor="ctr"/>
      <a:lstStyle>
        <a:defPPr algn="ctr">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noFill/>
      </a:spPr>
      <a:bodyPr wrap="square" lIns="0" rtlCol="0">
        <a:spAutoFit/>
      </a:bodyPr>
      <a:lstStyle>
        <a:defPPr marL="85725" indent="-85725">
          <a:buClr>
            <a:schemeClr val="bg2"/>
          </a:buClr>
          <a:buFont typeface="Arial Narrow" panose="020B0606020202030204" pitchFamily="34" charset="0"/>
          <a:buChar char="&gt;"/>
          <a:defRPr dirty="0" err="1" smtClean="0">
            <a:latin typeface="Arial Narrow" panose="020B0606020202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969696"/>
        </a:lt2>
        <a:accent1>
          <a:srgbClr val="FF9900"/>
        </a:accent1>
        <a:accent2>
          <a:srgbClr val="B2B2B2"/>
        </a:accent2>
        <a:accent3>
          <a:srgbClr val="FFFFFF"/>
        </a:accent3>
        <a:accent4>
          <a:srgbClr val="000000"/>
        </a:accent4>
        <a:accent5>
          <a:srgbClr val="FFCAAA"/>
        </a:accent5>
        <a:accent6>
          <a:srgbClr val="A1A1A1"/>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969696"/>
        </a:lt2>
        <a:accent1>
          <a:srgbClr val="FFCC66"/>
        </a:accent1>
        <a:accent2>
          <a:srgbClr val="B2B2B2"/>
        </a:accent2>
        <a:accent3>
          <a:srgbClr val="FFFFFF"/>
        </a:accent3>
        <a:accent4>
          <a:srgbClr val="000000"/>
        </a:accent4>
        <a:accent5>
          <a:srgbClr val="FFE2B8"/>
        </a:accent5>
        <a:accent6>
          <a:srgbClr val="A1A1A1"/>
        </a:accent6>
        <a:hlink>
          <a:srgbClr val="B2B2B2"/>
        </a:hlink>
        <a:folHlink>
          <a:srgbClr val="FFCC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969696"/>
        </a:lt2>
        <a:accent1>
          <a:srgbClr val="FFCC66"/>
        </a:accent1>
        <a:accent2>
          <a:srgbClr val="DDDDDD"/>
        </a:accent2>
        <a:accent3>
          <a:srgbClr val="FFFFFF"/>
        </a:accent3>
        <a:accent4>
          <a:srgbClr val="000000"/>
        </a:accent4>
        <a:accent5>
          <a:srgbClr val="FFE2B8"/>
        </a:accent5>
        <a:accent6>
          <a:srgbClr val="C8C8C8"/>
        </a:accent6>
        <a:hlink>
          <a:srgbClr val="B2B2B2"/>
        </a:hlink>
        <a:folHlink>
          <a:srgbClr val="FF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FFD9C5D0-B5E2-470A-881C-F83ED98B28FC}" vid="{95DF72AF-9758-47BE-9175-B458132F2D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4175</TotalTime>
  <Words>666</Words>
  <Application>Microsoft Office PowerPoint</Application>
  <PresentationFormat>On-screen Show (16:9)</PresentationFormat>
  <Paragraphs>89</Paragraphs>
  <Slides>9</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9</vt:i4>
      </vt:variant>
    </vt:vector>
  </HeadingPairs>
  <TitlesOfParts>
    <vt:vector size="18" baseType="lpstr">
      <vt:lpstr>Open Sans</vt:lpstr>
      <vt:lpstr>Arial</vt:lpstr>
      <vt:lpstr>Arial Narrow</vt:lpstr>
      <vt:lpstr>Wingdings</vt:lpstr>
      <vt:lpstr>Calibri</vt:lpstr>
      <vt:lpstr>2_WoW Template Attempt 2</vt:lpstr>
      <vt:lpstr>3_WoW Template Attempt 2</vt:lpstr>
      <vt:lpstr>4_WoW Template Attempt 2</vt:lpstr>
      <vt:lpstr>5_WoW Template Attempt 2</vt:lpstr>
      <vt:lpstr>Rescue Cat Matcher App!</vt:lpstr>
      <vt:lpstr>Outline</vt:lpstr>
      <vt:lpstr>The problem we solved… </vt:lpstr>
      <vt:lpstr>User Stories</vt:lpstr>
      <vt:lpstr>Design Considerations</vt:lpstr>
      <vt:lpstr>Demonstration</vt:lpstr>
      <vt:lpstr>Lessons Learned</vt:lpstr>
      <vt:lpstr>Future Possibilities for our App</vt:lpstr>
      <vt:lpstr>Questions?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Higgs</dc:creator>
  <cp:lastModifiedBy>William Leitch</cp:lastModifiedBy>
  <cp:revision>655</cp:revision>
  <cp:lastPrinted>2019-03-06T04:45:32Z</cp:lastPrinted>
  <dcterms:created xsi:type="dcterms:W3CDTF">2016-06-02T03:35:42Z</dcterms:created>
  <dcterms:modified xsi:type="dcterms:W3CDTF">2019-03-06T23:52:23Z</dcterms:modified>
</cp:coreProperties>
</file>