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6EC89-B5ED-0FF3-D6B5-6F78152E8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6F1CA7-3FFF-CC85-0B6D-312C2B27B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BCBE4-F946-00DB-26D5-E237F4BB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C344-C8E6-4C80-BDB2-2670134CF05C}" type="datetimeFigureOut">
              <a:rPr lang="fr-FR" smtClean="0"/>
              <a:t>04/01/2025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CA049F-9EBB-CAEC-372C-A0BC14B8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198F52-583C-EAF3-E6DC-8C2A5A4E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62BE-FCBB-41EF-B5FA-DA5752DC3E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06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C9E786-89DE-B3F3-80E6-805E4365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1421C7-2997-0DC9-E3B2-29EDF4BD2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A59CF1-8510-83FC-9BA5-8E4D5B82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C344-C8E6-4C80-BDB2-2670134CF05C}" type="datetimeFigureOut">
              <a:rPr lang="fr-FR" smtClean="0"/>
              <a:t>04/01/2025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7A5388-6C76-E9BD-3E82-9CB49E71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FE7AD2-E73B-615E-6EAD-1716A28D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62BE-FCBB-41EF-B5FA-DA5752DC3E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61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5AE24B-4FA6-C3CA-A1AD-AE7E5001B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08C21B-0A7D-62C2-FA66-F38C2ECAF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348C50-4C78-82C2-E5A9-67112532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C344-C8E6-4C80-BDB2-2670134CF05C}" type="datetimeFigureOut">
              <a:rPr lang="fr-FR" smtClean="0"/>
              <a:t>04/01/2025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5AB045-B87D-400D-AF42-E5921E69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BC186C-26DF-A9A1-4D03-9957B64F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62BE-FCBB-41EF-B5FA-DA5752DC3E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44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02258-131C-E564-9C4B-7B702940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2A0E1D-E147-6BDA-6319-BE124758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7920AA-4761-855E-5920-B24A2334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C344-C8E6-4C80-BDB2-2670134CF05C}" type="datetimeFigureOut">
              <a:rPr lang="fr-FR" smtClean="0"/>
              <a:t>04/01/2025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4FEF2E-8682-0D43-F94C-9F850CC9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A8904B-EE7D-CCD0-122A-0D7A3DD9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62BE-FCBB-41EF-B5FA-DA5752DC3E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20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FECF5-E5E2-EB8E-D73B-09EE286E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7FB5DB-0A47-E1CE-D21F-48233D2AB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6DDE00-98BE-D48D-2FB1-2769B9B3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C344-C8E6-4C80-BDB2-2670134CF05C}" type="datetimeFigureOut">
              <a:rPr lang="fr-FR" smtClean="0"/>
              <a:t>04/01/2025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A89C20-CA49-731E-2295-A28D6A35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BC176C-33EB-79AF-8629-B1D1A566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62BE-FCBB-41EF-B5FA-DA5752DC3E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24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8828B7-24A2-5431-E69E-0460F03F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1F1A4C-FA3D-6469-2C47-B3A73E3FE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F147D8-5603-9E54-E84E-C5472A0F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60BD1D-978B-EA13-CB88-7C53783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C344-C8E6-4C80-BDB2-2670134CF05C}" type="datetimeFigureOut">
              <a:rPr lang="fr-FR" smtClean="0"/>
              <a:t>04/01/2025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1C259E-1794-0E1D-C771-A82EDB02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4E79C5-4673-5903-F27D-EC9AF10D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62BE-FCBB-41EF-B5FA-DA5752DC3E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85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DBC70-1B17-E1B8-56F4-BB2E2974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AB0436-3EC2-9CB1-C0E6-F20A12E0F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0BF85E-8A76-D891-08C5-70BBF3349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EA10DC-D4FC-807E-7E27-703490B30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9B35C7-9332-293E-9412-15208CCB4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DA460A-6660-D63A-8797-E43B6B60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C344-C8E6-4C80-BDB2-2670134CF05C}" type="datetimeFigureOut">
              <a:rPr lang="fr-FR" smtClean="0"/>
              <a:t>04/01/2025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7A8F56-3B05-6F9C-2F2D-F4434049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E29BB1-6DE3-4DBE-7068-4505BCD1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62BE-FCBB-41EF-B5FA-DA5752DC3E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58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B9EFF0-7A94-9EEC-11FE-FD1632FE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7C99E7A-9890-E6BD-C464-96A5D34A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C344-C8E6-4C80-BDB2-2670134CF05C}" type="datetimeFigureOut">
              <a:rPr lang="fr-FR" smtClean="0"/>
              <a:t>04/01/2025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37D3A3-9AE3-102D-F07F-498EC492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C3B718-43C7-EA45-02BA-7B7D4887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62BE-FCBB-41EF-B5FA-DA5752DC3E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08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42AA208-74FF-92EA-6FBD-798A6E11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C344-C8E6-4C80-BDB2-2670134CF05C}" type="datetimeFigureOut">
              <a:rPr lang="fr-FR" smtClean="0"/>
              <a:t>04/01/2025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501E20-F5C1-3D4F-CB92-80DE1DD0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D3A704-8AED-3A26-B2A5-0BD9F233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62BE-FCBB-41EF-B5FA-DA5752DC3E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23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8F265-6006-F2BA-1E78-17B59EE8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A952C7-1A6C-925A-7CAE-48961A7B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420DFF-4621-DE63-E231-D85B758A9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31F64C-7964-C2A4-5781-86FEEAE6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C344-C8E6-4C80-BDB2-2670134CF05C}" type="datetimeFigureOut">
              <a:rPr lang="fr-FR" smtClean="0"/>
              <a:t>04/01/2025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EBE315-C052-936A-768C-56B99FE8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8D2717-5980-21C2-E00E-506B7A39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62BE-FCBB-41EF-B5FA-DA5752DC3E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91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BC388C-00C5-CE95-6800-E16FC4AD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89BB6DF-057B-5AB8-DC2B-5C813E6C3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D66925-0A53-5667-87BA-9AE3B6E4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F2E8C9-18C9-4C7B-2BA8-880FB7DC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C344-C8E6-4C80-BDB2-2670134CF05C}" type="datetimeFigureOut">
              <a:rPr lang="fr-FR" smtClean="0"/>
              <a:t>04/01/2025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467DB0-5004-09D5-9DB9-D6588FD3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5008B2-945B-E355-B0DC-4027B4CD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62BE-FCBB-41EF-B5FA-DA5752DC3E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1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22AB9D-05DE-D43F-2BA1-8C0520F1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824E46-6437-9E93-B22B-BC41D616C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621592-52FE-64BA-4ECE-65FC94CCC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AC344-C8E6-4C80-BDB2-2670134CF05C}" type="datetimeFigureOut">
              <a:rPr lang="fr-FR" smtClean="0"/>
              <a:t>04/01/2025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3D0709-A0EE-0FDF-4FB6-BBF47445D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3ECD1F-F608-F021-27F6-841FFC400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B862BE-FCBB-41EF-B5FA-DA5752DC3E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11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19B59738-EF9E-351C-371E-653300FB53D4}"/>
              </a:ext>
            </a:extLst>
          </p:cNvPr>
          <p:cNvSpPr/>
          <p:nvPr/>
        </p:nvSpPr>
        <p:spPr>
          <a:xfrm>
            <a:off x="2887132" y="774696"/>
            <a:ext cx="1697566" cy="648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Scraping Dextero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E45F6DF-A6B5-E274-8F35-3A97635CE984}"/>
              </a:ext>
            </a:extLst>
          </p:cNvPr>
          <p:cNvSpPr/>
          <p:nvPr/>
        </p:nvSpPr>
        <p:spPr>
          <a:xfrm>
            <a:off x="7595707" y="774697"/>
            <a:ext cx="1608663" cy="648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Subtitles YouTube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06B11-F0EB-A495-5461-AA9052ADC65C}"/>
              </a:ext>
            </a:extLst>
          </p:cNvPr>
          <p:cNvSpPr/>
          <p:nvPr/>
        </p:nvSpPr>
        <p:spPr>
          <a:xfrm>
            <a:off x="4584698" y="118529"/>
            <a:ext cx="3014136" cy="23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Scripts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DF67CF-9AE9-5F3F-521C-1812A46EDA6E}"/>
              </a:ext>
            </a:extLst>
          </p:cNvPr>
          <p:cNvSpPr/>
          <p:nvPr/>
        </p:nvSpPr>
        <p:spPr>
          <a:xfrm>
            <a:off x="5295806" y="6028917"/>
            <a:ext cx="1591918" cy="546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Result</a:t>
            </a:r>
          </a:p>
        </p:txBody>
      </p:sp>
      <p:pic>
        <p:nvPicPr>
          <p:cNvPr id="15" name="Image 14" descr="Une image contenant cercle, tonneau, noir et blanc&#10;&#10;Description générée automatiquement">
            <a:extLst>
              <a:ext uri="{FF2B5EF4-FFF2-40B4-BE49-F238E27FC236}">
                <a16:creationId xmlns:a16="http://schemas.microsoft.com/office/drawing/2014/main" id="{A1074FFB-B8FB-2803-463C-956F73C17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014" y="3906631"/>
            <a:ext cx="1109504" cy="1109504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F07698E-CEC6-C0E5-049B-4EB9D9B7045D}"/>
              </a:ext>
            </a:extLst>
          </p:cNvPr>
          <p:cNvSpPr/>
          <p:nvPr/>
        </p:nvSpPr>
        <p:spPr>
          <a:xfrm>
            <a:off x="5435600" y="1339480"/>
            <a:ext cx="1320800" cy="6480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Requests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86F53D8-7641-CC70-E4B1-F212CBA5A4FC}"/>
              </a:ext>
            </a:extLst>
          </p:cNvPr>
          <p:cNvSpPr/>
          <p:nvPr/>
        </p:nvSpPr>
        <p:spPr>
          <a:xfrm>
            <a:off x="7739638" y="1909854"/>
            <a:ext cx="1320800" cy="6480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Sentiment Analysis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F9AAD79-39F4-E2D1-F4D1-164833EC0DA3}"/>
              </a:ext>
            </a:extLst>
          </p:cNvPr>
          <p:cNvSpPr/>
          <p:nvPr/>
        </p:nvSpPr>
        <p:spPr>
          <a:xfrm>
            <a:off x="7595706" y="4128151"/>
            <a:ext cx="1608663" cy="648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Html web + Flask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9A53843-B6DC-8EB0-2996-D18F13BF3AB1}"/>
              </a:ext>
            </a:extLst>
          </p:cNvPr>
          <p:cNvCxnSpPr>
            <a:stCxn id="7" idx="2"/>
            <a:endCxn id="16" idx="3"/>
          </p:cNvCxnSpPr>
          <p:nvPr/>
        </p:nvCxnSpPr>
        <p:spPr>
          <a:xfrm flipH="1">
            <a:off x="6756400" y="1098732"/>
            <a:ext cx="839307" cy="564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82D9F89-9004-8867-F1D0-125AAEF36C6F}"/>
              </a:ext>
            </a:extLst>
          </p:cNvPr>
          <p:cNvCxnSpPr>
            <a:cxnSpLocks/>
            <a:stCxn id="6" idx="6"/>
            <a:endCxn id="16" idx="1"/>
          </p:cNvCxnSpPr>
          <p:nvPr/>
        </p:nvCxnSpPr>
        <p:spPr>
          <a:xfrm>
            <a:off x="4584698" y="1098731"/>
            <a:ext cx="850902" cy="564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3AB9354-E1A1-5A6B-3794-28BA705008DD}"/>
              </a:ext>
            </a:extLst>
          </p:cNvPr>
          <p:cNvCxnSpPr>
            <a:cxnSpLocks/>
            <a:stCxn id="16" idx="2"/>
            <a:endCxn id="97" idx="3"/>
          </p:cNvCxnSpPr>
          <p:nvPr/>
        </p:nvCxnSpPr>
        <p:spPr>
          <a:xfrm flipH="1">
            <a:off x="4404687" y="1987549"/>
            <a:ext cx="1691313" cy="246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03073A9-5D2E-14F7-4D35-523768F58871}"/>
              </a:ext>
            </a:extLst>
          </p:cNvPr>
          <p:cNvCxnSpPr>
            <a:cxnSpLocks/>
            <a:stCxn id="7" idx="4"/>
            <a:endCxn id="17" idx="0"/>
          </p:cNvCxnSpPr>
          <p:nvPr/>
        </p:nvCxnSpPr>
        <p:spPr>
          <a:xfrm flipH="1">
            <a:off x="8400038" y="1422766"/>
            <a:ext cx="1" cy="487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B4B5802-D6DF-2DEE-B2C2-DBF4D3FDB724}"/>
              </a:ext>
            </a:extLst>
          </p:cNvPr>
          <p:cNvSpPr/>
          <p:nvPr/>
        </p:nvSpPr>
        <p:spPr>
          <a:xfrm>
            <a:off x="7595707" y="3045011"/>
            <a:ext cx="1615111" cy="767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Graduation of the chapter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8DB560-EDE2-A14A-35B3-2F2804EB7699}"/>
              </a:ext>
            </a:extLst>
          </p:cNvPr>
          <p:cNvSpPr/>
          <p:nvPr/>
        </p:nvSpPr>
        <p:spPr>
          <a:xfrm>
            <a:off x="2933507" y="3045011"/>
            <a:ext cx="1615112" cy="767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Summary </a:t>
            </a:r>
          </a:p>
          <a:p>
            <a:pPr algn="ctr"/>
            <a:r>
              <a:rPr lang="fr-FR" sz="1200" dirty="0"/>
              <a:t>+</a:t>
            </a:r>
          </a:p>
          <a:p>
            <a:pPr algn="ctr"/>
            <a:r>
              <a:rPr lang="en-US" sz="1200" dirty="0"/>
              <a:t>Date of next chapter and explanation</a:t>
            </a:r>
            <a:endParaRPr lang="fr-FR" sz="1200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D0397AF-6659-083E-AD5E-733E20C86975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>
          <a:xfrm>
            <a:off x="8400038" y="2557923"/>
            <a:ext cx="3225" cy="487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489DD33-F3A0-A45D-BE90-19E440EAA1AF}"/>
              </a:ext>
            </a:extLst>
          </p:cNvPr>
          <p:cNvCxnSpPr>
            <a:cxnSpLocks/>
            <a:stCxn id="97" idx="2"/>
            <a:endCxn id="32" idx="0"/>
          </p:cNvCxnSpPr>
          <p:nvPr/>
        </p:nvCxnSpPr>
        <p:spPr>
          <a:xfrm flipH="1">
            <a:off x="3741063" y="2557922"/>
            <a:ext cx="3224" cy="487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7CFB1F68-554A-D32D-39D8-9108F5CBA942}"/>
              </a:ext>
            </a:extLst>
          </p:cNvPr>
          <p:cNvCxnSpPr>
            <a:cxnSpLocks/>
            <a:stCxn id="32" idx="3"/>
            <a:endCxn id="15" idx="0"/>
          </p:cNvCxnSpPr>
          <p:nvPr/>
        </p:nvCxnSpPr>
        <p:spPr>
          <a:xfrm>
            <a:off x="4548619" y="3429000"/>
            <a:ext cx="1543147" cy="477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1AA1A464-8E75-F650-2440-6CA006F245B9}"/>
              </a:ext>
            </a:extLst>
          </p:cNvPr>
          <p:cNvCxnSpPr>
            <a:cxnSpLocks/>
            <a:stCxn id="31" idx="1"/>
            <a:endCxn id="15" idx="0"/>
          </p:cNvCxnSpPr>
          <p:nvPr/>
        </p:nvCxnSpPr>
        <p:spPr>
          <a:xfrm flipH="1">
            <a:off x="6091766" y="3429000"/>
            <a:ext cx="1503941" cy="477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EBE8DEB6-7F5B-96CC-7A71-D0840E920AD4}"/>
              </a:ext>
            </a:extLst>
          </p:cNvPr>
          <p:cNvCxnSpPr>
            <a:cxnSpLocks/>
            <a:stCxn id="15" idx="3"/>
            <a:endCxn id="18" idx="2"/>
          </p:cNvCxnSpPr>
          <p:nvPr/>
        </p:nvCxnSpPr>
        <p:spPr>
          <a:xfrm flipV="1">
            <a:off x="6646518" y="4452186"/>
            <a:ext cx="949188" cy="9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F566A35-A241-CFC3-DC02-38553D40BEFF}"/>
              </a:ext>
            </a:extLst>
          </p:cNvPr>
          <p:cNvCxnSpPr>
            <a:cxnSpLocks/>
            <a:stCxn id="18" idx="4"/>
            <a:endCxn id="11" idx="0"/>
          </p:cNvCxnSpPr>
          <p:nvPr/>
        </p:nvCxnSpPr>
        <p:spPr>
          <a:xfrm flipH="1">
            <a:off x="6091765" y="4776220"/>
            <a:ext cx="2308273" cy="1252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1D127D2B-BC77-ED15-E908-318C4B2CF843}"/>
              </a:ext>
            </a:extLst>
          </p:cNvPr>
          <p:cNvSpPr/>
          <p:nvPr/>
        </p:nvSpPr>
        <p:spPr>
          <a:xfrm>
            <a:off x="5642760" y="4384261"/>
            <a:ext cx="898011" cy="3062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DB SQLite</a:t>
            </a: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C4476AA8-3A7D-827E-D17E-1E70FD49A3A9}"/>
              </a:ext>
            </a:extLst>
          </p:cNvPr>
          <p:cNvSpPr/>
          <p:nvPr/>
        </p:nvSpPr>
        <p:spPr>
          <a:xfrm>
            <a:off x="2887132" y="4128151"/>
            <a:ext cx="1608663" cy="648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SQLite storage</a:t>
            </a:r>
          </a:p>
        </p:txBody>
      </p: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2D942ED7-1033-D1DC-9C74-BBC01C03D0BB}"/>
              </a:ext>
            </a:extLst>
          </p:cNvPr>
          <p:cNvCxnSpPr>
            <a:cxnSpLocks/>
            <a:stCxn id="86" idx="6"/>
            <a:endCxn id="15" idx="1"/>
          </p:cNvCxnSpPr>
          <p:nvPr/>
        </p:nvCxnSpPr>
        <p:spPr>
          <a:xfrm>
            <a:off x="4495795" y="4452186"/>
            <a:ext cx="1041219" cy="9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3D476A96-FE47-45B7-93F7-9CFF84F26EC5}"/>
              </a:ext>
            </a:extLst>
          </p:cNvPr>
          <p:cNvSpPr/>
          <p:nvPr/>
        </p:nvSpPr>
        <p:spPr>
          <a:xfrm>
            <a:off x="3083887" y="1909853"/>
            <a:ext cx="1320800" cy="6480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Llama 3.3-70b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EEDB110C-B2C5-6EA2-7364-EE4DEE33106B}"/>
              </a:ext>
            </a:extLst>
          </p:cNvPr>
          <p:cNvSpPr/>
          <p:nvPr/>
        </p:nvSpPr>
        <p:spPr>
          <a:xfrm>
            <a:off x="430047" y="774696"/>
            <a:ext cx="1697566" cy="648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Input</a:t>
            </a:r>
          </a:p>
          <a:p>
            <a:pPr algn="ctr"/>
            <a:r>
              <a:rPr lang="fr-FR" sz="1200" dirty="0"/>
              <a:t>Management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9F1D5336-2C75-FD97-A545-33912B421A39}"/>
              </a:ext>
            </a:extLst>
          </p:cNvPr>
          <p:cNvSpPr/>
          <p:nvPr/>
        </p:nvSpPr>
        <p:spPr>
          <a:xfrm>
            <a:off x="429686" y="4137348"/>
            <a:ext cx="1697566" cy="648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Output Management</a:t>
            </a:r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5709E9E7-2459-7703-E8CC-AD631759ECA0}"/>
              </a:ext>
            </a:extLst>
          </p:cNvPr>
          <p:cNvSpPr/>
          <p:nvPr/>
        </p:nvSpPr>
        <p:spPr>
          <a:xfrm>
            <a:off x="618069" y="1909853"/>
            <a:ext cx="1320800" cy="6480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 level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C2321C2-9F7D-066D-B001-D61DA2186708}"/>
              </a:ext>
            </a:extLst>
          </p:cNvPr>
          <p:cNvSpPr/>
          <p:nvPr/>
        </p:nvSpPr>
        <p:spPr>
          <a:xfrm>
            <a:off x="470913" y="3045011"/>
            <a:ext cx="1615112" cy="767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 Output</a:t>
            </a:r>
          </a:p>
        </p:txBody>
      </p:sp>
    </p:spTree>
    <p:extLst>
      <p:ext uri="{BB962C8B-B14F-4D97-AF65-F5344CB8AC3E}">
        <p14:creationId xmlns:p14="http://schemas.microsoft.com/office/powerpoint/2010/main" val="19979178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39</Words>
  <Application>Microsoft Office PowerPoint</Application>
  <PresentationFormat>Grand écran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Valentin Barthel</dc:creator>
  <cp:lastModifiedBy>Valentin Barthel</cp:lastModifiedBy>
  <cp:revision>2</cp:revision>
  <dcterms:created xsi:type="dcterms:W3CDTF">2025-01-03T19:44:17Z</dcterms:created>
  <dcterms:modified xsi:type="dcterms:W3CDTF">2025-01-04T18:47:12Z</dcterms:modified>
</cp:coreProperties>
</file>