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58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D2-5E8A-4DE6-877F-8ED8B37C3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23E30-1FEC-4185-9872-E3A29D360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5BDDB-90E2-41C9-ADB6-9791B14A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9FAD-B7D7-4981-91C8-7BDB8FBE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5F2B-107D-4D8E-BB62-76590CB1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2536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5462-3525-4A3B-A448-072830E7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5C4DA-F176-4A8F-8A14-2AE6C23C5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A2C40-127C-4DFB-B05D-B1C650E3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270D-94A6-4637-8A9C-27127FFE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864AE-6F8D-427D-BC7E-9A8120AF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1552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9D996-B31C-42AC-8893-BE728DE8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71367-B5FC-469F-8993-F37BEF6D3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9616-C71F-45D3-BD51-07199C38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D42B-B06E-4CE1-AF56-FB85842C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5BB84-71C0-4807-B1C6-834D7DF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3744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37CD-7910-4566-9855-EFC51700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C12D-D38E-43A2-9FED-8ECA4BB8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C0626-BC2C-417B-80A6-656A3C7C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399E8-E4C5-4519-9CF9-B0B64412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2A84-4593-4E06-B8E3-3B58A42F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7637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6E1A-9CA9-4CDD-90D2-A54748ED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F7D2F-FA13-476E-AC63-75A849A24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30A1-AB75-4D28-9765-DDD68AF4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6AF3B-E532-4829-AD25-7AF0A893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48DF9-5373-48CD-8584-571310BF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2479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555A-591D-439D-9502-B3F21C31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9236-9027-4E4A-8B7C-E596DC588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00A88-0CB1-49B6-80A9-904DB7AEF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6788C-E706-4CF6-91A6-FCED7E32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63CE7-196B-49C8-9B7A-6BF7989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196C8-2B4F-4D83-890A-C0CDF75A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304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122A-41F9-4227-BFB2-424A2830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06253-CC58-460C-BA32-C2884770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989DA-576B-42CF-B7BA-5C98B6AEB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071C6-9391-4327-9A90-22FCD9BCF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C1A9C-91AD-464E-964F-5523561C7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198A4-44CE-448A-88F9-E28928FD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4FEB3-994C-4CBE-AA92-312BF44D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2EFE6-221C-469A-85B3-F5AB27E5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3305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0127-7A5C-4637-A50C-C5E29B64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BB921-EF31-47DF-B973-1C70C52B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8587A-3744-48A7-8DFA-E32D572E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5980D-A4F5-4A1C-90C9-83F536A6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5739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EC244-336C-47CE-BDF1-8AE8C8E5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4257-BBD0-49D3-917C-0BC97B79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348F6-7A2E-4AE7-8804-4678FA7D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7206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52C6-D948-463B-BD3F-5A14452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50C6-6B22-4A5D-9206-9CB8528D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4501C-E45A-4796-B012-AF8956B39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FBAC-8FA4-4A28-B5DB-B65A0B12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FB2F1-2457-453A-9318-8A8AE3E8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BD838-26D2-4D56-AE26-708673A3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2788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8DCF-4FF3-45DD-8A69-5E9BC390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D6289-EE36-4D38-ACCC-5391351C3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F1948-2782-4E64-BD87-3D029CD51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122C9-695F-41C0-809D-4A4E86E9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890E4-131F-484B-9F61-91D8E831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BF18-FFBC-4249-94C9-30336670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6880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370E5-DF52-4DF7-910C-E91D6941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84BAC-86BD-487A-B5D9-733736FB4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76C2C-2961-4B2D-9033-2BCE7F6C5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47C60-EACA-46A2-8564-188074C03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89E8-9B55-4C38-8145-B20A6011B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5182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8DC0D4-2067-4869-8EC5-715534BD5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788" y="0"/>
            <a:ext cx="4518212" cy="2541493"/>
          </a:xfrm>
          <a:prstGeom prst="rect">
            <a:avLst/>
          </a:prstGeom>
        </p:spPr>
      </p:pic>
      <p:pic>
        <p:nvPicPr>
          <p:cNvPr id="1034" name="Picture 10" descr="How to Set Your Salary as a Business Owner | Inc.com">
            <a:extLst>
              <a:ext uri="{FF2B5EF4-FFF2-40B4-BE49-F238E27FC236}">
                <a16:creationId xmlns:a16="http://schemas.microsoft.com/office/drawing/2014/main" id="{D6E8DBC9-7880-42D2-AE14-EEF543161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18212" cy="254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ED47AD4-62EE-48C3-BDE5-D461EA3D7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973" y="-14856"/>
            <a:ext cx="3388655" cy="254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BBB10-43FE-4BCE-9D5F-4B4E00E7F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086" y="2939783"/>
            <a:ext cx="9274628" cy="2138723"/>
          </a:xfrm>
        </p:spPr>
        <p:txBody>
          <a:bodyPr>
            <a:noAutofit/>
          </a:bodyPr>
          <a:lstStyle/>
          <a:p>
            <a:r>
              <a:rPr lang="en-MY" sz="7200" b="1" dirty="0">
                <a:solidFill>
                  <a:schemeClr val="bg1"/>
                </a:solidFill>
              </a:rPr>
              <a:t>Empl</a:t>
            </a:r>
            <a:r>
              <a:rPr lang="en-US" altLang="zh-CN" sz="7200" b="1" dirty="0">
                <a:solidFill>
                  <a:schemeClr val="bg1"/>
                </a:solidFill>
              </a:rPr>
              <a:t>o</a:t>
            </a:r>
            <a:r>
              <a:rPr lang="en-MY" sz="7200" b="1" dirty="0">
                <a:solidFill>
                  <a:schemeClr val="bg1"/>
                </a:solidFill>
              </a:rPr>
              <a:t>yee </a:t>
            </a:r>
            <a:r>
              <a:rPr lang="en-US" altLang="zh-CN" sz="7200" b="1" dirty="0">
                <a:solidFill>
                  <a:schemeClr val="bg1"/>
                </a:solidFill>
              </a:rPr>
              <a:t>Salary Calculator Application</a:t>
            </a:r>
            <a:endParaRPr lang="en-MY" sz="7200" b="1" dirty="0">
              <a:solidFill>
                <a:schemeClr val="bg1"/>
              </a:solidFill>
            </a:endParaRPr>
          </a:p>
        </p:txBody>
      </p:sp>
      <p:sp>
        <p:nvSpPr>
          <p:cNvPr id="5" name="AutoShape 4" descr="lettered blocks stacked on pennies spelling salary">
            <a:extLst>
              <a:ext uri="{FF2B5EF4-FFF2-40B4-BE49-F238E27FC236}">
                <a16:creationId xmlns:a16="http://schemas.microsoft.com/office/drawing/2014/main" id="{8980246E-6018-4CC5-A9A6-B3A7C3B3B8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9261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04C005-4EAB-4977-9418-19EB7C013EBE}"/>
              </a:ext>
            </a:extLst>
          </p:cNvPr>
          <p:cNvSpPr/>
          <p:nvPr/>
        </p:nvSpPr>
        <p:spPr>
          <a:xfrm>
            <a:off x="8991601" y="5802086"/>
            <a:ext cx="3200399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By: Wen Ching, Lee</a:t>
            </a:r>
            <a:endParaRPr lang="en-MY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9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BB10-43FE-4BCE-9D5F-4B4E00E7F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2020" y="2741426"/>
            <a:ext cx="5239871" cy="1002272"/>
          </a:xfrm>
        </p:spPr>
        <p:txBody>
          <a:bodyPr/>
          <a:lstStyle/>
          <a:p>
            <a:r>
              <a:rPr lang="en-MY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1670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920A47-459B-4B1F-B389-F21BD41B0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8169" y="2776112"/>
            <a:ext cx="7155661" cy="251665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chemeClr val="bg1"/>
                </a:solidFill>
              </a:rPr>
              <a:t>An simple </a:t>
            </a:r>
            <a:r>
              <a:rPr lang="en-US" sz="2400" dirty="0">
                <a:solidFill>
                  <a:schemeClr val="bg1"/>
                </a:solidFill>
              </a:rPr>
              <a:t>Java program GUI to calculate net salary of Employees </a:t>
            </a:r>
            <a:r>
              <a:rPr lang="en-US" altLang="zh-CN" sz="2400" dirty="0">
                <a:solidFill>
                  <a:schemeClr val="bg1"/>
                </a:solidFill>
              </a:rPr>
              <a:t>to reduce laborious task in a company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Calculate the EPF, SOSCO, EIS and Net Salary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User friendly  for everyone even have no experience in programming.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45D0594-3846-4CCE-AA3E-201D4ED8121D}"/>
              </a:ext>
            </a:extLst>
          </p:cNvPr>
          <p:cNvSpPr txBox="1">
            <a:spLocks/>
          </p:cNvSpPr>
          <p:nvPr/>
        </p:nvSpPr>
        <p:spPr>
          <a:xfrm>
            <a:off x="0" y="134329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INTRODUCTION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4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920A47-459B-4B1F-B389-F21BD41B0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1030" y="2768045"/>
            <a:ext cx="8269940" cy="27361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Due to COVID-19, Malaysia Government offer employee to choose for their EPF contribution, which is 9% and 11%.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causing extra workload to the payroll team to calculate employee salary.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application will help to simplified the calculation task.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446DDC-8EE9-49A2-A4AB-E922A603A206}"/>
              </a:ext>
            </a:extLst>
          </p:cNvPr>
          <p:cNvSpPr txBox="1">
            <a:spLocks/>
          </p:cNvSpPr>
          <p:nvPr/>
        </p:nvSpPr>
        <p:spPr>
          <a:xfrm>
            <a:off x="0" y="889811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dirty="0">
                <a:solidFill>
                  <a:schemeClr val="bg1"/>
                </a:solidFill>
              </a:rPr>
              <a:t>PROBLEM BACKGROUND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5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60058A0-20FC-443D-AC9C-C306AF26E47B}"/>
              </a:ext>
            </a:extLst>
          </p:cNvPr>
          <p:cNvSpPr txBox="1">
            <a:spLocks/>
          </p:cNvSpPr>
          <p:nvPr/>
        </p:nvSpPr>
        <p:spPr>
          <a:xfrm>
            <a:off x="1081791" y="5818104"/>
            <a:ext cx="5853954" cy="4904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Simple UML Sequence Diagrams and Flow Charts with </a:t>
            </a:r>
            <a:r>
              <a:rPr lang="en-US" altLang="zh-CN" sz="1800" dirty="0" err="1">
                <a:solidFill>
                  <a:schemeClr val="bg1"/>
                </a:solidFill>
              </a:rPr>
              <a:t>PlantUML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endParaRPr lang="en-MY" sz="1800" dirty="0">
              <a:solidFill>
                <a:schemeClr val="bg1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37F95E0-2D25-473A-8992-3A39AB826956}"/>
              </a:ext>
            </a:extLst>
          </p:cNvPr>
          <p:cNvSpPr txBox="1">
            <a:spLocks/>
          </p:cNvSpPr>
          <p:nvPr/>
        </p:nvSpPr>
        <p:spPr>
          <a:xfrm>
            <a:off x="0" y="79465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PROJECT IMPLEMENTATION</a:t>
            </a:r>
            <a:endParaRPr lang="en-MY" sz="4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EA282-8727-4904-8A8F-DA4C1712B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31" y="1971427"/>
            <a:ext cx="10573737" cy="333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6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CF96DD-79ED-48A5-89BF-5427EDBA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46" y="1990920"/>
            <a:ext cx="10716907" cy="407242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C60058A0-20FC-443D-AC9C-C306AF26E47B}"/>
              </a:ext>
            </a:extLst>
          </p:cNvPr>
          <p:cNvSpPr txBox="1">
            <a:spLocks/>
          </p:cNvSpPr>
          <p:nvPr/>
        </p:nvSpPr>
        <p:spPr>
          <a:xfrm>
            <a:off x="737546" y="6216893"/>
            <a:ext cx="5853954" cy="4904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After we have run the code, this simple GUI interface will appear</a:t>
            </a:r>
            <a:endParaRPr lang="en-MY" sz="1800" dirty="0">
              <a:solidFill>
                <a:schemeClr val="bg1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37F95E0-2D25-473A-8992-3A39AB826956}"/>
              </a:ext>
            </a:extLst>
          </p:cNvPr>
          <p:cNvSpPr txBox="1">
            <a:spLocks/>
          </p:cNvSpPr>
          <p:nvPr/>
        </p:nvSpPr>
        <p:spPr>
          <a:xfrm>
            <a:off x="0" y="79465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PRODUCT DEPLOYMENT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88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B293FC-779F-4CDC-A2E6-99BD2299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97" y="1761601"/>
            <a:ext cx="10558606" cy="404582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FB2A47E-96C8-46EB-A85C-6623EAB30AC2}"/>
              </a:ext>
            </a:extLst>
          </p:cNvPr>
          <p:cNvSpPr txBox="1">
            <a:spLocks/>
          </p:cNvSpPr>
          <p:nvPr/>
        </p:nvSpPr>
        <p:spPr>
          <a:xfrm>
            <a:off x="816697" y="5977054"/>
            <a:ext cx="10010137" cy="516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In order to run the application, w</a:t>
            </a:r>
            <a:r>
              <a:rPr lang="en-US" sz="1800" dirty="0">
                <a:solidFill>
                  <a:schemeClr val="bg1"/>
                </a:solidFill>
              </a:rPr>
              <a:t>e need to key in the employees name and salary. After that choose </a:t>
            </a:r>
            <a:r>
              <a:rPr lang="en-MY" sz="1800" dirty="0">
                <a:solidFill>
                  <a:schemeClr val="bg1"/>
                </a:solidFill>
              </a:rPr>
              <a:t>the right EPF contribution.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C24F657-8943-4C9C-91D5-6EFADAB93D7B}"/>
              </a:ext>
            </a:extLst>
          </p:cNvPr>
          <p:cNvSpPr txBox="1">
            <a:spLocks/>
          </p:cNvSpPr>
          <p:nvPr/>
        </p:nvSpPr>
        <p:spPr>
          <a:xfrm>
            <a:off x="0" y="79465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PRODUCT DEPLOYMENT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E0B97F-3549-4FDA-B0C5-3A38ED14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78" y="2039457"/>
            <a:ext cx="10129643" cy="381800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D9AF362-0A6D-4761-BE11-05B8A8F24E01}"/>
              </a:ext>
            </a:extLst>
          </p:cNvPr>
          <p:cNvSpPr txBox="1">
            <a:spLocks/>
          </p:cNvSpPr>
          <p:nvPr/>
        </p:nvSpPr>
        <p:spPr>
          <a:xfrm>
            <a:off x="1064630" y="6063344"/>
            <a:ext cx="7455426" cy="451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The application will automatically calculate the EPF, SOCSO, EIS contribution and Net salary.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467D07B-6CCF-4A08-A08E-06398F20995A}"/>
              </a:ext>
            </a:extLst>
          </p:cNvPr>
          <p:cNvSpPr txBox="1">
            <a:spLocks/>
          </p:cNvSpPr>
          <p:nvPr/>
        </p:nvSpPr>
        <p:spPr>
          <a:xfrm>
            <a:off x="0" y="79465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PRODUCT DEPLOYMENT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2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920A47-459B-4B1F-B389-F21BD41B0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699" y="2086982"/>
            <a:ext cx="7848601" cy="315199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MY" dirty="0">
                <a:solidFill>
                  <a:schemeClr val="bg1"/>
                </a:solidFill>
              </a:rPr>
              <a:t>In this project, it include of J</a:t>
            </a:r>
            <a:r>
              <a:rPr lang="en-US" altLang="zh-CN" dirty="0">
                <a:solidFill>
                  <a:schemeClr val="bg1"/>
                </a:solidFill>
              </a:rPr>
              <a:t>F</a:t>
            </a:r>
            <a:r>
              <a:rPr lang="en-MY" dirty="0" err="1">
                <a:solidFill>
                  <a:schemeClr val="bg1"/>
                </a:solidFill>
              </a:rPr>
              <a:t>rame</a:t>
            </a:r>
            <a:r>
              <a:rPr lang="en-MY" dirty="0">
                <a:solidFill>
                  <a:schemeClr val="bg1"/>
                </a:solidFill>
              </a:rPr>
              <a:t>, J</a:t>
            </a:r>
            <a:r>
              <a:rPr lang="en-US" altLang="zh-CN" dirty="0">
                <a:solidFill>
                  <a:schemeClr val="bg1"/>
                </a:solidFill>
              </a:rPr>
              <a:t>L</a:t>
            </a:r>
            <a:r>
              <a:rPr lang="en-MY" dirty="0" err="1">
                <a:solidFill>
                  <a:schemeClr val="bg1"/>
                </a:solidFill>
              </a:rPr>
              <a:t>abel</a:t>
            </a:r>
            <a:r>
              <a:rPr lang="en-MY" dirty="0">
                <a:solidFill>
                  <a:schemeClr val="bg1"/>
                </a:solidFill>
              </a:rPr>
              <a:t>, J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en-MY" dirty="0" err="1">
                <a:solidFill>
                  <a:schemeClr val="bg1"/>
                </a:solidFill>
              </a:rPr>
              <a:t>utton</a:t>
            </a:r>
            <a:r>
              <a:rPr lang="en-MY" dirty="0">
                <a:solidFill>
                  <a:schemeClr val="bg1"/>
                </a:solidFill>
              </a:rPr>
              <a:t> and </a:t>
            </a:r>
            <a:r>
              <a:rPr lang="en-US" altLang="zh-CN" dirty="0" err="1">
                <a:solidFill>
                  <a:schemeClr val="bg1"/>
                </a:solidFill>
              </a:rPr>
              <a:t>JTextField</a:t>
            </a:r>
            <a:r>
              <a:rPr lang="en-US" altLang="zh-CN" dirty="0">
                <a:solidFill>
                  <a:schemeClr val="bg1"/>
                </a:solidFill>
              </a:rPr>
              <a:t> is used to create the GUI interface.  Other than that, the </a:t>
            </a:r>
            <a:r>
              <a:rPr lang="en-US" altLang="zh-CN" dirty="0" err="1">
                <a:solidFill>
                  <a:schemeClr val="bg1"/>
                </a:solidFill>
              </a:rPr>
              <a:t>actionListener</a:t>
            </a:r>
            <a:r>
              <a:rPr lang="en-US" altLang="zh-CN" dirty="0">
                <a:solidFill>
                  <a:schemeClr val="bg1"/>
                </a:solidFill>
              </a:rPr>
              <a:t> and </a:t>
            </a:r>
            <a:r>
              <a:rPr lang="en-US" altLang="zh-CN" dirty="0" err="1">
                <a:solidFill>
                  <a:schemeClr val="bg1"/>
                </a:solidFill>
              </a:rPr>
              <a:t>actionPerformed</a:t>
            </a:r>
            <a:r>
              <a:rPr lang="en-US" altLang="zh-CN" dirty="0">
                <a:solidFill>
                  <a:schemeClr val="bg1"/>
                </a:solidFill>
              </a:rPr>
              <a:t> is used to let the user to choose for the EPF contribution %. This Employee Salary Calculator application will be more efficient when it linked to the company SQL data base. </a:t>
            </a:r>
          </a:p>
          <a:p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5B9A21F-6D79-41A4-B33C-8283CBCBD7C8}"/>
              </a:ext>
            </a:extLst>
          </p:cNvPr>
          <p:cNvSpPr txBox="1">
            <a:spLocks/>
          </p:cNvSpPr>
          <p:nvPr/>
        </p:nvSpPr>
        <p:spPr>
          <a:xfrm>
            <a:off x="0" y="79465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CONCLUSION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2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920A47-459B-4B1F-B389-F21BD41B0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46" y="1936375"/>
            <a:ext cx="10167322" cy="728832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https://github.com/wlexiiii/Employee-Salary-Aplication.git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5B9A21F-6D79-41A4-B33C-8283CBCBD7C8}"/>
              </a:ext>
            </a:extLst>
          </p:cNvPr>
          <p:cNvSpPr txBox="1">
            <a:spLocks/>
          </p:cNvSpPr>
          <p:nvPr/>
        </p:nvSpPr>
        <p:spPr>
          <a:xfrm>
            <a:off x="0" y="79465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dirty="0">
                <a:solidFill>
                  <a:schemeClr val="bg1"/>
                </a:solidFill>
              </a:rPr>
              <a:t>GITHUB LINK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27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257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Employee Salary Calculator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Salary Calculator Application</dc:title>
  <dc:creator>Wen Ching Lee</dc:creator>
  <cp:lastModifiedBy>Wen Ching Lee</cp:lastModifiedBy>
  <cp:revision>4</cp:revision>
  <dcterms:created xsi:type="dcterms:W3CDTF">2021-08-06T04:00:44Z</dcterms:created>
  <dcterms:modified xsi:type="dcterms:W3CDTF">2021-08-06T07:23:36Z</dcterms:modified>
</cp:coreProperties>
</file>