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97" r:id="rId4"/>
    <p:sldId id="258" r:id="rId5"/>
    <p:sldId id="374" r:id="rId6"/>
    <p:sldId id="375" r:id="rId7"/>
    <p:sldId id="298" r:id="rId8"/>
    <p:sldId id="278" r:id="rId9"/>
    <p:sldId id="397" r:id="rId10"/>
    <p:sldId id="384" r:id="rId11"/>
    <p:sldId id="398" r:id="rId12"/>
    <p:sldId id="399" r:id="rId13"/>
    <p:sldId id="400" r:id="rId14"/>
    <p:sldId id="401" r:id="rId15"/>
    <p:sldId id="395" r:id="rId16"/>
    <p:sldId id="396" r:id="rId17"/>
    <p:sldId id="391" r:id="rId18"/>
    <p:sldId id="392" r:id="rId19"/>
    <p:sldId id="385" r:id="rId20"/>
    <p:sldId id="38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FF7"/>
    <a:srgbClr val="EDF2F9"/>
    <a:srgbClr val="A8815A"/>
    <a:srgbClr val="C2C2C2"/>
    <a:srgbClr val="0070C0"/>
    <a:srgbClr val="F6F8FC"/>
    <a:srgbClr val="8CC63E"/>
    <a:srgbClr val="1697C3"/>
    <a:srgbClr val="FDFDF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5646" autoAdjust="0"/>
  </p:normalViewPr>
  <p:slideViewPr>
    <p:cSldViewPr>
      <p:cViewPr varScale="1">
        <p:scale>
          <a:sx n="72" d="100"/>
          <a:sy n="72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2832" y="108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119-6F91-463D-B3EE-6B9FBDF56E5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4413D-DFBB-4660-A48D-7B5CA824D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4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C4CBF-A884-4F27-A96C-CCF60E2A58D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79679-F6E9-4CE3-8D1A-DEC9234F3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55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74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5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12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7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5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4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1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48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2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bg1"/>
          </a:fgClr>
          <a:bgClr>
            <a:srgbClr val="F6F8F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way.co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283" y="2767453"/>
            <a:ext cx="337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자료구조설계 프로젝트</a:t>
            </a:r>
            <a:endParaRPr lang="en-US" altLang="ko-KR" sz="2400" dirty="0">
              <a:solidFill>
                <a:srgbClr val="1697C3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340" y="5830052"/>
            <a:ext cx="223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20146703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박지호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8B33C-0A9D-4E01-9528-748CCE0C0092}"/>
              </a:ext>
            </a:extLst>
          </p:cNvPr>
          <p:cNvSpPr txBox="1"/>
          <p:nvPr/>
        </p:nvSpPr>
        <p:spPr>
          <a:xfrm>
            <a:off x="1386675" y="3229118"/>
            <a:ext cx="6370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관광지 최적경로 찾아 주기</a:t>
            </a:r>
            <a:endParaRPr lang="en-US" altLang="ko-KR" sz="4000" b="1" dirty="0">
              <a:solidFill>
                <a:srgbClr val="1697C3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7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365027" y="2199103"/>
            <a:ext cx="9103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- </a:t>
            </a:r>
            <a:r>
              <a:rPr lang="ko-KR" altLang="en-US" sz="2800" b="1" dirty="0"/>
              <a:t>처음에는 </a:t>
            </a:r>
            <a:r>
              <a:rPr lang="en-US" altLang="ko-KR" sz="2800" b="1" dirty="0" err="1"/>
              <a:t>java.swing</a:t>
            </a:r>
            <a:r>
              <a:rPr lang="ko-KR" altLang="en-US" sz="2800" b="1" dirty="0"/>
              <a:t>을 이용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- </a:t>
            </a:r>
            <a:r>
              <a:rPr lang="en-US" altLang="ko-KR" sz="2800" b="1" dirty="0" err="1"/>
              <a:t>Webview</a:t>
            </a:r>
            <a:r>
              <a:rPr lang="ko-KR" altLang="en-US" sz="2800" b="1" dirty="0"/>
              <a:t>를 보여주는 면에서 </a:t>
            </a:r>
            <a:r>
              <a:rPr lang="en-US" altLang="ko-KR" sz="2800" b="1" dirty="0" err="1"/>
              <a:t>javaFX</a:t>
            </a:r>
            <a:r>
              <a:rPr lang="ko-KR" altLang="en-US" sz="2800" b="1" dirty="0"/>
              <a:t>가 좋음</a:t>
            </a:r>
            <a:endParaRPr lang="en-US" altLang="ko-KR" sz="2800" b="1" dirty="0"/>
          </a:p>
          <a:p>
            <a:r>
              <a:rPr lang="ko-KR" altLang="en-US" sz="2800" b="1" dirty="0"/>
              <a:t>드래그앤 드롭으로 </a:t>
            </a:r>
            <a:r>
              <a:rPr lang="en-US" altLang="ko-KR" sz="2800" b="1" dirty="0"/>
              <a:t>GUI </a:t>
            </a:r>
            <a:r>
              <a:rPr lang="ko-KR" altLang="en-US" sz="2800" b="1" dirty="0"/>
              <a:t>표현가능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- </a:t>
            </a:r>
            <a:r>
              <a:rPr lang="en-US" altLang="ko-KR" sz="2800" b="1" dirty="0" err="1"/>
              <a:t>searchAPI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구현</a:t>
            </a:r>
            <a:endParaRPr lang="en-US" altLang="ko-KR" sz="28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 err="1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FxFrame.class</a:t>
              </a:r>
              <a:endParaRPr lang="en-US" altLang="ko-KR" sz="32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960EE76-5676-42CA-A072-EBE7F7E4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676275"/>
            <a:ext cx="77914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41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0872" y="883088"/>
            <a:ext cx="5258233" cy="853494"/>
            <a:chOff x="760872" y="1093675"/>
            <a:chExt cx="5258233" cy="853494"/>
          </a:xfrm>
        </p:grpSpPr>
        <p:sp>
          <p:nvSpPr>
            <p:cNvPr id="7" name="타원 6"/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 err="1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PathList.class</a:t>
              </a:r>
              <a:endParaRPr lang="en-US" altLang="ko-KR" sz="32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2CA518-519E-47D5-8C85-2564590E43BE}"/>
              </a:ext>
            </a:extLst>
          </p:cNvPr>
          <p:cNvSpPr txBox="1"/>
          <p:nvPr/>
        </p:nvSpPr>
        <p:spPr>
          <a:xfrm>
            <a:off x="365027" y="2199103"/>
            <a:ext cx="91036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b="1" dirty="0"/>
              <a:t>Linked List</a:t>
            </a:r>
            <a:r>
              <a:rPr lang="ko-KR" altLang="en-US" sz="2800" b="1" dirty="0"/>
              <a:t>를 표현</a:t>
            </a:r>
            <a:endParaRPr lang="en-US" altLang="ko-KR" sz="2800" b="1" dirty="0"/>
          </a:p>
          <a:p>
            <a:pPr marL="457200" indent="-457200">
              <a:buFontTx/>
              <a:buChar char="-"/>
            </a:pP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위도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경도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여행지 이름 정보를 담고 있음</a:t>
            </a:r>
            <a:endParaRPr lang="en-US" altLang="ko-KR" sz="2800" b="1" dirty="0"/>
          </a:p>
          <a:p>
            <a:pPr marL="457200" indent="-457200">
              <a:buFontTx/>
              <a:buChar char="-"/>
            </a:pP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여행지를 추가하거나 삭제 할 수 있다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8466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0872" y="883088"/>
            <a:ext cx="5258233" cy="853494"/>
            <a:chOff x="760872" y="1093675"/>
            <a:chExt cx="5258233" cy="853494"/>
          </a:xfrm>
        </p:grpSpPr>
        <p:sp>
          <p:nvSpPr>
            <p:cNvPr id="7" name="타원 6"/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 err="1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JsonParser.class</a:t>
              </a:r>
              <a:endParaRPr lang="en-US" altLang="ko-KR" sz="32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2CA518-519E-47D5-8C85-2564590E43BE}"/>
              </a:ext>
            </a:extLst>
          </p:cNvPr>
          <p:cNvSpPr txBox="1"/>
          <p:nvPr/>
        </p:nvSpPr>
        <p:spPr>
          <a:xfrm>
            <a:off x="365027" y="2199103"/>
            <a:ext cx="91036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b="1" dirty="0" err="1"/>
              <a:t>Naver</a:t>
            </a:r>
            <a:r>
              <a:rPr lang="en-US" altLang="ko-KR" sz="2800" b="1" dirty="0"/>
              <a:t> Map </a:t>
            </a:r>
            <a:r>
              <a:rPr lang="en-US" altLang="ko-KR" sz="2800" b="1" dirty="0" err="1"/>
              <a:t>Api</a:t>
            </a:r>
            <a:r>
              <a:rPr lang="ko-KR" altLang="en-US" sz="2800" b="1" dirty="0" err="1"/>
              <a:t>를</a:t>
            </a:r>
            <a:r>
              <a:rPr lang="ko-KR" altLang="en-US" sz="2800" b="1" dirty="0"/>
              <a:t> 이용하여 원하는 장소를 검색</a:t>
            </a:r>
            <a:endParaRPr lang="en-US" altLang="ko-KR" sz="2800" b="1" dirty="0"/>
          </a:p>
          <a:p>
            <a:pPr marL="457200" indent="-457200">
              <a:buFontTx/>
              <a:buChar char="-"/>
            </a:pP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검색된 </a:t>
            </a:r>
            <a:r>
              <a:rPr lang="en-US" altLang="ko-KR" sz="2800" b="1" dirty="0"/>
              <a:t>json</a:t>
            </a:r>
            <a:r>
              <a:rPr lang="ko-KR" altLang="en-US" sz="2800" b="1" dirty="0"/>
              <a:t>파일을 </a:t>
            </a:r>
            <a:r>
              <a:rPr lang="en-US" altLang="ko-KR" sz="2800" b="1" dirty="0"/>
              <a:t>parsing</a:t>
            </a:r>
          </a:p>
          <a:p>
            <a:pPr marL="457200" indent="-457200">
              <a:buFontTx/>
              <a:buChar char="-"/>
            </a:pP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장소이름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분류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도로명주소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위도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경도를 </a:t>
            </a:r>
            <a:r>
              <a:rPr lang="en-US" altLang="ko-KR" sz="2800" b="1" dirty="0"/>
              <a:t>parsing</a:t>
            </a:r>
          </a:p>
          <a:p>
            <a:pPr marL="457200" indent="-457200">
              <a:buFontTx/>
              <a:buChar char="-"/>
            </a:pP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 err="1"/>
              <a:t>도로명</a:t>
            </a:r>
            <a:r>
              <a:rPr lang="ko-KR" altLang="en-US" sz="2800" b="1" dirty="0"/>
              <a:t> 주소를 </a:t>
            </a:r>
            <a:r>
              <a:rPr lang="en-US" altLang="ko-KR" sz="2800" b="1" dirty="0"/>
              <a:t>WGS84 </a:t>
            </a:r>
            <a:r>
              <a:rPr lang="ko-KR" altLang="en-US" sz="2800" b="1" dirty="0"/>
              <a:t>좌표계로 변환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96770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0872" y="883088"/>
            <a:ext cx="5258233" cy="853494"/>
            <a:chOff x="760872" y="1093675"/>
            <a:chExt cx="5258233" cy="853494"/>
          </a:xfrm>
        </p:grpSpPr>
        <p:sp>
          <p:nvSpPr>
            <p:cNvPr id="7" name="타원 6"/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 err="1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Algorithm.class</a:t>
              </a:r>
              <a:endParaRPr lang="en-US" altLang="ko-KR" sz="32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2CA518-519E-47D5-8C85-2564590E43BE}"/>
              </a:ext>
            </a:extLst>
          </p:cNvPr>
          <p:cNvSpPr txBox="1"/>
          <p:nvPr/>
        </p:nvSpPr>
        <p:spPr>
          <a:xfrm>
            <a:off x="365027" y="2199103"/>
            <a:ext cx="91036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b="1" dirty="0"/>
              <a:t>위도와 경도를 바탕으로 최적의 경로 탐색</a:t>
            </a:r>
            <a:endParaRPr lang="en-US" altLang="ko-KR" sz="2800" b="1" dirty="0"/>
          </a:p>
          <a:p>
            <a:pPr marL="457200" indent="-457200">
              <a:buFontTx/>
              <a:buChar char="-"/>
            </a:pP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거리 계산 </a:t>
            </a:r>
            <a:r>
              <a:rPr lang="en-US" altLang="ko-KR" sz="2800" b="1" dirty="0"/>
              <a:t>method </a:t>
            </a:r>
            <a:r>
              <a:rPr lang="ko-KR" altLang="en-US" sz="2800" b="1" dirty="0"/>
              <a:t>구현</a:t>
            </a:r>
            <a:endParaRPr lang="en-US" altLang="ko-KR" sz="2800" b="1" dirty="0"/>
          </a:p>
          <a:p>
            <a:pPr marL="457200" indent="-457200">
              <a:buFontTx/>
              <a:buChar char="-"/>
            </a:pP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출발점에서 가장 가까운 곳 찾기 구현</a:t>
            </a:r>
            <a:endParaRPr lang="en-US" altLang="ko-KR" sz="2800" b="1" dirty="0"/>
          </a:p>
          <a:p>
            <a:endParaRPr lang="en-US" altLang="ko-KR" sz="2800" b="1" dirty="0"/>
          </a:p>
          <a:p>
            <a:pPr marL="457200" indent="-457200">
              <a:buFontTx/>
              <a:buChar char="-"/>
            </a:pPr>
            <a:endParaRPr lang="en-US" altLang="ko-KR" sz="2800" b="1" dirty="0"/>
          </a:p>
          <a:p>
            <a:pPr marL="457200" indent="-457200">
              <a:buFontTx/>
              <a:buChar char="-"/>
            </a:pP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7478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0872" y="883088"/>
            <a:ext cx="5258233" cy="853494"/>
            <a:chOff x="760872" y="1093675"/>
            <a:chExt cx="5258233" cy="853494"/>
          </a:xfrm>
        </p:grpSpPr>
        <p:sp>
          <p:nvSpPr>
            <p:cNvPr id="7" name="타원 6"/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 err="1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Algorithm.class</a:t>
              </a:r>
              <a:endParaRPr lang="en-US" altLang="ko-KR" sz="32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31B18BB-88D7-4715-882C-07C6FF75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97" y="1444194"/>
            <a:ext cx="3227561" cy="51148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6677C1F-E5A3-4493-9053-10489A84C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0" y="2943331"/>
            <a:ext cx="5416824" cy="11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8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65299" y="2057229"/>
            <a:ext cx="2794341" cy="2454051"/>
            <a:chOff x="1246253" y="1772770"/>
            <a:chExt cx="1849825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246253" y="2492378"/>
              <a:ext cx="1849825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50828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838783" cy="523220"/>
            <a:chOff x="365027" y="377189"/>
            <a:chExt cx="2838783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2134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32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7A76BAB-CA73-43FB-94DC-E95A560627DF}"/>
              </a:ext>
            </a:extLst>
          </p:cNvPr>
          <p:cNvSpPr txBox="1"/>
          <p:nvPr/>
        </p:nvSpPr>
        <p:spPr>
          <a:xfrm>
            <a:off x="687511" y="2396074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en-US" altLang="ko-KR" sz="28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Daum</a:t>
            </a:r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8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api</a:t>
            </a:r>
            <a:r>
              <a:rPr lang="ko-KR" altLang="en-US" sz="28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이용한 좌표변환</a:t>
            </a:r>
            <a:endParaRPr lang="en-US" altLang="ko-KR" sz="28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19B53-81A5-466B-9601-4157BD94602D}"/>
              </a:ext>
            </a:extLst>
          </p:cNvPr>
          <p:cNvSpPr txBox="1"/>
          <p:nvPr/>
        </p:nvSpPr>
        <p:spPr>
          <a:xfrm>
            <a:off x="687511" y="3304912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en-US" altLang="ko-KR" sz="28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Naver</a:t>
            </a:r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map </a:t>
            </a:r>
            <a:r>
              <a:rPr lang="en-US" altLang="ko-KR" sz="28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api</a:t>
            </a:r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키 인증문제</a:t>
            </a:r>
            <a:endParaRPr lang="en-US" altLang="ko-KR" sz="28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F2371-0560-4B81-A784-ED3F2C4802CF}"/>
              </a:ext>
            </a:extLst>
          </p:cNvPr>
          <p:cNvSpPr txBox="1"/>
          <p:nvPr/>
        </p:nvSpPr>
        <p:spPr>
          <a:xfrm>
            <a:off x="674551" y="4364671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알고리즘 구현</a:t>
            </a:r>
            <a:endParaRPr lang="en-US" altLang="ko-KR" sz="28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47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65299" y="2057229"/>
            <a:ext cx="2794341" cy="2454051"/>
            <a:chOff x="1246253" y="1772770"/>
            <a:chExt cx="1849825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#05,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246253" y="2492378"/>
              <a:ext cx="1849825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다음주 계획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08929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838783" cy="523220"/>
            <a:chOff x="365027" y="377189"/>
            <a:chExt cx="2838783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#05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2134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다음주 계획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다음주 계획</a:t>
              </a:r>
              <a:endParaRPr lang="en-US" altLang="ko-KR" sz="32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70B2F7-EABB-43A7-914D-B8CC1B4FCD2C}"/>
              </a:ext>
            </a:extLst>
          </p:cNvPr>
          <p:cNvSpPr txBox="1"/>
          <p:nvPr/>
        </p:nvSpPr>
        <p:spPr>
          <a:xfrm>
            <a:off x="718790" y="2469690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최적의 루트를 찾는 알고리즘 마무리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29648-F398-40AB-AA91-974F47E478F2}"/>
              </a:ext>
            </a:extLst>
          </p:cNvPr>
          <p:cNvSpPr txBox="1"/>
          <p:nvPr/>
        </p:nvSpPr>
        <p:spPr>
          <a:xfrm>
            <a:off x="735024" y="3525046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en-US" altLang="ko-KR" sz="28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Jsp</a:t>
            </a:r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파일에 적용하여 지도 띄우기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4883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#06,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49964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410" y="33257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목차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360869" y="302461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084206" y="2204818"/>
            <a:ext cx="1584176" cy="1034081"/>
            <a:chOff x="5292080" y="2897234"/>
            <a:chExt cx="1584176" cy="1034081"/>
          </a:xfrm>
        </p:grpSpPr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5292080" y="2897234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</a:t>
              </a:r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5292080" y="3284984"/>
              <a:ext cx="158417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사업부의</a:t>
              </a:r>
              <a:br>
                <a:rPr lang="en-US" altLang="ko-KR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</a:br>
              <a:r>
                <a:rPr lang="ko-KR" altLang="en-US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경쟁전략</a:t>
              </a:r>
              <a:endParaRPr lang="en-US" altLang="ko-KR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367682" y="1983858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DA2247-ACDF-41E5-8412-03E7B9904055}"/>
              </a:ext>
            </a:extLst>
          </p:cNvPr>
          <p:cNvGrpSpPr/>
          <p:nvPr/>
        </p:nvGrpSpPr>
        <p:grpSpPr>
          <a:xfrm>
            <a:off x="4048666" y="2008790"/>
            <a:ext cx="1728192" cy="1983802"/>
            <a:chOff x="634935" y="1728472"/>
            <a:chExt cx="1728192" cy="1983802"/>
          </a:xfrm>
        </p:grpSpPr>
        <p:sp>
          <p:nvSpPr>
            <p:cNvPr id="5" name="타원 4"/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#03,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5360869" y="172847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76294" y="302461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76294" y="172847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5592771" y="2515092"/>
            <a:ext cx="12601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#04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0" name="타원 49"/>
          <p:cNvSpPr/>
          <p:nvPr/>
        </p:nvSpPr>
        <p:spPr>
          <a:xfrm>
            <a:off x="5515255" y="2288039"/>
            <a:ext cx="1728192" cy="1728000"/>
          </a:xfrm>
          <a:prstGeom prst="ellipse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25"/>
          <p:cNvSpPr txBox="1">
            <a:spLocks noChangeArrowheads="1"/>
          </p:cNvSpPr>
          <p:nvPr/>
        </p:nvSpPr>
        <p:spPr bwMode="auto">
          <a:xfrm>
            <a:off x="5592771" y="2975326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장애물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070429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2237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307532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314345" y="3922946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070429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712237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307532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314345" y="5251736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6DEE43-A4FD-4889-9453-5F039CD49990}"/>
              </a:ext>
            </a:extLst>
          </p:cNvPr>
          <p:cNvGrpSpPr/>
          <p:nvPr/>
        </p:nvGrpSpPr>
        <p:grpSpPr>
          <a:xfrm>
            <a:off x="328603" y="2293530"/>
            <a:ext cx="6228000" cy="1728000"/>
            <a:chOff x="486276" y="1074558"/>
            <a:chExt cx="6228000" cy="1728000"/>
          </a:xfrm>
        </p:grpSpPr>
        <p:sp>
          <p:nvSpPr>
            <p:cNvPr id="6" name="타원 5"/>
            <p:cNvSpPr/>
            <p:nvPr/>
          </p:nvSpPr>
          <p:spPr>
            <a:xfrm>
              <a:off x="2818734" y="1074558"/>
              <a:ext cx="1728192" cy="172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765574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1D67A6F-CD88-494E-988E-53CE95FE476A}"/>
                </a:ext>
              </a:extLst>
            </p:cNvPr>
            <p:cNvGrpSpPr/>
            <p:nvPr/>
          </p:nvGrpSpPr>
          <p:grpSpPr>
            <a:xfrm>
              <a:off x="486276" y="1289661"/>
              <a:ext cx="6228000" cy="1342485"/>
              <a:chOff x="1367682" y="2258195"/>
              <a:chExt cx="6228000" cy="1342485"/>
            </a:xfrm>
          </p:grpSpPr>
          <p:sp>
            <p:nvSpPr>
              <p:cNvPr id="12" name="TextBox 25"/>
              <p:cNvSpPr txBox="1">
                <a:spLocks noChangeArrowheads="1"/>
              </p:cNvSpPr>
              <p:nvPr/>
            </p:nvSpPr>
            <p:spPr bwMode="auto">
              <a:xfrm>
                <a:off x="3826768" y="2258195"/>
                <a:ext cx="126014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#02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,</a:t>
                </a: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65574" y="3024616"/>
                <a:ext cx="0" cy="576064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1367682" y="3312648"/>
                <a:ext cx="6228000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25">
                <a:extLst>
                  <a:ext uri="{FF2B5EF4-FFF2-40B4-BE49-F238E27FC236}">
                    <a16:creationId xmlns:a16="http://schemas.microsoft.com/office/drawing/2014/main" id="{84567E45-AE6A-4962-A2EB-B15CF6B25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684" y="2666483"/>
                <a:ext cx="1360127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주제 선정 이유</a:t>
                </a:r>
                <a:endParaRPr lang="en-US" altLang="ko-KR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2720C-7310-4F43-9B57-B59807001BAB}"/>
              </a:ext>
            </a:extLst>
          </p:cNvPr>
          <p:cNvGrpSpPr/>
          <p:nvPr/>
        </p:nvGrpSpPr>
        <p:grpSpPr>
          <a:xfrm>
            <a:off x="1198311" y="2044692"/>
            <a:ext cx="1728192" cy="1983802"/>
            <a:chOff x="634935" y="1728472"/>
            <a:chExt cx="1728192" cy="198380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6061460-6545-4B0A-B486-EA20F5F6632E}"/>
                </a:ext>
              </a:extLst>
            </p:cNvPr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id="{80CD2A6D-D174-41DF-B8C2-37CB3C2F3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#01,</a:t>
              </a:r>
            </a:p>
          </p:txBody>
        </p:sp>
        <p:sp>
          <p:nvSpPr>
            <p:cNvPr id="60" name="TextBox 25">
              <a:extLst>
                <a:ext uri="{FF2B5EF4-FFF2-40B4-BE49-F238E27FC236}">
                  <a16:creationId xmlns:a16="http://schemas.microsoft.com/office/drawing/2014/main" id="{983FC84E-15C1-4027-B284-B374D921E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437BB7E-231A-4C56-87A9-6838D788F942}"/>
                </a:ext>
              </a:extLst>
            </p:cNvPr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600D51E-DABD-41CF-8C0D-0E8286CAB284}"/>
                </a:ext>
              </a:extLst>
            </p:cNvPr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675651F-88F5-4590-90D7-C0F4E0010836}"/>
              </a:ext>
            </a:extLst>
          </p:cNvPr>
          <p:cNvGrpSpPr/>
          <p:nvPr/>
        </p:nvGrpSpPr>
        <p:grpSpPr>
          <a:xfrm>
            <a:off x="4524978" y="3276548"/>
            <a:ext cx="1728192" cy="1983802"/>
            <a:chOff x="634935" y="1728472"/>
            <a:chExt cx="1728192" cy="198380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3671801-3EAD-4957-B585-5673E194DD41}"/>
                </a:ext>
              </a:extLst>
            </p:cNvPr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E54F330F-4D18-44E8-92C6-BA7374FDE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#06,</a:t>
              </a:r>
            </a:p>
          </p:txBody>
        </p:sp>
        <p:sp>
          <p:nvSpPr>
            <p:cNvPr id="49" name="TextBox 25">
              <a:extLst>
                <a:ext uri="{FF2B5EF4-FFF2-40B4-BE49-F238E27FC236}">
                  <a16:creationId xmlns:a16="http://schemas.microsoft.com/office/drawing/2014/main" id="{4812F53C-A619-4F56-8E6E-58B2AB368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Q&amp;A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21C901-C04A-43C1-8E5F-94ECFAEE5BFC}"/>
                </a:ext>
              </a:extLst>
            </p:cNvPr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F45ACFB-7296-4245-9FDB-F573ADAC7158}"/>
                </a:ext>
              </a:extLst>
            </p:cNvPr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12FE8132-FB56-4120-8498-FF34B5E92329}"/>
              </a:ext>
            </a:extLst>
          </p:cNvPr>
          <p:cNvSpPr/>
          <p:nvPr/>
        </p:nvSpPr>
        <p:spPr>
          <a:xfrm>
            <a:off x="3071596" y="3554031"/>
            <a:ext cx="1728192" cy="1728000"/>
          </a:xfrm>
          <a:prstGeom prst="ellipse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25">
            <a:extLst>
              <a:ext uri="{FF2B5EF4-FFF2-40B4-BE49-F238E27FC236}">
                <a16:creationId xmlns:a16="http://schemas.microsoft.com/office/drawing/2014/main" id="{153E9F60-046E-47AD-B0A4-C42AD1F2C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124" y="4215204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다음주 계획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69" name="TextBox 25">
            <a:extLst>
              <a:ext uri="{FF2B5EF4-FFF2-40B4-BE49-F238E27FC236}">
                <a16:creationId xmlns:a16="http://schemas.microsoft.com/office/drawing/2014/main" id="{7750FE15-F797-4273-B87A-C689809C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605" y="3786342"/>
            <a:ext cx="12601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#05,</a:t>
            </a:r>
          </a:p>
        </p:txBody>
      </p:sp>
    </p:spTree>
    <p:extLst>
      <p:ext uri="{BB962C8B-B14F-4D97-AF65-F5344CB8AC3E}">
        <p14:creationId xmlns:p14="http://schemas.microsoft.com/office/powerpoint/2010/main" val="394752843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rgbClr val="00B0F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316090"/>
              <a:ext cx="1494759" cy="845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Thank</a:t>
              </a:r>
              <a:r>
                <a:rPr lang="ko-KR" altLang="en-US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6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#01,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43098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2530180" cy="433840"/>
            <a:chOff x="313580" y="217255"/>
            <a:chExt cx="2172660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900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739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/>
          <p:cNvSpPr txBox="1">
            <a:spLocks/>
          </p:cNvSpPr>
          <p:nvPr/>
        </p:nvSpPr>
        <p:spPr>
          <a:xfrm>
            <a:off x="1431136" y="6377585"/>
            <a:ext cx="6735990" cy="3183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코웨이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홈페이지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http://www.coway.co.kr/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5F7878-C13B-40F8-9CA4-8C4754413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4" y="836640"/>
            <a:ext cx="6946545" cy="426344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956BB3-7F44-4BBA-B547-DE04605F79F7}"/>
              </a:ext>
            </a:extLst>
          </p:cNvPr>
          <p:cNvSpPr/>
          <p:nvPr/>
        </p:nvSpPr>
        <p:spPr>
          <a:xfrm>
            <a:off x="-53003" y="4021981"/>
            <a:ext cx="9197003" cy="1887242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87CCC-A9B1-46B3-A08E-10BB2404F7DE}"/>
              </a:ext>
            </a:extLst>
          </p:cNvPr>
          <p:cNvSpPr txBox="1"/>
          <p:nvPr/>
        </p:nvSpPr>
        <p:spPr>
          <a:xfrm>
            <a:off x="683568" y="4492163"/>
            <a:ext cx="7776864" cy="67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여행지들의 최적의 경로 찾아 주기</a:t>
            </a:r>
            <a:endParaRPr lang="en-US" altLang="ko-KR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#02,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845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 선정 이유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79536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2746209" cy="433840"/>
            <a:chOff x="313580" y="217255"/>
            <a:chExt cx="2358164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49581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9247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 선정 이유</a:t>
              </a:r>
              <a:endPara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7780DA2-1B8A-4AF6-8D6F-251959B18BEF}"/>
              </a:ext>
            </a:extLst>
          </p:cNvPr>
          <p:cNvSpPr/>
          <p:nvPr/>
        </p:nvSpPr>
        <p:spPr>
          <a:xfrm>
            <a:off x="1691600" y="1988799"/>
            <a:ext cx="2026568" cy="16987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찾을 수 있는 데이터셋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C47656-C0A7-491F-A180-403484A5BECD}"/>
              </a:ext>
            </a:extLst>
          </p:cNvPr>
          <p:cNvSpPr/>
          <p:nvPr/>
        </p:nvSpPr>
        <p:spPr>
          <a:xfrm>
            <a:off x="5796170" y="1988800"/>
            <a:ext cx="2026568" cy="16987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효율적인 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여행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DCA93E-B6E3-49E3-83D9-C1C395C36A6B}"/>
              </a:ext>
            </a:extLst>
          </p:cNvPr>
          <p:cNvSpPr/>
          <p:nvPr/>
        </p:nvSpPr>
        <p:spPr>
          <a:xfrm>
            <a:off x="3527921" y="4365130"/>
            <a:ext cx="2026568" cy="16987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최적의 루트</a:t>
            </a:r>
          </a:p>
        </p:txBody>
      </p:sp>
    </p:spTree>
    <p:extLst>
      <p:ext uri="{BB962C8B-B14F-4D97-AF65-F5344CB8AC3E}">
        <p14:creationId xmlns:p14="http://schemas.microsoft.com/office/powerpoint/2010/main" val="22192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6" y="2057230"/>
            <a:ext cx="2610602" cy="2454052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#03,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522358" y="2533391"/>
              <a:ext cx="1357492" cy="498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4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32183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0872" y="883088"/>
            <a:ext cx="5258233" cy="853494"/>
            <a:chOff x="760872" y="1093675"/>
            <a:chExt cx="5258233" cy="853494"/>
          </a:xfrm>
        </p:grpSpPr>
        <p:sp>
          <p:nvSpPr>
            <p:cNvPr id="7" name="타원 6"/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구현한 클래스</a:t>
              </a:r>
              <a:endParaRPr lang="en-US" altLang="ko-KR" sz="32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944E499-680F-41BA-9721-9958DCA9C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03" y="2220564"/>
            <a:ext cx="4346137" cy="31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0872" y="883088"/>
            <a:ext cx="5258233" cy="853494"/>
            <a:chOff x="760872" y="1093675"/>
            <a:chExt cx="5258233" cy="853494"/>
          </a:xfrm>
        </p:grpSpPr>
        <p:sp>
          <p:nvSpPr>
            <p:cNvPr id="7" name="타원 6"/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구현한 클래스</a:t>
              </a:r>
              <a:endParaRPr lang="en-US" altLang="ko-KR" sz="32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8D3A388-7F28-4397-BCFB-7D321CCD0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656" y="2274976"/>
            <a:ext cx="4905109" cy="345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9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4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9466</TotalTime>
  <Words>281</Words>
  <Application>Microsoft Office PowerPoint</Application>
  <PresentationFormat>화면 슬라이드 쇼(4:3)</PresentationFormat>
  <Paragraphs>109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KoPub돋움체 Bold</vt:lpstr>
      <vt:lpstr>KoPub돋움체 Medium</vt:lpstr>
      <vt:lpstr>Noto Sans CJK SC Bold</vt:lpstr>
      <vt:lpstr>나눔바른고딕</vt:lpstr>
      <vt:lpstr>다음_Regular</vt:lpstr>
      <vt:lpstr>맑은 고딕</vt:lpstr>
      <vt:lpstr>서울남산체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jiho</cp:lastModifiedBy>
  <cp:revision>460</cp:revision>
  <dcterms:created xsi:type="dcterms:W3CDTF">2016-10-24T04:08:40Z</dcterms:created>
  <dcterms:modified xsi:type="dcterms:W3CDTF">2018-10-07T14:13:29Z</dcterms:modified>
</cp:coreProperties>
</file>