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2" r:id="rId5"/>
    <p:sldId id="265" r:id="rId6"/>
    <p:sldId id="287" r:id="rId7"/>
    <p:sldId id="289" r:id="rId8"/>
    <p:sldId id="288" r:id="rId9"/>
    <p:sldId id="260" r:id="rId10"/>
  </p:sldIdLst>
  <p:sldSz cx="9144000" cy="6858000" type="screen4x3"/>
  <p:notesSz cx="6858000" cy="9144000"/>
  <p:embeddedFontLst>
    <p:embeddedFont>
      <p:font typeface="Aharoni" panose="02010803020104030203" pitchFamily="2" charset="-79"/>
      <p:bold r:id="rId12"/>
    </p:embeddedFont>
    <p:embeddedFont>
      <p:font typeface="KoPub돋움체 Bold" panose="00000800000000000000" pitchFamily="2" charset="-127"/>
      <p:bold r:id="rId13"/>
    </p:embeddedFont>
    <p:embeddedFont>
      <p:font typeface="KoPub돋움체 Light" panose="00000300000000000000" pitchFamily="2" charset="-127"/>
      <p:regular r:id="rId14"/>
    </p:embeddedFont>
    <p:embeddedFont>
      <p:font typeface="KoPub돋움체 Medium" panose="00000600000000000000" pitchFamily="2" charset="-127"/>
      <p:regular r:id="rId15"/>
    </p:embeddedFont>
    <p:embeddedFont>
      <p:font typeface="Segoe UI Black" panose="020B0600000101010101" charset="0"/>
      <p:bold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alswl1387@naver.com" initials="d" lastIdx="1" clrIdx="0">
    <p:extLst>
      <p:ext uri="{19B8F6BF-5375-455C-9EA6-DF929625EA0E}">
        <p15:presenceInfo xmlns:p15="http://schemas.microsoft.com/office/powerpoint/2012/main" userId="dlalswl1387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DBCF"/>
    <a:srgbClr val="FF33CC"/>
    <a:srgbClr val="EAEAEA"/>
    <a:srgbClr val="88E0D6"/>
    <a:srgbClr val="8BE1D7"/>
    <a:srgbClr val="B9EDE7"/>
    <a:srgbClr val="185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65A2A-883E-46AB-A09B-48BB996EB4D1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CE7DC-96D5-4EB1-842E-EA35C7641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88918" y="2204864"/>
            <a:ext cx="5243522" cy="1385896"/>
          </a:xfrm>
        </p:spPr>
        <p:txBody>
          <a:bodyPr>
            <a:noAutofit/>
          </a:bodyPr>
          <a:lstStyle/>
          <a:p>
            <a:pPr algn="r"/>
            <a:r>
              <a:rPr lang="ko-KR" altLang="en-US" b="1" dirty="0">
                <a:latin typeface="08서울남산체 EB" pitchFamily="18" charset="-127"/>
                <a:ea typeface="08서울남산체 EB" pitchFamily="18" charset="-127"/>
              </a:rPr>
              <a:t>자료구조 설계 발표</a:t>
            </a:r>
            <a:endParaRPr lang="ko-KR" altLang="en-US" sz="5400" b="1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5976" y="3429000"/>
            <a:ext cx="4032448" cy="428628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2018. 09.12 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927478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A665AE57-3D22-4722-8CD0-736AD45AB6A8}"/>
              </a:ext>
            </a:extLst>
          </p:cNvPr>
          <p:cNvSpPr txBox="1">
            <a:spLocks/>
          </p:cNvSpPr>
          <p:nvPr/>
        </p:nvSpPr>
        <p:spPr>
          <a:xfrm>
            <a:off x="4363612" y="4904014"/>
            <a:ext cx="4032448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20146703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박지호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3256" y="0"/>
            <a:ext cx="9317255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itchFamily="2" charset="-79"/>
                <a:ea typeface="Segoe UI Black" pitchFamily="34" charset="0"/>
                <a:cs typeface="Aharoni" pitchFamily="2" charset="-79"/>
              </a:rPr>
              <a:t>INDEX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5214942" y="4214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6715140" y="4143380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14282" y="1785926"/>
            <a:ext cx="8643998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4282" y="2885491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3918840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4282" y="4952189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14282" y="5929330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/>
          <p:cNvSpPr txBox="1">
            <a:spLocks/>
          </p:cNvSpPr>
          <p:nvPr/>
        </p:nvSpPr>
        <p:spPr>
          <a:xfrm>
            <a:off x="214282" y="2081295"/>
            <a:ext cx="7358114" cy="55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01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주제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14282" y="4099686"/>
            <a:ext cx="6009650" cy="75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03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ko-KR" altLang="en-US" sz="1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셋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214282" y="5126929"/>
            <a:ext cx="4992632" cy="730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04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ko-KR" altLang="en-US" sz="1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프로그래밍 계획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708DAB8E-5ABA-4018-B263-2F8B694A7C8C}"/>
              </a:ext>
            </a:extLst>
          </p:cNvPr>
          <p:cNvSpPr txBox="1">
            <a:spLocks/>
          </p:cNvSpPr>
          <p:nvPr/>
        </p:nvSpPr>
        <p:spPr>
          <a:xfrm>
            <a:off x="173255" y="3121371"/>
            <a:ext cx="7358114" cy="55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02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주제 선정 이유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0B76AB-69B8-4F88-A214-7293150E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48777"/>
            <a:ext cx="6946545" cy="42634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886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1.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주제</a:t>
            </a:r>
          </a:p>
        </p:txBody>
      </p:sp>
      <p:sp>
        <p:nvSpPr>
          <p:cNvPr id="5" name="자유형 4"/>
          <p:cNvSpPr/>
          <p:nvPr/>
        </p:nvSpPr>
        <p:spPr>
          <a:xfrm>
            <a:off x="0" y="6379029"/>
            <a:ext cx="583294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7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5214942" y="4214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715140" y="4143380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9827-7925-461B-9869-24B98B44D842}"/>
              </a:ext>
            </a:extLst>
          </p:cNvPr>
          <p:cNvSpPr/>
          <p:nvPr/>
        </p:nvSpPr>
        <p:spPr>
          <a:xfrm>
            <a:off x="-53003" y="4021981"/>
            <a:ext cx="9197003" cy="1887242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119DC6-A7C1-4D6D-B9C5-D1D005CC8692}"/>
              </a:ext>
            </a:extLst>
          </p:cNvPr>
          <p:cNvSpPr txBox="1"/>
          <p:nvPr/>
        </p:nvSpPr>
        <p:spPr>
          <a:xfrm>
            <a:off x="670546" y="4214818"/>
            <a:ext cx="7776864" cy="13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 위치에서 가장 가까운</a:t>
            </a:r>
            <a:endParaRPr lang="en-US" altLang="ko-KR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514350" indent="-514350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여성안심택배 보관함과 여성안심지킴이집 찾기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E02BE5-FD3E-4287-B1D6-FE0D7CEA1DBB}"/>
              </a:ext>
            </a:extLst>
          </p:cNvPr>
          <p:cNvSpPr/>
          <p:nvPr/>
        </p:nvSpPr>
        <p:spPr>
          <a:xfrm>
            <a:off x="1867452" y="1410382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찾을 수 있는 데이터셋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2.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주제 선정 이유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noFil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656600" y="1387462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공공데이터 포털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3641AF-59E7-46FE-A669-64172B05E7B9}"/>
              </a:ext>
            </a:extLst>
          </p:cNvPr>
          <p:cNvSpPr/>
          <p:nvPr/>
        </p:nvSpPr>
        <p:spPr>
          <a:xfrm>
            <a:off x="5319164" y="1417638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많은 여행객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08312" y="1399614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최적의 여행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24DD4-E589-4F61-9AD3-B8A21C963D8B}"/>
              </a:ext>
            </a:extLst>
          </p:cNvPr>
          <p:cNvSpPr/>
          <p:nvPr/>
        </p:nvSpPr>
        <p:spPr>
          <a:xfrm>
            <a:off x="1789544" y="4068484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편의성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3A980CB-758E-41BA-A536-567B4F579FF8}"/>
              </a:ext>
            </a:extLst>
          </p:cNvPr>
          <p:cNvSpPr/>
          <p:nvPr/>
        </p:nvSpPr>
        <p:spPr>
          <a:xfrm>
            <a:off x="5319164" y="4089323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dynamic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1021" y="4017752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효율적인 시간관리</a:t>
            </a: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08312" y="3987860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여행지 추가에 따른 그래프의 변화</a:t>
            </a: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47" y="-1669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3.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데이터 셋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461153"/>
            <a:ext cx="5904412" cy="396847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461149"/>
            <a:ext cx="3786182" cy="396849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5214942" y="4214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715140" y="4143380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571612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1532059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방향성이 있나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?? 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647" y="2756835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832FC-9BCB-4CA6-8279-A8664F285FC2}"/>
              </a:ext>
            </a:extLst>
          </p:cNvPr>
          <p:cNvSpPr txBox="1"/>
          <p:nvPr/>
        </p:nvSpPr>
        <p:spPr>
          <a:xfrm>
            <a:off x="251520" y="2202547"/>
            <a:ext cx="7776864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</a:t>
            </a: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방향성 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</a:t>
            </a:r>
            <a:endParaRPr lang="ko-KR" altLang="en-US" sz="2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91A51E-DE5C-4B51-8D29-191EDA60673F}"/>
              </a:ext>
            </a:extLst>
          </p:cNvPr>
          <p:cNvSpPr/>
          <p:nvPr/>
        </p:nvSpPr>
        <p:spPr>
          <a:xfrm>
            <a:off x="-1205" y="4133591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52A0C-6A25-4296-963C-C503F06FA749}"/>
              </a:ext>
            </a:extLst>
          </p:cNvPr>
          <p:cNvSpPr txBox="1"/>
          <p:nvPr/>
        </p:nvSpPr>
        <p:spPr>
          <a:xfrm>
            <a:off x="236247" y="2739506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가중치 있나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?? 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3BB927-4759-4B34-B7E7-7D32B7375D4F}"/>
              </a:ext>
            </a:extLst>
          </p:cNvPr>
          <p:cNvSpPr txBox="1"/>
          <p:nvPr/>
        </p:nvSpPr>
        <p:spPr>
          <a:xfrm>
            <a:off x="46647" y="3505245"/>
            <a:ext cx="7776864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</a:t>
            </a: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가중치 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O, </a:t>
            </a: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거리와 이동하는데 걸리는 시간 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가중치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1151D7-C90E-4849-9395-8CE7E6814AA7}"/>
              </a:ext>
            </a:extLst>
          </p:cNvPr>
          <p:cNvSpPr txBox="1"/>
          <p:nvPr/>
        </p:nvSpPr>
        <p:spPr>
          <a:xfrm>
            <a:off x="224572" y="4133590"/>
            <a:ext cx="7776864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insert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F69B05-025F-43D5-8AA5-032BA016A1F9}"/>
              </a:ext>
            </a:extLst>
          </p:cNvPr>
          <p:cNvSpPr txBox="1"/>
          <p:nvPr/>
        </p:nvSpPr>
        <p:spPr>
          <a:xfrm>
            <a:off x="106455" y="4700600"/>
            <a:ext cx="7776864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</a:t>
            </a: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새로운 여행지 등록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93B3E1-6705-496A-B1FC-0BFCF34CCCC3}"/>
              </a:ext>
            </a:extLst>
          </p:cNvPr>
          <p:cNvSpPr txBox="1"/>
          <p:nvPr/>
        </p:nvSpPr>
        <p:spPr>
          <a:xfrm>
            <a:off x="140775" y="5802220"/>
            <a:ext cx="7776864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</a:t>
            </a: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가지 않을 여행지 지우기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47B3FA-585E-4D76-A25C-788433F4C4D2}"/>
              </a:ext>
            </a:extLst>
          </p:cNvPr>
          <p:cNvSpPr/>
          <p:nvPr/>
        </p:nvSpPr>
        <p:spPr>
          <a:xfrm>
            <a:off x="-1205" y="5299470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2540C2-B232-4100-87D2-5500C2D994E5}"/>
              </a:ext>
            </a:extLst>
          </p:cNvPr>
          <p:cNvSpPr txBox="1"/>
          <p:nvPr/>
        </p:nvSpPr>
        <p:spPr>
          <a:xfrm>
            <a:off x="188627" y="5286388"/>
            <a:ext cx="7776864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delete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3096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38573" y="-13821"/>
            <a:ext cx="9144000" cy="12402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44" y="645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4.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프로그래밍 계획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6035949" y="4334256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536147" y="4262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246" y="1321716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데이터셋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(Dataset)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모두 찾기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가중치 정하기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E10494-8995-4FE4-B0AE-81A3F2A08408}"/>
              </a:ext>
            </a:extLst>
          </p:cNvPr>
          <p:cNvSpPr txBox="1"/>
          <p:nvPr/>
        </p:nvSpPr>
        <p:spPr>
          <a:xfrm>
            <a:off x="36246" y="1758705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선택한 관광지에 따른 노드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(Node)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생성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043D18-22E1-42BF-AC10-327C506FCF06}"/>
              </a:ext>
            </a:extLst>
          </p:cNvPr>
          <p:cNvSpPr txBox="1"/>
          <p:nvPr/>
        </p:nvSpPr>
        <p:spPr>
          <a:xfrm>
            <a:off x="36246" y="2163577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노드들 간의 거리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이용해 연결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(Edge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생성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2DFADB-092F-4E06-B76A-305E0BF359ED}"/>
              </a:ext>
            </a:extLst>
          </p:cNvPr>
          <p:cNvSpPr txBox="1"/>
          <p:nvPr/>
        </p:nvSpPr>
        <p:spPr>
          <a:xfrm>
            <a:off x="21031" y="2553897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4.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최적의 경로를 구하여 최적의 여행을 할 수 있도록 함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(Map API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580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3096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38573" y="-13821"/>
            <a:ext cx="9144000" cy="12402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44" y="645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4.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프로그래밍 계획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6035949" y="4334256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536147" y="4262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A59D263-78F0-464E-BCDF-B5CEDDA5C0D5}"/>
              </a:ext>
            </a:extLst>
          </p:cNvPr>
          <p:cNvSpPr/>
          <p:nvPr/>
        </p:nvSpPr>
        <p:spPr>
          <a:xfrm>
            <a:off x="733693" y="2399590"/>
            <a:ext cx="1216810" cy="1032444"/>
          </a:xfrm>
          <a:prstGeom prst="ellipse">
            <a:avLst/>
          </a:prstGeom>
          <a:solidFill>
            <a:srgbClr val="00B050"/>
          </a:solidFill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애월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18D66EF-A354-482B-9EEF-62CD9A82F5E0}"/>
              </a:ext>
            </a:extLst>
          </p:cNvPr>
          <p:cNvSpPr/>
          <p:nvPr/>
        </p:nvSpPr>
        <p:spPr>
          <a:xfrm>
            <a:off x="3530129" y="1970076"/>
            <a:ext cx="1041871" cy="743520"/>
          </a:xfrm>
          <a:prstGeom prst="ellipse">
            <a:avLst/>
          </a:prstGeom>
          <a:solidFill>
            <a:srgbClr val="00B050"/>
          </a:solidFill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FA3F53C-698D-4296-99FC-09177C76261B}"/>
              </a:ext>
            </a:extLst>
          </p:cNvPr>
          <p:cNvSpPr/>
          <p:nvPr/>
        </p:nvSpPr>
        <p:spPr>
          <a:xfrm>
            <a:off x="7241203" y="3126233"/>
            <a:ext cx="1168441" cy="842861"/>
          </a:xfrm>
          <a:prstGeom prst="ellipse">
            <a:avLst/>
          </a:prstGeom>
          <a:solidFill>
            <a:srgbClr val="00B050"/>
          </a:solidFill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자동차 박물관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F3A932-5EB9-4438-B7C2-396D1267A88D}"/>
              </a:ext>
            </a:extLst>
          </p:cNvPr>
          <p:cNvSpPr/>
          <p:nvPr/>
        </p:nvSpPr>
        <p:spPr>
          <a:xfrm>
            <a:off x="6732240" y="4133964"/>
            <a:ext cx="1351522" cy="866250"/>
          </a:xfrm>
          <a:prstGeom prst="ellipse">
            <a:avLst/>
          </a:prstGeom>
          <a:solidFill>
            <a:srgbClr val="00B050"/>
          </a:solidFill>
          <a:scene3d>
            <a:camera prst="isometricOffAxis1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비자림</a:t>
            </a:r>
            <a:r>
              <a:rPr lang="ko-KR" altLang="en-US" dirty="0"/>
              <a:t> 숲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443F27-5F03-4773-B096-9DBEF8477ED5}"/>
              </a:ext>
            </a:extLst>
          </p:cNvPr>
          <p:cNvSpPr/>
          <p:nvPr/>
        </p:nvSpPr>
        <p:spPr>
          <a:xfrm>
            <a:off x="2134384" y="4208598"/>
            <a:ext cx="1216810" cy="1016945"/>
          </a:xfrm>
          <a:prstGeom prst="ellipse">
            <a:avLst/>
          </a:prstGeom>
          <a:solidFill>
            <a:srgbClr val="00B050"/>
          </a:solidFill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천제연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7175C01-451D-4F59-9ECD-2D7C205822F6}"/>
              </a:ext>
            </a:extLst>
          </p:cNvPr>
          <p:cNvSpPr/>
          <p:nvPr/>
        </p:nvSpPr>
        <p:spPr>
          <a:xfrm>
            <a:off x="4535235" y="1955444"/>
            <a:ext cx="1514106" cy="1184087"/>
          </a:xfrm>
          <a:prstGeom prst="ellipse">
            <a:avLst/>
          </a:prstGeom>
          <a:solidFill>
            <a:srgbClr val="00B050"/>
          </a:solidFill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넥슨 컴퓨터 박물관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FBA8C08-25B9-446C-ACC7-9FD0677C6417}"/>
              </a:ext>
            </a:extLst>
          </p:cNvPr>
          <p:cNvSpPr/>
          <p:nvPr/>
        </p:nvSpPr>
        <p:spPr>
          <a:xfrm>
            <a:off x="3680098" y="1450576"/>
            <a:ext cx="741931" cy="4710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CC0E7E0-8F63-458E-AC77-45B9C252F521}"/>
              </a:ext>
            </a:extLst>
          </p:cNvPr>
          <p:cNvSpPr/>
          <p:nvPr/>
        </p:nvSpPr>
        <p:spPr>
          <a:xfrm rot="13033297">
            <a:off x="301457" y="3267387"/>
            <a:ext cx="741931" cy="4710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8BD4ADC-1E72-41BF-82DA-1C1CA4B3E611}"/>
              </a:ext>
            </a:extLst>
          </p:cNvPr>
          <p:cNvSpPr/>
          <p:nvPr/>
        </p:nvSpPr>
        <p:spPr>
          <a:xfrm rot="1634299">
            <a:off x="3058520" y="2603562"/>
            <a:ext cx="728289" cy="16669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73C88AD-E742-4F94-8BDD-E7D6B60E6022}"/>
              </a:ext>
            </a:extLst>
          </p:cNvPr>
          <p:cNvSpPr/>
          <p:nvPr/>
        </p:nvSpPr>
        <p:spPr>
          <a:xfrm rot="16200000">
            <a:off x="4709474" y="3022964"/>
            <a:ext cx="728289" cy="33172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FDB7923A-9836-4848-903A-F98B7C9A2888}"/>
              </a:ext>
            </a:extLst>
          </p:cNvPr>
          <p:cNvSpPr/>
          <p:nvPr/>
        </p:nvSpPr>
        <p:spPr>
          <a:xfrm rot="8333937">
            <a:off x="6035461" y="2793534"/>
            <a:ext cx="728289" cy="16669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FEE3681-9169-44EF-8576-C88CD9CE4F86}"/>
              </a:ext>
            </a:extLst>
          </p:cNvPr>
          <p:cNvSpPr/>
          <p:nvPr/>
        </p:nvSpPr>
        <p:spPr>
          <a:xfrm rot="17815258">
            <a:off x="6278897" y="1940155"/>
            <a:ext cx="728289" cy="16669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ED6F3180-F36E-4AD0-A7D2-9C256F793EE3}"/>
              </a:ext>
            </a:extLst>
          </p:cNvPr>
          <p:cNvSpPr/>
          <p:nvPr/>
        </p:nvSpPr>
        <p:spPr>
          <a:xfrm rot="5699749">
            <a:off x="4079855" y="386527"/>
            <a:ext cx="728289" cy="562705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96563F5-66C0-4BAE-9BFD-47AC9FD906DE}"/>
              </a:ext>
            </a:extLst>
          </p:cNvPr>
          <p:cNvGrpSpPr/>
          <p:nvPr/>
        </p:nvGrpSpPr>
        <p:grpSpPr>
          <a:xfrm>
            <a:off x="162929" y="5129068"/>
            <a:ext cx="9007719" cy="1308731"/>
            <a:chOff x="67207" y="5045730"/>
            <a:chExt cx="9007719" cy="1308731"/>
          </a:xfrm>
        </p:grpSpPr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5FD75889-733F-44E4-9F65-238D4CC0FD53}"/>
                </a:ext>
              </a:extLst>
            </p:cNvPr>
            <p:cNvSpPr/>
            <p:nvPr/>
          </p:nvSpPr>
          <p:spPr>
            <a:xfrm rot="16200000">
              <a:off x="2516592" y="2644841"/>
              <a:ext cx="728289" cy="5627058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C5451117-FF9E-4259-8C24-95A6301D2ED7}"/>
                </a:ext>
              </a:extLst>
            </p:cNvPr>
            <p:cNvSpPr/>
            <p:nvPr/>
          </p:nvSpPr>
          <p:spPr>
            <a:xfrm rot="16200000">
              <a:off x="6182403" y="4600252"/>
              <a:ext cx="728289" cy="1666925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화살표: 아래쪽 31">
              <a:extLst>
                <a:ext uri="{FF2B5EF4-FFF2-40B4-BE49-F238E27FC236}">
                  <a16:creationId xmlns:a16="http://schemas.microsoft.com/office/drawing/2014/main" id="{0516C4A8-AB0B-4AC3-95DB-6C156BC941FD}"/>
                </a:ext>
              </a:extLst>
            </p:cNvPr>
            <p:cNvSpPr/>
            <p:nvPr/>
          </p:nvSpPr>
          <p:spPr>
            <a:xfrm rot="16200000">
              <a:off x="1361683" y="4331696"/>
              <a:ext cx="728289" cy="3317242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아래쪽 33">
              <a:extLst>
                <a:ext uri="{FF2B5EF4-FFF2-40B4-BE49-F238E27FC236}">
                  <a16:creationId xmlns:a16="http://schemas.microsoft.com/office/drawing/2014/main" id="{539904EE-D6FB-4B31-84F9-049C89D35EC7}"/>
                </a:ext>
              </a:extLst>
            </p:cNvPr>
            <p:cNvSpPr/>
            <p:nvPr/>
          </p:nvSpPr>
          <p:spPr>
            <a:xfrm rot="16200000">
              <a:off x="7877319" y="4576412"/>
              <a:ext cx="728289" cy="1666925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13371AA2-919F-43C2-84BD-32A4F16925BE}"/>
                </a:ext>
              </a:extLst>
            </p:cNvPr>
            <p:cNvSpPr/>
            <p:nvPr/>
          </p:nvSpPr>
          <p:spPr>
            <a:xfrm rot="16200000">
              <a:off x="3891982" y="5151638"/>
              <a:ext cx="728289" cy="1666925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AD1B5565-E658-44B1-B7BA-E6D4BE4D9279}"/>
              </a:ext>
            </a:extLst>
          </p:cNvPr>
          <p:cNvSpPr/>
          <p:nvPr/>
        </p:nvSpPr>
        <p:spPr>
          <a:xfrm rot="10800000">
            <a:off x="3277132" y="4353643"/>
            <a:ext cx="3369341" cy="64941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9C9528FD-638F-49CC-B526-2C763A818DA2}"/>
              </a:ext>
            </a:extLst>
          </p:cNvPr>
          <p:cNvSpPr/>
          <p:nvPr/>
        </p:nvSpPr>
        <p:spPr>
          <a:xfrm rot="14298393">
            <a:off x="1053361" y="3581121"/>
            <a:ext cx="1598650" cy="64941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3B41DDA-6763-421D-A724-40C4501239DE}"/>
              </a:ext>
            </a:extLst>
          </p:cNvPr>
          <p:cNvSpPr/>
          <p:nvPr/>
        </p:nvSpPr>
        <p:spPr>
          <a:xfrm rot="6901892">
            <a:off x="7053281" y="3583267"/>
            <a:ext cx="659676" cy="64941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4634321-07D8-4F09-963E-1B3CC92EC661}"/>
              </a:ext>
            </a:extLst>
          </p:cNvPr>
          <p:cNvSpPr/>
          <p:nvPr/>
        </p:nvSpPr>
        <p:spPr>
          <a:xfrm rot="1298852">
            <a:off x="5847528" y="2621607"/>
            <a:ext cx="1661045" cy="64941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BE045B84-0384-4D72-BC87-62F74390AC0E}"/>
              </a:ext>
            </a:extLst>
          </p:cNvPr>
          <p:cNvSpPr/>
          <p:nvPr/>
        </p:nvSpPr>
        <p:spPr>
          <a:xfrm rot="1831350">
            <a:off x="4356047" y="2137338"/>
            <a:ext cx="531333" cy="64941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990DC04-244C-4429-98DA-14257D2A314E}"/>
              </a:ext>
            </a:extLst>
          </p:cNvPr>
          <p:cNvGrpSpPr/>
          <p:nvPr/>
        </p:nvGrpSpPr>
        <p:grpSpPr>
          <a:xfrm>
            <a:off x="162929" y="5152875"/>
            <a:ext cx="7915274" cy="704408"/>
            <a:chOff x="162929" y="5152875"/>
            <a:chExt cx="7915274" cy="704408"/>
          </a:xfrm>
        </p:grpSpPr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97725170-84C6-4130-BC03-78BE16F08011}"/>
                </a:ext>
              </a:extLst>
            </p:cNvPr>
            <p:cNvSpPr/>
            <p:nvPr/>
          </p:nvSpPr>
          <p:spPr>
            <a:xfrm>
              <a:off x="162929" y="5152875"/>
              <a:ext cx="531333" cy="64941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58732563-1D1C-401E-94D7-5A64292106AD}"/>
                </a:ext>
              </a:extLst>
            </p:cNvPr>
            <p:cNvSpPr/>
            <p:nvPr/>
          </p:nvSpPr>
          <p:spPr>
            <a:xfrm>
              <a:off x="724199" y="5191823"/>
              <a:ext cx="1661045" cy="64941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id="{CD732B3F-B93C-4FA5-9937-8F66CD5952C7}"/>
                </a:ext>
              </a:extLst>
            </p:cNvPr>
            <p:cNvSpPr/>
            <p:nvPr/>
          </p:nvSpPr>
          <p:spPr>
            <a:xfrm>
              <a:off x="2407008" y="5183802"/>
              <a:ext cx="659676" cy="64941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F7C50035-F383-47F7-B8DB-8AAC29F1C0B7}"/>
                </a:ext>
              </a:extLst>
            </p:cNvPr>
            <p:cNvSpPr/>
            <p:nvPr/>
          </p:nvSpPr>
          <p:spPr>
            <a:xfrm>
              <a:off x="3088448" y="5197253"/>
              <a:ext cx="3369341" cy="64941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F33BCFF4-EB1A-449D-B633-0762570D1F4C}"/>
                </a:ext>
              </a:extLst>
            </p:cNvPr>
            <p:cNvSpPr/>
            <p:nvPr/>
          </p:nvSpPr>
          <p:spPr>
            <a:xfrm>
              <a:off x="6479553" y="5207872"/>
              <a:ext cx="1598650" cy="64941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53CDA1E1-4DBC-483E-903B-46B4858F747A}"/>
              </a:ext>
            </a:extLst>
          </p:cNvPr>
          <p:cNvSpPr/>
          <p:nvPr/>
        </p:nvSpPr>
        <p:spPr>
          <a:xfrm rot="10800000">
            <a:off x="7071211" y="4964968"/>
            <a:ext cx="741931" cy="4710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F45A1BE-4CE2-4A57-8267-8BCA6D024E3D}"/>
              </a:ext>
            </a:extLst>
          </p:cNvPr>
          <p:cNvSpPr/>
          <p:nvPr/>
        </p:nvSpPr>
        <p:spPr>
          <a:xfrm rot="10036567">
            <a:off x="1765386" y="2157256"/>
            <a:ext cx="1948740" cy="70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048EC69F-1520-4B2F-B848-CCF0BEE4CBC5}"/>
              </a:ext>
            </a:extLst>
          </p:cNvPr>
          <p:cNvSpPr/>
          <p:nvPr/>
        </p:nvSpPr>
        <p:spPr>
          <a:xfrm rot="3472354">
            <a:off x="1111913" y="3570654"/>
            <a:ext cx="1546481" cy="70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A64BDB49-3979-413B-807C-529BF4793438}"/>
              </a:ext>
            </a:extLst>
          </p:cNvPr>
          <p:cNvSpPr/>
          <p:nvPr/>
        </p:nvSpPr>
        <p:spPr>
          <a:xfrm rot="19336585">
            <a:off x="2962802" y="3284333"/>
            <a:ext cx="2396012" cy="70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E0E7AFC6-ECB1-48B6-8616-4D4A1FA10FEC}"/>
              </a:ext>
            </a:extLst>
          </p:cNvPr>
          <p:cNvSpPr/>
          <p:nvPr/>
        </p:nvSpPr>
        <p:spPr>
          <a:xfrm rot="1280576">
            <a:off x="5877980" y="2750637"/>
            <a:ext cx="1546481" cy="70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F99D8538-A86B-474A-B741-68AF86A0FCBC}"/>
              </a:ext>
            </a:extLst>
          </p:cNvPr>
          <p:cNvSpPr/>
          <p:nvPr/>
        </p:nvSpPr>
        <p:spPr>
          <a:xfrm rot="6982543">
            <a:off x="7135893" y="3567987"/>
            <a:ext cx="562692" cy="70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3" grpId="1" animBg="1"/>
      <p:bldP spid="9" grpId="0" animBg="1"/>
      <p:bldP spid="9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41" grpId="0" animBg="1"/>
      <p:bldP spid="41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3" grpId="0" animBg="1"/>
      <p:bldP spid="14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00364" y="2214554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Sandoll 너랑나랑 03 Bold" pitchFamily="34" charset="-127"/>
                <a:cs typeface="Aharoni" pitchFamily="2" charset="-79"/>
              </a:rPr>
              <a:t>Q &amp; A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Sandoll 너랑나랑 03 Bold" pitchFamily="34" charset="-127"/>
              <a:cs typeface="Aharoni" pitchFamily="2" charset="-79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429256" y="3429000"/>
            <a:ext cx="284321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자료구조 설계 발표 마침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56484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00364" y="2214554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Sandoll 너랑나랑 03 Bold" pitchFamily="34" charset="-127"/>
                <a:cs typeface="Aharoni" pitchFamily="2" charset="-79"/>
              </a:rPr>
              <a:t>Thank you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Sandoll 너랑나랑 03 Bold" pitchFamily="34" charset="-127"/>
              <a:cs typeface="Aharoni" pitchFamily="2" charset="-79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429256" y="3429000"/>
            <a:ext cx="284321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자료구조 설계 발표 마침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185</Words>
  <Application>Microsoft Office PowerPoint</Application>
  <PresentationFormat>화면 슬라이드 쇼(4:3)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맑은 고딕</vt:lpstr>
      <vt:lpstr>KoPub돋움체 Light</vt:lpstr>
      <vt:lpstr>KoPub돋움체 Medium</vt:lpstr>
      <vt:lpstr>Segoe UI Black</vt:lpstr>
      <vt:lpstr>08서울남산체 EB</vt:lpstr>
      <vt:lpstr>Sandoll 너랑나랑 03 Bold</vt:lpstr>
      <vt:lpstr>Aharoni</vt:lpstr>
      <vt:lpstr>Arial</vt:lpstr>
      <vt:lpstr>KoPub돋움체 Bold</vt:lpstr>
      <vt:lpstr>Office 테마</vt:lpstr>
      <vt:lpstr>자료구조 설계 발표</vt:lpstr>
      <vt:lpstr>INDEX</vt:lpstr>
      <vt:lpstr>1. 주제</vt:lpstr>
      <vt:lpstr>2. 주제 선정 이유</vt:lpstr>
      <vt:lpstr>3. 데이터 셋</vt:lpstr>
      <vt:lpstr>4. 프로그래밍 계획</vt:lpstr>
      <vt:lpstr>4. 프로그래밍 계획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FLOWERPIG</dc:title>
  <dc:creator>apple</dc:creator>
  <cp:lastModifiedBy>jiho</cp:lastModifiedBy>
  <cp:revision>122</cp:revision>
  <dcterms:created xsi:type="dcterms:W3CDTF">2014-09-30T17:09:32Z</dcterms:created>
  <dcterms:modified xsi:type="dcterms:W3CDTF">2018-09-11T19:39:19Z</dcterms:modified>
</cp:coreProperties>
</file>