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97" r:id="rId4"/>
    <p:sldId id="258" r:id="rId5"/>
    <p:sldId id="374" r:id="rId6"/>
    <p:sldId id="375" r:id="rId7"/>
    <p:sldId id="298" r:id="rId8"/>
    <p:sldId id="376" r:id="rId9"/>
    <p:sldId id="278" r:id="rId10"/>
    <p:sldId id="276" r:id="rId11"/>
    <p:sldId id="378" r:id="rId12"/>
    <p:sldId id="379" r:id="rId13"/>
    <p:sldId id="380" r:id="rId14"/>
    <p:sldId id="377" r:id="rId15"/>
    <p:sldId id="381" r:id="rId16"/>
    <p:sldId id="382" r:id="rId17"/>
    <p:sldId id="384" r:id="rId18"/>
    <p:sldId id="388" r:id="rId19"/>
    <p:sldId id="387" r:id="rId20"/>
    <p:sldId id="389" r:id="rId21"/>
    <p:sldId id="385" r:id="rId22"/>
    <p:sldId id="38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  <a:srgbClr val="EDF2F9"/>
    <a:srgbClr val="A8815A"/>
    <a:srgbClr val="C2C2C2"/>
    <a:srgbClr val="0070C0"/>
    <a:srgbClr val="F6F8FC"/>
    <a:srgbClr val="8CC63E"/>
    <a:srgbClr val="1697C3"/>
    <a:srgbClr val="FDFDF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5646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832" y="108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119-6F91-463D-B3EE-6B9FBDF56E5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4413D-DFBB-4660-A48D-7B5CA824D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4CBF-A884-4F27-A96C-CCF60E2A58D7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79679-F6E9-4CE3-8D1A-DEC9234F3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5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5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4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13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1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3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7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9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1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7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1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F6F8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way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283" y="2767453"/>
            <a:ext cx="33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자료구조설계 프로젝트</a:t>
            </a:r>
            <a:endParaRPr lang="en-US" altLang="ko-KR" sz="2400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340" y="5830052"/>
            <a:ext cx="22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20146703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B33C-0A9D-4E01-9528-748CCE0C0092}"/>
              </a:ext>
            </a:extLst>
          </p:cNvPr>
          <p:cNvSpPr txBox="1"/>
          <p:nvPr/>
        </p:nvSpPr>
        <p:spPr>
          <a:xfrm>
            <a:off x="617234" y="3229118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제주도 관광지 최적경로 </a:t>
            </a:r>
            <a:r>
              <a:rPr lang="ko-KR" altLang="en-US" sz="4000" b="1" dirty="0" err="1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찾아주기</a:t>
            </a:r>
            <a:endParaRPr lang="en-US" altLang="ko-KR" sz="40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899490" y="1268700"/>
            <a:ext cx="5400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-Starting Destination(</a:t>
            </a:r>
            <a:r>
              <a:rPr lang="ko-KR" altLang="en-US" sz="2800" dirty="0"/>
              <a:t>출발지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-End Destination(</a:t>
            </a:r>
            <a:r>
              <a:rPr lang="ko-KR" altLang="en-US" sz="2800" dirty="0"/>
              <a:t>도착지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-Destination(</a:t>
            </a:r>
            <a:r>
              <a:rPr lang="ko-KR" altLang="en-US" sz="2800" dirty="0"/>
              <a:t>중간 여행지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-Length(</a:t>
            </a:r>
            <a:r>
              <a:rPr lang="ko-KR" altLang="en-US" sz="2800" dirty="0"/>
              <a:t>여행지간 거리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-position(latitude, </a:t>
            </a:r>
            <a:r>
              <a:rPr lang="en-US" altLang="ko-KR" sz="2800" dirty="0" err="1"/>
              <a:t>longtitude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53711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General Model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2123660" y="3429000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3694844" y="5097312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5648308" y="4377212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7092350" y="5442880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4D275B-2C51-4147-B092-897DBB292EA4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2146617" y="2916230"/>
            <a:ext cx="145773" cy="618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75D9D8-00C1-4EB2-808C-D15D129AA2E2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3107090" y="4043644"/>
            <a:ext cx="744810" cy="1257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68E4AB-FED9-4DA4-877B-DF06A42FB4AB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4835330" y="4737262"/>
            <a:ext cx="812978" cy="720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0D48BD-8AF9-4870-86F8-6E53DEABD963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6621774" y="4991856"/>
            <a:ext cx="686606" cy="669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-53003" y="3248316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1139651" y="3534456"/>
              <a:ext cx="7740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rgbClr val="FFFF00"/>
                  </a:solidFill>
                </a:rPr>
                <a:t>가장 </a:t>
              </a:r>
              <a:r>
                <a:rPr lang="ko-KR" altLang="en-US" sz="3600" b="1" dirty="0" err="1">
                  <a:solidFill>
                    <a:srgbClr val="FFFF00"/>
                  </a:solidFill>
                </a:rPr>
                <a:t>가까운곳을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 기준으로 찾아가며</a:t>
              </a:r>
              <a:endParaRPr lang="en-US" altLang="ko-KR" sz="3600" b="1" dirty="0">
                <a:solidFill>
                  <a:srgbClr val="FFFF00"/>
                </a:solidFill>
              </a:endParaRPr>
            </a:p>
            <a:p>
              <a:r>
                <a:rPr lang="ko-KR" altLang="en-US" sz="3600" b="1" dirty="0">
                  <a:solidFill>
                    <a:srgbClr val="FFFF00"/>
                  </a:solidFill>
                </a:rPr>
                <a:t>최적의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Travel Route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956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Exception Model 1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2195670" y="3452615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3124602" y="5197387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5225929" y="4099639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3689008" y="2427942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4D275B-2C51-4147-B092-897DBB292EA4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2146617" y="2916230"/>
            <a:ext cx="217783" cy="641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-60495" y="3415601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467430" y="3789050"/>
              <a:ext cx="8457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rgbClr val="FFFF00"/>
                  </a:solidFill>
                </a:rPr>
                <a:t>가장 가까운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곳 중에서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END Point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제외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80ED34-9FDA-4F2C-946D-844B6F1797BD}"/>
              </a:ext>
            </a:extLst>
          </p:cNvPr>
          <p:cNvCxnSpPr>
            <a:stCxn id="14" idx="7"/>
            <a:endCxn id="17" idx="3"/>
          </p:cNvCxnSpPr>
          <p:nvPr/>
        </p:nvCxnSpPr>
        <p:spPr>
          <a:xfrm flipV="1">
            <a:off x="3179100" y="3042586"/>
            <a:ext cx="678638" cy="51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4D60DA-CA61-45AD-8016-BA73601B5883}"/>
              </a:ext>
            </a:extLst>
          </p:cNvPr>
          <p:cNvCxnSpPr>
            <a:stCxn id="17" idx="5"/>
            <a:endCxn id="16" idx="1"/>
          </p:cNvCxnSpPr>
          <p:nvPr/>
        </p:nvCxnSpPr>
        <p:spPr>
          <a:xfrm>
            <a:off x="4672438" y="3042586"/>
            <a:ext cx="720511" cy="1162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F3B538-D1C5-40EB-AC02-9541F4CF4F63}"/>
              </a:ext>
            </a:extLst>
          </p:cNvPr>
          <p:cNvCxnSpPr>
            <a:stCxn id="16" idx="3"/>
            <a:endCxn id="15" idx="7"/>
          </p:cNvCxnSpPr>
          <p:nvPr/>
        </p:nvCxnSpPr>
        <p:spPr>
          <a:xfrm flipH="1">
            <a:off x="4098068" y="4714283"/>
            <a:ext cx="1294881" cy="588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3552D3-2D06-410B-96BE-974AAD79AC1D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217783" cy="64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81D0B24-1101-4BE2-A57C-4298BB00B9C4}"/>
              </a:ext>
            </a:extLst>
          </p:cNvPr>
          <p:cNvCxnSpPr>
            <a:stCxn id="14" idx="5"/>
            <a:endCxn id="15" idx="0"/>
          </p:cNvCxnSpPr>
          <p:nvPr/>
        </p:nvCxnSpPr>
        <p:spPr>
          <a:xfrm>
            <a:off x="3179100" y="4067259"/>
            <a:ext cx="515745" cy="113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59236AB-C15A-4D00-BAC8-6B11DAB78050}"/>
              </a:ext>
            </a:extLst>
          </p:cNvPr>
          <p:cNvCxnSpPr>
            <a:stCxn id="15" idx="7"/>
            <a:endCxn id="16" idx="3"/>
          </p:cNvCxnSpPr>
          <p:nvPr/>
        </p:nvCxnSpPr>
        <p:spPr>
          <a:xfrm flipV="1">
            <a:off x="4098068" y="4714283"/>
            <a:ext cx="1294881" cy="58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CB04A1A-6385-43A4-BBA6-95F1AFC2754B}"/>
              </a:ext>
            </a:extLst>
          </p:cNvPr>
          <p:cNvCxnSpPr>
            <a:stCxn id="16" idx="0"/>
            <a:endCxn id="17" idx="5"/>
          </p:cNvCxnSpPr>
          <p:nvPr/>
        </p:nvCxnSpPr>
        <p:spPr>
          <a:xfrm flipH="1" flipV="1">
            <a:off x="4672438" y="3042586"/>
            <a:ext cx="1123734" cy="105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곱하기 기호 52">
            <a:extLst>
              <a:ext uri="{FF2B5EF4-FFF2-40B4-BE49-F238E27FC236}">
                <a16:creationId xmlns:a16="http://schemas.microsoft.com/office/drawing/2014/main" id="{7AAAA5D6-44B4-4D02-A55A-AA18E28EB550}"/>
              </a:ext>
            </a:extLst>
          </p:cNvPr>
          <p:cNvSpPr/>
          <p:nvPr/>
        </p:nvSpPr>
        <p:spPr>
          <a:xfrm>
            <a:off x="1327839" y="1504415"/>
            <a:ext cx="6488321" cy="4038304"/>
          </a:xfrm>
          <a:prstGeom prst="mathMultiply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497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Exception Model 2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3118764" y="3684299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5436120" y="3256339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2843760" y="6063064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4804076" y="2149702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188" y="4472309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750076" y="3533286"/>
              <a:ext cx="7740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rgbClr val="FFFF00"/>
                  </a:solidFill>
                </a:rPr>
                <a:t>가까운 </a:t>
              </a:r>
              <a:r>
                <a:rPr lang="ko-KR" altLang="en-US" sz="3600" b="1" dirty="0" err="1">
                  <a:solidFill>
                    <a:srgbClr val="FFFF00"/>
                  </a:solidFill>
                </a:rPr>
                <a:t>곳이어도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END point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근처면</a:t>
              </a:r>
              <a:endParaRPr lang="en-US" altLang="ko-KR" sz="3600" b="1" dirty="0">
                <a:solidFill>
                  <a:srgbClr val="FFFF00"/>
                </a:solidFill>
              </a:endParaRPr>
            </a:p>
            <a:p>
              <a:pPr algn="ctr"/>
              <a:r>
                <a:rPr lang="ko-KR" altLang="en-US" sz="3600" b="1" dirty="0">
                  <a:solidFill>
                    <a:srgbClr val="FFFF00"/>
                  </a:solidFill>
                </a:rPr>
                <a:t>나중에 방문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!!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F50686-9D44-4936-A48E-B70ED586E94F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1140877" cy="873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356362-3CB1-42C4-A62D-59121924438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4270924" y="3616389"/>
            <a:ext cx="1165196" cy="42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CAF090-C2F0-4561-86A2-4FA58415B527}"/>
              </a:ext>
            </a:extLst>
          </p:cNvPr>
          <p:cNvCxnSpPr>
            <a:stCxn id="15" idx="4"/>
            <a:endCxn id="16" idx="7"/>
          </p:cNvCxnSpPr>
          <p:nvPr/>
        </p:nvCxnSpPr>
        <p:spPr>
          <a:xfrm flipH="1">
            <a:off x="3817226" y="3976439"/>
            <a:ext cx="2189137" cy="2192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40B9A5-8799-4A6D-B867-49E5485D89B2}"/>
              </a:ext>
            </a:extLst>
          </p:cNvPr>
          <p:cNvCxnSpPr>
            <a:stCxn id="16" idx="7"/>
            <a:endCxn id="17" idx="4"/>
          </p:cNvCxnSpPr>
          <p:nvPr/>
        </p:nvCxnSpPr>
        <p:spPr>
          <a:xfrm flipV="1">
            <a:off x="3817226" y="2869802"/>
            <a:ext cx="1562930" cy="3298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E0EB058C-2C76-4CFB-8848-0CF5D1A4C7CC}"/>
              </a:ext>
            </a:extLst>
          </p:cNvPr>
          <p:cNvSpPr/>
          <p:nvPr/>
        </p:nvSpPr>
        <p:spPr>
          <a:xfrm>
            <a:off x="1354530" y="1985413"/>
            <a:ext cx="6488321" cy="4038304"/>
          </a:xfrm>
          <a:prstGeom prst="mathMultiply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CD5298-79A2-4ECE-95BE-8BA984B5C818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1140877" cy="87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C83088-4B94-4AD2-9EE2-0F0461C182DC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3414003" y="4404399"/>
            <a:ext cx="280841" cy="1658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383BDF-7D76-4EF2-9273-30A8D905B12B}"/>
              </a:ext>
            </a:extLst>
          </p:cNvPr>
          <p:cNvCxnSpPr>
            <a:stCxn id="16" idx="0"/>
            <a:endCxn id="15" idx="3"/>
          </p:cNvCxnSpPr>
          <p:nvPr/>
        </p:nvCxnSpPr>
        <p:spPr>
          <a:xfrm flipV="1">
            <a:off x="3414003" y="3870983"/>
            <a:ext cx="2189137" cy="2192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4EAEAA-DC83-4475-9FFB-53F8219AB80E}"/>
              </a:ext>
            </a:extLst>
          </p:cNvPr>
          <p:cNvCxnSpPr>
            <a:stCxn id="15" idx="2"/>
            <a:endCxn id="17" idx="4"/>
          </p:cNvCxnSpPr>
          <p:nvPr/>
        </p:nvCxnSpPr>
        <p:spPr>
          <a:xfrm flipH="1" flipV="1">
            <a:off x="5380156" y="2869802"/>
            <a:ext cx="55964" cy="746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86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Destination </a:t>
            </a:r>
            <a:r>
              <a:rPr lang="en-US" altLang="ko-KR" sz="2400" dirty="0" err="1"/>
              <a:t>closeDestSearch</a:t>
            </a:r>
            <a:r>
              <a:rPr lang="en-US" altLang="ko-KR" sz="2400" dirty="0"/>
              <a:t>(Destination </a:t>
            </a:r>
            <a:r>
              <a:rPr lang="en-US" altLang="ko-KR" sz="2400" dirty="0" err="1"/>
              <a:t>dest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가까운 여행지 찾기</a:t>
            </a:r>
            <a:r>
              <a:rPr lang="en-US" altLang="ko-KR" sz="2400" dirty="0"/>
              <a:t> method </a:t>
            </a:r>
          </a:p>
          <a:p>
            <a:r>
              <a:rPr lang="en-US" altLang="ko-KR" sz="2400" dirty="0"/>
              <a:t>	//but </a:t>
            </a:r>
            <a:r>
              <a:rPr lang="ko-KR" altLang="en-US" sz="2400" dirty="0"/>
              <a:t>가까운 곳인데 </a:t>
            </a:r>
            <a:r>
              <a:rPr lang="en-US" altLang="ko-KR" sz="2400" dirty="0"/>
              <a:t>END point </a:t>
            </a:r>
            <a:r>
              <a:rPr lang="ko-KR" altLang="en-US" sz="2400" dirty="0"/>
              <a:t>제외</a:t>
            </a:r>
            <a:endParaRPr lang="en-US" altLang="ko-KR" sz="2400" dirty="0"/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가까운 곳이지만 </a:t>
            </a:r>
            <a:r>
              <a:rPr lang="en-US" altLang="ko-KR" sz="2400" dirty="0"/>
              <a:t>END Point </a:t>
            </a:r>
            <a:r>
              <a:rPr lang="ko-KR" altLang="en-US" sz="2400" dirty="0"/>
              <a:t>근처면 나중에 방문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54404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addDestination</a:t>
            </a:r>
            <a:r>
              <a:rPr lang="en-US" altLang="ko-KR" sz="2400" dirty="0"/>
              <a:t>(Destination</a:t>
            </a:r>
            <a:r>
              <a:rPr lang="ko-KR" altLang="en-US" sz="2400" dirty="0"/>
              <a:t> </a:t>
            </a:r>
            <a:r>
              <a:rPr lang="en-US" altLang="ko-KR" sz="2400" dirty="0" err="1"/>
              <a:t>dest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가까운 곳을 찾아서</a:t>
            </a:r>
            <a:endParaRPr lang="en-US" altLang="ko-KR" sz="2400" dirty="0"/>
          </a:p>
          <a:p>
            <a:r>
              <a:rPr lang="en-US" altLang="ko-KR" sz="2400" dirty="0"/>
              <a:t>	//Liked List</a:t>
            </a:r>
            <a:r>
              <a:rPr lang="ko-KR" altLang="en-US" sz="2400" dirty="0"/>
              <a:t>로 연결한다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17219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//API</a:t>
            </a:r>
            <a:r>
              <a:rPr lang="ko-KR" altLang="en-US" sz="2400" dirty="0"/>
              <a:t>에서 여행지를 입력하면 여행코드를 알 수 있다</a:t>
            </a:r>
            <a:endParaRPr lang="en-US" altLang="ko-KR" sz="2400" dirty="0"/>
          </a:p>
          <a:p>
            <a:r>
              <a:rPr lang="en-US" altLang="ko-KR" sz="2400" dirty="0"/>
              <a:t>Public int[] </a:t>
            </a:r>
            <a:r>
              <a:rPr lang="en-US" altLang="ko-KR" sz="2400" dirty="0" err="1"/>
              <a:t>NameToPosition</a:t>
            </a:r>
            <a:r>
              <a:rPr lang="en-US" altLang="ko-KR" sz="2400" dirty="0"/>
              <a:t>(String </a:t>
            </a:r>
            <a:r>
              <a:rPr lang="en-US" altLang="ko-KR" sz="2400" dirty="0" err="1"/>
              <a:t>destName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가고 싶은 여행지의 여행코드를 찾아서 변환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29275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Destination </a:t>
            </a:r>
            <a:r>
              <a:rPr lang="en-US" altLang="ko-KR" sz="2400" dirty="0" err="1"/>
              <a:t>createDestination</a:t>
            </a:r>
            <a:r>
              <a:rPr lang="en-US" altLang="ko-KR" sz="2400" dirty="0"/>
              <a:t>(int[] position){</a:t>
            </a:r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찾은 위치정보를 가지고</a:t>
            </a:r>
            <a:endParaRPr lang="en-US" altLang="ko-KR" sz="2400" dirty="0"/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여행지 노드를 생성한다</a:t>
            </a:r>
            <a:endParaRPr lang="en-US" altLang="ko-KR" sz="2400" dirty="0"/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지도에도 표시 할 예정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64141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String </a:t>
            </a:r>
            <a:r>
              <a:rPr lang="en-US" altLang="ko-KR" sz="2400" dirty="0" err="1"/>
              <a:t>jsonParse</a:t>
            </a:r>
            <a:r>
              <a:rPr lang="en-US" altLang="ko-KR" sz="2400" dirty="0"/>
              <a:t>(String </a:t>
            </a:r>
            <a:r>
              <a:rPr lang="en-US" altLang="ko-KR" sz="2400" dirty="0" err="1"/>
              <a:t>jsonString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	//API</a:t>
            </a:r>
            <a:r>
              <a:rPr lang="ko-KR" altLang="en-US" sz="2400" dirty="0"/>
              <a:t>로 받은 </a:t>
            </a:r>
            <a:r>
              <a:rPr lang="en-US" altLang="ko-KR" sz="2400" dirty="0" err="1"/>
              <a:t>jsonString</a:t>
            </a:r>
            <a:r>
              <a:rPr lang="ko-KR" altLang="en-US" sz="2400" dirty="0"/>
              <a:t>을 이용한다</a:t>
            </a:r>
            <a:endParaRPr lang="en-US" altLang="ko-KR" sz="2400" dirty="0"/>
          </a:p>
          <a:p>
            <a:r>
              <a:rPr lang="en-US" altLang="ko-KR" sz="2400" dirty="0"/>
              <a:t>	//parse</a:t>
            </a:r>
            <a:r>
              <a:rPr lang="ko-KR" altLang="en-US" sz="2400" dirty="0"/>
              <a:t>하여 지명에 맞는 주소와 좌표를 찾는다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8800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float </a:t>
            </a:r>
            <a:r>
              <a:rPr lang="en-US" altLang="ko-KR" sz="2400" dirty="0" err="1"/>
              <a:t>DestinationLength</a:t>
            </a:r>
            <a:r>
              <a:rPr lang="en-US" altLang="ko-KR" sz="2400" dirty="0"/>
              <a:t>(Destination dest1, Destination dest2){</a:t>
            </a:r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거리를 비교할 여행지를 </a:t>
            </a:r>
            <a:r>
              <a:rPr lang="ko-KR" altLang="en-US" sz="2400" dirty="0" err="1"/>
              <a:t>입력받는다</a:t>
            </a:r>
            <a:endParaRPr lang="en-US" altLang="ko-KR" sz="2400" dirty="0"/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두 여행지의 위도와 경도 정보를 이용하여</a:t>
            </a:r>
            <a:endParaRPr lang="en-US" altLang="ko-KR" sz="2400" dirty="0"/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거리를 얻어낸다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180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10" y="3325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360869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084206" y="2204818"/>
            <a:ext cx="1584176" cy="1034081"/>
            <a:chOff x="5292080" y="2897234"/>
            <a:chExt cx="1584176" cy="103408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사업부의</a:t>
              </a:r>
              <a:br>
                <a: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경쟁전략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367682" y="1983858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DA2247-ACDF-41E5-8412-03E7B9904055}"/>
              </a:ext>
            </a:extLst>
          </p:cNvPr>
          <p:cNvGrpSpPr/>
          <p:nvPr/>
        </p:nvGrpSpPr>
        <p:grpSpPr>
          <a:xfrm>
            <a:off x="4048666" y="2008790"/>
            <a:ext cx="1728192" cy="1983802"/>
            <a:chOff x="634935" y="1728472"/>
            <a:chExt cx="1728192" cy="1983802"/>
          </a:xfrm>
        </p:grpSpPr>
        <p:sp>
          <p:nvSpPr>
            <p:cNvPr id="5" name="타원 4"/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5360869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94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76294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5592771" y="2515092"/>
            <a:ext cx="1260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#04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0" name="타원 49"/>
          <p:cNvSpPr/>
          <p:nvPr/>
        </p:nvSpPr>
        <p:spPr>
          <a:xfrm>
            <a:off x="5515255" y="2288039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5592771" y="297532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Q&amp;A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070429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2237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07532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314345" y="392294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70429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12237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307532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14345" y="525173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6DEE43-A4FD-4889-9453-5F039CD49990}"/>
              </a:ext>
            </a:extLst>
          </p:cNvPr>
          <p:cNvGrpSpPr/>
          <p:nvPr/>
        </p:nvGrpSpPr>
        <p:grpSpPr>
          <a:xfrm>
            <a:off x="328603" y="2293530"/>
            <a:ext cx="6228000" cy="1728000"/>
            <a:chOff x="486276" y="1074558"/>
            <a:chExt cx="6228000" cy="1728000"/>
          </a:xfrm>
        </p:grpSpPr>
        <p:sp>
          <p:nvSpPr>
            <p:cNvPr id="6" name="타원 5"/>
            <p:cNvSpPr/>
            <p:nvPr/>
          </p:nvSpPr>
          <p:spPr>
            <a:xfrm>
              <a:off x="2818734" y="1074558"/>
              <a:ext cx="1728192" cy="172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765574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D67A6F-CD88-494E-988E-53CE95FE476A}"/>
                </a:ext>
              </a:extLst>
            </p:cNvPr>
            <p:cNvGrpSpPr/>
            <p:nvPr/>
          </p:nvGrpSpPr>
          <p:grpSpPr>
            <a:xfrm>
              <a:off x="486276" y="1289661"/>
              <a:ext cx="6228000" cy="1342485"/>
              <a:chOff x="1367682" y="2258195"/>
              <a:chExt cx="6228000" cy="1342485"/>
            </a:xfrm>
          </p:grpSpPr>
          <p:sp>
            <p:nvSpPr>
              <p:cNvPr id="12" name="TextBox 25"/>
              <p:cNvSpPr txBox="1">
                <a:spLocks noChangeArrowheads="1"/>
              </p:cNvSpPr>
              <p:nvPr/>
            </p:nvSpPr>
            <p:spPr bwMode="auto">
              <a:xfrm>
                <a:off x="3826768" y="2258195"/>
                <a:ext cx="12601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#02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</a:t>
                </a: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65574" y="3024616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367682" y="3312648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84567E45-AE6A-4962-A2EB-B15CF6B25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684" y="2666483"/>
                <a:ext cx="1360127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주제 선정 이유</a:t>
                </a:r>
                <a:endPara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2720C-7310-4F43-9B57-B59807001BAB}"/>
              </a:ext>
            </a:extLst>
          </p:cNvPr>
          <p:cNvGrpSpPr/>
          <p:nvPr/>
        </p:nvGrpSpPr>
        <p:grpSpPr>
          <a:xfrm>
            <a:off x="1198311" y="2044692"/>
            <a:ext cx="1728192" cy="1983802"/>
            <a:chOff x="634935" y="1728472"/>
            <a:chExt cx="1728192" cy="198380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6061460-6545-4B0A-B486-EA20F5F6632E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0CD2A6D-D174-41DF-B8C2-37CB3C2F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60" name="TextBox 25">
              <a:extLst>
                <a:ext uri="{FF2B5EF4-FFF2-40B4-BE49-F238E27FC236}">
                  <a16:creationId xmlns:a16="http://schemas.microsoft.com/office/drawing/2014/main" id="{983FC84E-15C1-4027-B284-B374D921E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437BB7E-231A-4C56-87A9-6838D788F942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600D51E-DABD-41CF-8C0D-0E8286CAB284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void </a:t>
            </a:r>
            <a:r>
              <a:rPr lang="en-US" altLang="ko-KR" sz="2400" dirty="0" err="1"/>
              <a:t>printMap</a:t>
            </a:r>
            <a:r>
              <a:rPr lang="en-US" altLang="ko-KR" sz="2400" dirty="0"/>
              <a:t>(Destination[] </a:t>
            </a:r>
            <a:r>
              <a:rPr lang="en-US" altLang="ko-KR" sz="2400" dirty="0" err="1"/>
              <a:t>dest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	//</a:t>
            </a:r>
            <a:r>
              <a:rPr lang="ko-KR" altLang="en-US" sz="2400" dirty="0"/>
              <a:t>여행지 좌표를 가지고 선을 이어서</a:t>
            </a:r>
            <a:endParaRPr lang="en-US" altLang="ko-KR" sz="2400" dirty="0"/>
          </a:p>
          <a:p>
            <a:r>
              <a:rPr lang="en-US" altLang="ko-KR" sz="2400" dirty="0"/>
              <a:t>	//MAP</a:t>
            </a:r>
            <a:r>
              <a:rPr lang="ko-KR" altLang="en-US" sz="2400" dirty="0"/>
              <a:t>에 출력한다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28333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99647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rgbClr val="00B0F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316090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Thank</a:t>
              </a:r>
              <a:r>
                <a:rPr lang="ko-KR" altLang="en-US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4309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530180" cy="433840"/>
            <a:chOff x="313580" y="217255"/>
            <a:chExt cx="2172660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900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739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1431136" y="6377585"/>
            <a:ext cx="6735990" cy="3183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http://www.coway.co.kr/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5F7878-C13B-40F8-9CA4-8C4754413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4" y="836640"/>
            <a:ext cx="6946545" cy="42634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56BB3-7F44-4BBA-B547-DE04605F79F7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7CCC-A9B1-46B3-A08E-10BB2404F7DE}"/>
              </a:ext>
            </a:extLst>
          </p:cNvPr>
          <p:cNvSpPr txBox="1"/>
          <p:nvPr/>
        </p:nvSpPr>
        <p:spPr>
          <a:xfrm>
            <a:off x="683568" y="4492163"/>
            <a:ext cx="7776864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제주도 여행지들의 최적의 경로 </a:t>
            </a:r>
            <a:r>
              <a:rPr lang="ko-KR" altLang="en-US" sz="28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찾아주기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#02,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 선정 이유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953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746209" cy="433840"/>
            <a:chOff x="313580" y="217255"/>
            <a:chExt cx="2358164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49581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92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 선정 이유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7780DA2-1B8A-4AF6-8D6F-251959B18BEF}"/>
              </a:ext>
            </a:extLst>
          </p:cNvPr>
          <p:cNvSpPr/>
          <p:nvPr/>
        </p:nvSpPr>
        <p:spPr>
          <a:xfrm>
            <a:off x="1691600" y="1988799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C47656-C0A7-491F-A180-403484A5BECD}"/>
              </a:ext>
            </a:extLst>
          </p:cNvPr>
          <p:cNvSpPr/>
          <p:nvPr/>
        </p:nvSpPr>
        <p:spPr>
          <a:xfrm>
            <a:off x="5796170" y="1988800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효율적인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여행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DCA93E-B6E3-49E3-83D9-C1C395C36A6B}"/>
              </a:ext>
            </a:extLst>
          </p:cNvPr>
          <p:cNvSpPr/>
          <p:nvPr/>
        </p:nvSpPr>
        <p:spPr>
          <a:xfrm>
            <a:off x="3527921" y="4365130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최적의 루트</a:t>
            </a:r>
          </a:p>
        </p:txBody>
      </p:sp>
    </p:spTree>
    <p:extLst>
      <p:ext uri="{BB962C8B-B14F-4D97-AF65-F5344CB8AC3E}">
        <p14:creationId xmlns:p14="http://schemas.microsoft.com/office/powerpoint/2010/main" val="22192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6" y="2057230"/>
            <a:ext cx="2610602" cy="2454052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522358" y="2533391"/>
              <a:ext cx="1357492" cy="498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218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Linked</a:t>
              </a:r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List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8E3875-BA6D-4161-9473-607B101A3319}"/>
              </a:ext>
            </a:extLst>
          </p:cNvPr>
          <p:cNvSpPr/>
          <p:nvPr/>
        </p:nvSpPr>
        <p:spPr>
          <a:xfrm>
            <a:off x="1907630" y="1960961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4584F7-CFC8-43B6-9717-8E8698AD6C44}"/>
              </a:ext>
            </a:extLst>
          </p:cNvPr>
          <p:cNvSpPr/>
          <p:nvPr/>
        </p:nvSpPr>
        <p:spPr>
          <a:xfrm>
            <a:off x="1167310" y="3877338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 </a:t>
            </a:r>
            <a:r>
              <a:rPr lang="en-US" altLang="ko-KR" dirty="0" err="1"/>
              <a:t>Dest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268A8E9-AB35-40AC-B271-3EEC2CB924A5}"/>
              </a:ext>
            </a:extLst>
          </p:cNvPr>
          <p:cNvSpPr/>
          <p:nvPr/>
        </p:nvSpPr>
        <p:spPr>
          <a:xfrm>
            <a:off x="4067930" y="3877337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Destination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50704EC-0C13-4BFA-A364-AB512DA15261}"/>
              </a:ext>
            </a:extLst>
          </p:cNvPr>
          <p:cNvSpPr/>
          <p:nvPr/>
        </p:nvSpPr>
        <p:spPr>
          <a:xfrm>
            <a:off x="6660290" y="3877336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 </a:t>
            </a:r>
            <a:r>
              <a:rPr lang="en-US" altLang="ko-KR" dirty="0" err="1"/>
              <a:t>Dest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FA10030-5F61-40E2-9CD8-485059A31871}"/>
              </a:ext>
            </a:extLst>
          </p:cNvPr>
          <p:cNvSpPr/>
          <p:nvPr/>
        </p:nvSpPr>
        <p:spPr>
          <a:xfrm>
            <a:off x="6228230" y="1960960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A6E8003-16FD-4887-96B6-4772E4B5B79C}"/>
              </a:ext>
            </a:extLst>
          </p:cNvPr>
          <p:cNvCxnSpPr>
            <a:stCxn id="2" idx="1"/>
            <a:endCxn id="11" idx="1"/>
          </p:cNvCxnSpPr>
          <p:nvPr/>
        </p:nvCxnSpPr>
        <p:spPr>
          <a:xfrm rot="10800000" flipV="1">
            <a:off x="1167310" y="2215886"/>
            <a:ext cx="740320" cy="1916377"/>
          </a:xfrm>
          <a:prstGeom prst="bentConnector3">
            <a:avLst>
              <a:gd name="adj1" fmla="val 13087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DDA0F7-C9AA-4AF1-8903-50A451CE91A6}"/>
              </a:ext>
            </a:extLst>
          </p:cNvPr>
          <p:cNvCxnSpPr>
            <a:stCxn id="11" idx="3"/>
          </p:cNvCxnSpPr>
          <p:nvPr/>
        </p:nvCxnSpPr>
        <p:spPr>
          <a:xfrm flipV="1">
            <a:off x="2679520" y="4132261"/>
            <a:ext cx="1604440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457CC2-6B4F-47D3-862C-C14A85A96C8A}"/>
              </a:ext>
            </a:extLst>
          </p:cNvPr>
          <p:cNvCxnSpPr>
            <a:stCxn id="12" idx="3"/>
          </p:cNvCxnSpPr>
          <p:nvPr/>
        </p:nvCxnSpPr>
        <p:spPr>
          <a:xfrm flipV="1">
            <a:off x="5580140" y="4132261"/>
            <a:ext cx="122417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9923773-F61F-4C22-ADBC-52C40626EAA2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>
            <a:off x="7740440" y="2215886"/>
            <a:ext cx="432060" cy="1916376"/>
          </a:xfrm>
          <a:prstGeom prst="bentConnector3">
            <a:avLst>
              <a:gd name="adj1" fmla="val 15290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69253AB-DEAF-483F-9D51-209145DEAC58}"/>
              </a:ext>
            </a:extLst>
          </p:cNvPr>
          <p:cNvSpPr/>
          <p:nvPr/>
        </p:nvSpPr>
        <p:spPr>
          <a:xfrm>
            <a:off x="904849" y="5232892"/>
            <a:ext cx="2420764" cy="11216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-latitude</a:t>
            </a:r>
          </a:p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longtitude</a:t>
            </a:r>
            <a:endParaRPr lang="en-US" altLang="ko-KR" dirty="0"/>
          </a:p>
          <a:p>
            <a:pPr algn="ctr"/>
            <a:r>
              <a:rPr lang="en-US" altLang="ko-KR" dirty="0"/>
              <a:t>-next Destination</a:t>
            </a:r>
          </a:p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Desination</a:t>
            </a:r>
            <a:r>
              <a:rPr lang="en-US" altLang="ko-KR" dirty="0"/>
              <a:t> Name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E7C6F7BA-2E2D-4842-9565-292C29BA4572}"/>
              </a:ext>
            </a:extLst>
          </p:cNvPr>
          <p:cNvSpPr/>
          <p:nvPr/>
        </p:nvSpPr>
        <p:spPr>
          <a:xfrm>
            <a:off x="1550459" y="4387187"/>
            <a:ext cx="1274104" cy="845681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5439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Linked</a:t>
              </a:r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List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747041" y="1665379"/>
            <a:ext cx="7411628" cy="25674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private class Destination{</a:t>
            </a:r>
          </a:p>
          <a:p>
            <a:pPr marL="0" indent="0">
              <a:buNone/>
            </a:pPr>
            <a:r>
              <a:rPr lang="en-US" altLang="ko-KR" sz="1800" b="1" dirty="0"/>
              <a:t>	private float </a:t>
            </a:r>
            <a:r>
              <a:rPr lang="en-US" altLang="ko-KR" sz="1800" b="1" dirty="0">
                <a:solidFill>
                  <a:srgbClr val="FF0000"/>
                </a:solidFill>
              </a:rPr>
              <a:t>latitude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위도</a:t>
            </a:r>
            <a:r>
              <a:rPr lang="en-US" altLang="ko-KR" sz="1800" b="1" dirty="0"/>
              <a:t>, 33~43</a:t>
            </a:r>
          </a:p>
          <a:p>
            <a:pPr marL="0" indent="0">
              <a:buNone/>
            </a:pPr>
            <a:r>
              <a:rPr lang="en-US" altLang="ko-KR" sz="1800" b="1" dirty="0"/>
              <a:t>	private float </a:t>
            </a:r>
            <a:r>
              <a:rPr lang="en-US" altLang="ko-KR" sz="1800" b="1" dirty="0" err="1">
                <a:solidFill>
                  <a:srgbClr val="FF0000"/>
                </a:solidFill>
              </a:rPr>
              <a:t>longtitude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경도</a:t>
            </a:r>
            <a:r>
              <a:rPr lang="en-US" altLang="ko-KR" sz="1800" b="1" dirty="0"/>
              <a:t>,124~132</a:t>
            </a:r>
          </a:p>
          <a:p>
            <a:pPr marL="0" indent="0">
              <a:buNone/>
            </a:pPr>
            <a:r>
              <a:rPr lang="en-US" altLang="ko-KR" sz="1800" b="1" dirty="0"/>
              <a:t>	private String </a:t>
            </a:r>
            <a:r>
              <a:rPr lang="en-US" altLang="ko-KR" sz="1800" b="1" dirty="0" err="1">
                <a:solidFill>
                  <a:srgbClr val="FF0000"/>
                </a:solidFill>
              </a:rPr>
              <a:t>destName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여행지 이름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/>
              <a:t>	//</a:t>
            </a:r>
            <a:r>
              <a:rPr lang="ko-KR" altLang="en-US" sz="1800" dirty="0"/>
              <a:t>다음 노드를 가리킴</a:t>
            </a:r>
          </a:p>
          <a:p>
            <a:pPr marL="0" indent="0">
              <a:buNone/>
            </a:pPr>
            <a:r>
              <a:rPr lang="en-US" altLang="ko-KR" sz="1800" b="1" dirty="0"/>
              <a:t>	private Destination </a:t>
            </a:r>
            <a:r>
              <a:rPr lang="en-US" altLang="ko-KR" sz="2000" b="1" dirty="0">
                <a:solidFill>
                  <a:srgbClr val="FF0000"/>
                </a:solidFill>
              </a:rPr>
              <a:t>next</a:t>
            </a:r>
            <a:r>
              <a:rPr lang="en-US" altLang="ko-KR" sz="1800" b="1" dirty="0"/>
              <a:t>;// </a:t>
            </a:r>
            <a:r>
              <a:rPr lang="ko-KR" altLang="en-US" sz="1800" b="1" dirty="0"/>
              <a:t>다음 여행지 연결</a:t>
            </a:r>
          </a:p>
          <a:p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	//Constructor</a:t>
            </a:r>
          </a:p>
          <a:p>
            <a:pPr marL="0" indent="0">
              <a:buNone/>
            </a:pPr>
            <a:r>
              <a:rPr lang="en-US" altLang="ko-KR" sz="1800" dirty="0"/>
              <a:t>	Destination(String </a:t>
            </a:r>
            <a:r>
              <a:rPr lang="en-US" altLang="ko-KR" sz="1800" dirty="0" err="1"/>
              <a:t>destName</a:t>
            </a:r>
            <a:r>
              <a:rPr lang="en-US" altLang="ko-KR" sz="1800" dirty="0"/>
              <a:t>, </a:t>
            </a:r>
            <a:r>
              <a:rPr lang="en-US" altLang="ko-KR" sz="1800" b="1" dirty="0"/>
              <a:t>float latitude, float </a:t>
            </a:r>
            <a:r>
              <a:rPr lang="en-US" altLang="ko-KR" sz="1800" b="1" dirty="0" err="1"/>
              <a:t>longtitude</a:t>
            </a:r>
            <a:r>
              <a:rPr lang="en-US" altLang="ko-KR" sz="1800" b="1" dirty="0"/>
              <a:t>){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this.next</a:t>
            </a:r>
            <a:r>
              <a:rPr lang="en-US" altLang="ko-KR" sz="1800" b="1" dirty="0"/>
              <a:t> = null;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this.destName</a:t>
            </a:r>
            <a:r>
              <a:rPr lang="en-US" altLang="ko-KR" sz="1800" b="1" dirty="0"/>
              <a:t> = </a:t>
            </a:r>
            <a:r>
              <a:rPr lang="en-US" altLang="ko-KR" sz="1800" b="1" dirty="0" err="1"/>
              <a:t>destName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this.latitude</a:t>
            </a:r>
            <a:r>
              <a:rPr lang="en-US" altLang="ko-KR" sz="1800" b="1" dirty="0"/>
              <a:t> = latitude;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this.longtitude</a:t>
            </a:r>
            <a:r>
              <a:rPr lang="en-US" altLang="ko-KR" sz="1800" b="1" dirty="0"/>
              <a:t> = </a:t>
            </a:r>
            <a:r>
              <a:rPr lang="en-US" altLang="ko-KR" sz="1800" b="1" dirty="0" err="1"/>
              <a:t>longtitude</a:t>
            </a:r>
            <a:r>
              <a:rPr lang="en-US" altLang="ko-KR" sz="1800" b="1" dirty="0"/>
              <a:t>; </a:t>
            </a:r>
            <a:r>
              <a:rPr lang="en-US" altLang="ko-KR" sz="1800" dirty="0"/>
              <a:t>}</a:t>
            </a:r>
            <a:r>
              <a:rPr lang="ko-KR" altLang="en-US" sz="1800" dirty="0"/>
              <a:t> </a:t>
            </a:r>
            <a:r>
              <a:rPr lang="en-US" altLang="ko-KR" sz="1800" dirty="0"/>
              <a:t>}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4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325</Words>
  <Application>Microsoft Office PowerPoint</Application>
  <PresentationFormat>화면 슬라이드 쇼(4:3)</PresentationFormat>
  <Paragraphs>170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KoPub돋움체 Bold</vt:lpstr>
      <vt:lpstr>KoPub돋움체 Medium</vt:lpstr>
      <vt:lpstr>Noto Sans CJK SC Bold</vt:lpstr>
      <vt:lpstr>나눔바른고딕</vt:lpstr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jiho</cp:lastModifiedBy>
  <cp:revision>440</cp:revision>
  <dcterms:created xsi:type="dcterms:W3CDTF">2016-10-24T04:08:40Z</dcterms:created>
  <dcterms:modified xsi:type="dcterms:W3CDTF">2018-09-16T17:39:56Z</dcterms:modified>
</cp:coreProperties>
</file>