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5" r:id="rId6"/>
    <p:sldId id="287" r:id="rId7"/>
    <p:sldId id="288" r:id="rId8"/>
    <p:sldId id="260" r:id="rId9"/>
  </p:sldIdLst>
  <p:sldSz cx="9144000" cy="6858000" type="screen4x3"/>
  <p:notesSz cx="6858000" cy="9144000"/>
  <p:embeddedFontLst>
    <p:embeddedFont>
      <p:font typeface="Aharoni" panose="02010803020104030203" pitchFamily="2" charset="-79"/>
      <p:bold r:id="rId11"/>
    </p:embeddedFont>
    <p:embeddedFont>
      <p:font typeface="KoPub돋움체 Bold" panose="00000800000000000000" pitchFamily="2" charset="-127"/>
      <p:bold r:id="rId12"/>
    </p:embeddedFont>
    <p:embeddedFont>
      <p:font typeface="KoPub돋움체 Light" panose="00000300000000000000" pitchFamily="2" charset="-127"/>
      <p:regular r:id="rId13"/>
    </p:embeddedFont>
    <p:embeddedFont>
      <p:font typeface="KoPub돋움체 Medium" panose="00000600000000000000" pitchFamily="2" charset="-127"/>
      <p:regular r:id="rId14"/>
    </p:embeddedFont>
    <p:embeddedFont>
      <p:font typeface="Segoe UI Black" panose="020B0600000101010101" charset="0"/>
      <p:bold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alswl1387@naver.com" initials="d" lastIdx="1" clrIdx="0">
    <p:extLst>
      <p:ext uri="{19B8F6BF-5375-455C-9EA6-DF929625EA0E}">
        <p15:presenceInfo xmlns:p15="http://schemas.microsoft.com/office/powerpoint/2012/main" userId="dlalswl1387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BCF"/>
    <a:srgbClr val="FF33CC"/>
    <a:srgbClr val="EAEAEA"/>
    <a:srgbClr val="88E0D6"/>
    <a:srgbClr val="8BE1D7"/>
    <a:srgbClr val="B9EDE7"/>
    <a:srgbClr val="18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8918" y="2204864"/>
            <a:ext cx="5243522" cy="1385896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latin typeface="08서울남산체 EB" pitchFamily="18" charset="-127"/>
                <a:ea typeface="08서울남산체 EB" pitchFamily="18" charset="-127"/>
              </a:rPr>
              <a:t>자료구조 설계 발표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429000"/>
            <a:ext cx="4032448" cy="42862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2018. 09.10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A665AE57-3D22-4722-8CD0-736AD45AB6A8}"/>
              </a:ext>
            </a:extLst>
          </p:cNvPr>
          <p:cNvSpPr txBox="1">
            <a:spLocks/>
          </p:cNvSpPr>
          <p:nvPr/>
        </p:nvSpPr>
        <p:spPr>
          <a:xfrm>
            <a:off x="4363612" y="4904014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20146703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256" y="0"/>
            <a:ext cx="9317255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Segoe UI Black" pitchFamily="34" charset="0"/>
                <a:cs typeface="Aharoni" pitchFamily="2" charset="-79"/>
              </a:rPr>
              <a:t>INDEX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1785926"/>
            <a:ext cx="8643998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2885491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391884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4282" y="4952189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4282" y="592933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214282" y="2081295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01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14282" y="4099686"/>
            <a:ext cx="6009650" cy="7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셋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14282" y="5126929"/>
            <a:ext cx="4992632" cy="73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계획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08DAB8E-5ABA-4018-B263-2F8B694A7C8C}"/>
              </a:ext>
            </a:extLst>
          </p:cNvPr>
          <p:cNvSpPr txBox="1">
            <a:spLocks/>
          </p:cNvSpPr>
          <p:nvPr/>
        </p:nvSpPr>
        <p:spPr>
          <a:xfrm>
            <a:off x="173255" y="3121371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이유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2DFF6F4-FD04-496E-9332-DB56A68C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/>
          <a:stretch/>
        </p:blipFill>
        <p:spPr>
          <a:xfrm>
            <a:off x="-26044" y="1196752"/>
            <a:ext cx="9170044" cy="5123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1.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</a:t>
            </a:r>
          </a:p>
        </p:txBody>
      </p:sp>
      <p:sp>
        <p:nvSpPr>
          <p:cNvPr id="5" name="자유형 4"/>
          <p:cNvSpPr/>
          <p:nvPr/>
        </p:nvSpPr>
        <p:spPr>
          <a:xfrm>
            <a:off x="0" y="6379029"/>
            <a:ext cx="583294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7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CBF95D-0F21-49FF-B8C7-E3BFFAC4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8" y="309289"/>
            <a:ext cx="2695581" cy="2043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827-7925-461B-9869-24B98B44D842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19DC6-A7C1-4D6D-B9C5-D1D005CC8692}"/>
              </a:ext>
            </a:extLst>
          </p:cNvPr>
          <p:cNvSpPr txBox="1"/>
          <p:nvPr/>
        </p:nvSpPr>
        <p:spPr>
          <a:xfrm>
            <a:off x="670546" y="4214818"/>
            <a:ext cx="7776864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 위치에서 가장 가까운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여성안심택배 보관함과 여성안심지킴이집 찾기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E02BE5-FD3E-4287-B1D6-FE0D7CEA1DBB}"/>
              </a:ext>
            </a:extLst>
          </p:cNvPr>
          <p:cNvSpPr/>
          <p:nvPr/>
        </p:nvSpPr>
        <p:spPr>
          <a:xfrm>
            <a:off x="2123728" y="1650076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 선정 이유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99398" y="1599343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구청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서울시 홈페이지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공공데이터 포털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641AF-59E7-46FE-A669-64172B05E7B9}"/>
              </a:ext>
            </a:extLst>
          </p:cNvPr>
          <p:cNvSpPr/>
          <p:nvPr/>
        </p:nvSpPr>
        <p:spPr>
          <a:xfrm>
            <a:off x="5707964" y="1650075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 서비스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521699" y="1599343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여성을 위한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소개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24DD4-E589-4F61-9AD3-B8A21C963D8B}"/>
              </a:ext>
            </a:extLst>
          </p:cNvPr>
          <p:cNvSpPr/>
          <p:nvPr/>
        </p:nvSpPr>
        <p:spPr>
          <a:xfrm>
            <a:off x="410617" y="4130937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A980CB-758E-41BA-A536-567B4F579FF8}"/>
              </a:ext>
            </a:extLst>
          </p:cNvPr>
          <p:cNvSpPr/>
          <p:nvPr/>
        </p:nvSpPr>
        <p:spPr>
          <a:xfrm>
            <a:off x="3495131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2389" y="411759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여성안심택배 </a:t>
            </a:r>
            <a:endParaRPr lang="en-US" altLang="ko-KR" sz="20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59692" y="4130937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여성안심지킴이집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B71C44-68C8-414D-B908-5385BA9A3D8C}"/>
              </a:ext>
            </a:extLst>
          </p:cNvPr>
          <p:cNvSpPr/>
          <p:nvPr/>
        </p:nvSpPr>
        <p:spPr>
          <a:xfrm>
            <a:off x="6623195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접근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용이성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12343" y="4157701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 위치와 </a:t>
            </a:r>
            <a:r>
              <a:rPr lang="ko-KR" altLang="en-US" sz="20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가장 </a:t>
            </a:r>
            <a:r>
              <a:rPr lang="ko-KR" altLang="en-US" sz="20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가까운곳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알려주기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47" y="-1669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데이터 셋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71612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532059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방향성이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47" y="2939000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832FC-9BCB-4CA6-8279-A8664F285FC2}"/>
              </a:ext>
            </a:extLst>
          </p:cNvPr>
          <p:cNvSpPr txBox="1"/>
          <p:nvPr/>
        </p:nvSpPr>
        <p:spPr>
          <a:xfrm>
            <a:off x="251520" y="2202547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1A51E-DE5C-4B51-8D29-191EDA60673F}"/>
              </a:ext>
            </a:extLst>
          </p:cNvPr>
          <p:cNvSpPr/>
          <p:nvPr/>
        </p:nvSpPr>
        <p:spPr>
          <a:xfrm>
            <a:off x="0" y="4467401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52A0C-6A25-4296-963C-C503F06FA749}"/>
              </a:ext>
            </a:extLst>
          </p:cNvPr>
          <p:cNvSpPr txBox="1"/>
          <p:nvPr/>
        </p:nvSpPr>
        <p:spPr>
          <a:xfrm>
            <a:off x="236247" y="2922306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B927-4759-4B34-B7E7-7D32B7375D4F}"/>
              </a:ext>
            </a:extLst>
          </p:cNvPr>
          <p:cNvSpPr txBox="1"/>
          <p:nvPr/>
        </p:nvSpPr>
        <p:spPr>
          <a:xfrm>
            <a:off x="236247" y="3679035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O,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거리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==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151D7-C90E-4849-9395-8CE7E6814AA7}"/>
              </a:ext>
            </a:extLst>
          </p:cNvPr>
          <p:cNvSpPr txBox="1"/>
          <p:nvPr/>
        </p:nvSpPr>
        <p:spPr>
          <a:xfrm>
            <a:off x="227435" y="4430863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-search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9B05-025F-43D5-8AA5-032BA016A1F9}"/>
              </a:ext>
            </a:extLst>
          </p:cNvPr>
          <p:cNvSpPr txBox="1"/>
          <p:nvPr/>
        </p:nvSpPr>
        <p:spPr>
          <a:xfrm>
            <a:off x="236247" y="5235203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가까운 장소 찾기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6" y="1321716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(Dataset)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모두 찾기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파싱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(Parsing)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하기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59D263-78F0-464E-BCDF-B5CEDDA5C0D5}"/>
              </a:ext>
            </a:extLst>
          </p:cNvPr>
          <p:cNvSpPr/>
          <p:nvPr/>
        </p:nvSpPr>
        <p:spPr>
          <a:xfrm>
            <a:off x="2032593" y="3521463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8D66EF-A354-482B-9EEF-62CD9A82F5E0}"/>
              </a:ext>
            </a:extLst>
          </p:cNvPr>
          <p:cNvSpPr/>
          <p:nvPr/>
        </p:nvSpPr>
        <p:spPr>
          <a:xfrm>
            <a:off x="4179747" y="3021984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A3F53C-698D-4296-99FC-09177C76261B}"/>
              </a:ext>
            </a:extLst>
          </p:cNvPr>
          <p:cNvSpPr/>
          <p:nvPr/>
        </p:nvSpPr>
        <p:spPr>
          <a:xfrm>
            <a:off x="6435842" y="4584871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F3A932-5EB9-4438-B7C2-396D1267A88D}"/>
              </a:ext>
            </a:extLst>
          </p:cNvPr>
          <p:cNvSpPr/>
          <p:nvPr/>
        </p:nvSpPr>
        <p:spPr>
          <a:xfrm>
            <a:off x="2570022" y="5559826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OffAxis2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443F27-5F03-4773-B096-9DBEF8477ED5}"/>
              </a:ext>
            </a:extLst>
          </p:cNvPr>
          <p:cNvSpPr/>
          <p:nvPr/>
        </p:nvSpPr>
        <p:spPr>
          <a:xfrm>
            <a:off x="3550699" y="4535855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FE8F0E8A-A4EA-4AD4-8D47-93D3EA390AE5}"/>
              </a:ext>
            </a:extLst>
          </p:cNvPr>
          <p:cNvSpPr/>
          <p:nvPr/>
        </p:nvSpPr>
        <p:spPr>
          <a:xfrm rot="2277432">
            <a:off x="2879520" y="4152654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11710515-1E41-4C4C-BBEF-8DE458AB52C4}"/>
              </a:ext>
            </a:extLst>
          </p:cNvPr>
          <p:cNvSpPr/>
          <p:nvPr/>
        </p:nvSpPr>
        <p:spPr>
          <a:xfrm rot="4939281">
            <a:off x="2087298" y="4776299"/>
            <a:ext cx="1158406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8BF314-58C4-4309-9537-094D2D0A3581}"/>
              </a:ext>
            </a:extLst>
          </p:cNvPr>
          <p:cNvSpPr/>
          <p:nvPr/>
        </p:nvSpPr>
        <p:spPr>
          <a:xfrm rot="20460597">
            <a:off x="3095476" y="3376913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CC58ECE5-5C33-4EB1-88B2-340C3B55E20E}"/>
              </a:ext>
            </a:extLst>
          </p:cNvPr>
          <p:cNvSpPr/>
          <p:nvPr/>
        </p:nvSpPr>
        <p:spPr>
          <a:xfrm rot="7768797">
            <a:off x="3230175" y="5276183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7C44A23-6E20-4A8B-A39F-A946B25AD1A1}"/>
              </a:ext>
            </a:extLst>
          </p:cNvPr>
          <p:cNvSpPr/>
          <p:nvPr/>
        </p:nvSpPr>
        <p:spPr>
          <a:xfrm rot="20676001">
            <a:off x="3640374" y="5301070"/>
            <a:ext cx="3074764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23F4EE57-2A25-4579-948D-CF6D5F21BB05}"/>
              </a:ext>
            </a:extLst>
          </p:cNvPr>
          <p:cNvSpPr/>
          <p:nvPr/>
        </p:nvSpPr>
        <p:spPr>
          <a:xfrm rot="21419251">
            <a:off x="4658350" y="4669240"/>
            <a:ext cx="182377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E9E14467-BC81-428D-B6E6-A3370C0E97C4}"/>
              </a:ext>
            </a:extLst>
          </p:cNvPr>
          <p:cNvSpPr/>
          <p:nvPr/>
        </p:nvSpPr>
        <p:spPr>
          <a:xfrm rot="17438614">
            <a:off x="3882264" y="3907286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F1500D6A-6687-437C-9749-F35456936B70}"/>
              </a:ext>
            </a:extLst>
          </p:cNvPr>
          <p:cNvSpPr/>
          <p:nvPr/>
        </p:nvSpPr>
        <p:spPr>
          <a:xfrm rot="13084923">
            <a:off x="5104274" y="3846067"/>
            <a:ext cx="1743945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9E6B2D-5B7F-4CB4-9C38-417AD3AB44A9}"/>
              </a:ext>
            </a:extLst>
          </p:cNvPr>
          <p:cNvSpPr/>
          <p:nvPr/>
        </p:nvSpPr>
        <p:spPr>
          <a:xfrm>
            <a:off x="5242721" y="4022448"/>
            <a:ext cx="936104" cy="709549"/>
          </a:xfrm>
          <a:prstGeom prst="ellipse">
            <a:avLst/>
          </a:prstGeom>
          <a:solidFill>
            <a:srgbClr val="FFFF00"/>
          </a:solidFill>
          <a:scene3d>
            <a:camera prst="isometricOffAxis2Lef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4F936D-D2E5-4080-9146-CE872DA67238}"/>
              </a:ext>
            </a:extLst>
          </p:cNvPr>
          <p:cNvSpPr/>
          <p:nvPr/>
        </p:nvSpPr>
        <p:spPr>
          <a:xfrm>
            <a:off x="6435842" y="4565891"/>
            <a:ext cx="936104" cy="709549"/>
          </a:xfrm>
          <a:prstGeom prst="ellipse">
            <a:avLst/>
          </a:prstGeom>
          <a:solidFill>
            <a:srgbClr val="FF000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10494-8995-4FE4-B0AE-81A3F2A08408}"/>
              </a:ext>
            </a:extLst>
          </p:cNvPr>
          <p:cNvSpPr txBox="1"/>
          <p:nvPr/>
        </p:nvSpPr>
        <p:spPr>
          <a:xfrm>
            <a:off x="36246" y="1758705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 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파싱한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데이터들을 노드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(Node)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43D18-22E1-42BF-AC10-327C506FCF06}"/>
              </a:ext>
            </a:extLst>
          </p:cNvPr>
          <p:cNvSpPr txBox="1"/>
          <p:nvPr/>
        </p:nvSpPr>
        <p:spPr>
          <a:xfrm>
            <a:off x="36246" y="216357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노드들 간의 거리를 이용해 연결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(Edge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DFADB-092F-4E06-B76A-305E0BF359ED}"/>
              </a:ext>
            </a:extLst>
          </p:cNvPr>
          <p:cNvSpPr txBox="1"/>
          <p:nvPr/>
        </p:nvSpPr>
        <p:spPr>
          <a:xfrm>
            <a:off x="21031" y="255389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자신의 좌표가 주어지면 그 좌표로부터 가장 가까운 지점 구하기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(Map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19" grpId="0" animBg="1"/>
      <p:bldP spid="20" grpId="0" animBg="1"/>
      <p:bldP spid="21" grpId="0" animBg="1"/>
      <p:bldP spid="22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Q &amp; 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648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182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Segoe UI Black</vt:lpstr>
      <vt:lpstr>08서울남산체 EB</vt:lpstr>
      <vt:lpstr>Sandoll 너랑나랑 03 Bold</vt:lpstr>
      <vt:lpstr>KoPub돋움체 Bold</vt:lpstr>
      <vt:lpstr>Arial</vt:lpstr>
      <vt:lpstr>Aharoni</vt:lpstr>
      <vt:lpstr>맑은 고딕</vt:lpstr>
      <vt:lpstr>KoPub돋움체 Light</vt:lpstr>
      <vt:lpstr>KoPub돋움체 Medium</vt:lpstr>
      <vt:lpstr>Office 테마</vt:lpstr>
      <vt:lpstr>자료구조 설계 발표</vt:lpstr>
      <vt:lpstr>INDEX</vt:lpstr>
      <vt:lpstr>1. 주제</vt:lpstr>
      <vt:lpstr>2. 주제 선정 이유</vt:lpstr>
      <vt:lpstr>3. 데이터 셋</vt:lpstr>
      <vt:lpstr>4. 프로그래밍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jiho</cp:lastModifiedBy>
  <cp:revision>114</cp:revision>
  <dcterms:created xsi:type="dcterms:W3CDTF">2014-09-30T17:09:32Z</dcterms:created>
  <dcterms:modified xsi:type="dcterms:W3CDTF">2018-09-10T03:37:55Z</dcterms:modified>
</cp:coreProperties>
</file>