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7" r:id="rId4"/>
    <p:sldId id="258" r:id="rId5"/>
    <p:sldId id="374" r:id="rId6"/>
    <p:sldId id="375" r:id="rId7"/>
    <p:sldId id="298" r:id="rId8"/>
    <p:sldId id="376" r:id="rId9"/>
    <p:sldId id="278" r:id="rId10"/>
    <p:sldId id="276" r:id="rId11"/>
    <p:sldId id="378" r:id="rId12"/>
    <p:sldId id="379" r:id="rId13"/>
    <p:sldId id="380" r:id="rId14"/>
    <p:sldId id="382" r:id="rId15"/>
    <p:sldId id="388" r:id="rId16"/>
    <p:sldId id="390" r:id="rId17"/>
    <p:sldId id="384" r:id="rId18"/>
    <p:sldId id="387" r:id="rId19"/>
    <p:sldId id="377" r:id="rId20"/>
    <p:sldId id="381" r:id="rId21"/>
    <p:sldId id="389" r:id="rId22"/>
    <p:sldId id="391" r:id="rId23"/>
    <p:sldId id="392" r:id="rId24"/>
    <p:sldId id="385" r:id="rId25"/>
    <p:sldId id="3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4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3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1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14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5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1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3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7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899490" y="1268700"/>
            <a:ext cx="6408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-Starting 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출발지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-End 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도착지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-Destination(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중간 여행지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-Length(</a:t>
            </a:r>
            <a:r>
              <a:rPr lang="ko-KR" altLang="en-US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여행지간 거리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3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-position(latitude, </a:t>
            </a:r>
            <a:r>
              <a:rPr lang="en-US" altLang="ko-KR" sz="32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longtitude</a:t>
            </a:r>
            <a:r>
              <a:rPr lang="en-US" altLang="ko-KR" sz="3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5371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General Model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23660" y="342900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694844" y="50973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648308" y="4377212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7092350" y="5442880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145773" cy="618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75D9D8-00C1-4EB2-808C-D15D129AA2E2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107090" y="4043644"/>
            <a:ext cx="744810" cy="1257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68E4AB-FED9-4DA4-877B-DF06A42FB4AB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4835330" y="4737262"/>
            <a:ext cx="812978" cy="720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0D48BD-8AF9-4870-86F8-6E53DEABD963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621774" y="4991856"/>
            <a:ext cx="686606" cy="669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53003" y="3248316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1139651" y="353445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가까운곳을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기준으로 찾아가며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r>
                <a:rPr lang="ko-KR" altLang="en-US" sz="3600" b="1" dirty="0">
                  <a:solidFill>
                    <a:srgbClr val="FFFF00"/>
                  </a:solidFill>
                </a:rPr>
                <a:t>최적의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Travel Route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956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1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2195670" y="3452615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3124602" y="5197387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5225929" y="40996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3689008" y="242794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74D275B-2C51-4147-B092-897DBB292EA4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-60495" y="3415601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467430" y="3789050"/>
              <a:ext cx="8457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rgbClr val="FFFF00"/>
                  </a:solidFill>
                </a:rPr>
                <a:t>가장 가까운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곳 중에서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제외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380ED34-9FDA-4F2C-946D-844B6F1797BD}"/>
              </a:ext>
            </a:extLst>
          </p:cNvPr>
          <p:cNvCxnSpPr>
            <a:stCxn id="14" idx="7"/>
            <a:endCxn id="17" idx="3"/>
          </p:cNvCxnSpPr>
          <p:nvPr/>
        </p:nvCxnSpPr>
        <p:spPr>
          <a:xfrm flipV="1">
            <a:off x="3179100" y="3042586"/>
            <a:ext cx="678638" cy="51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4D60DA-CA61-45AD-8016-BA73601B5883}"/>
              </a:ext>
            </a:extLst>
          </p:cNvPr>
          <p:cNvCxnSpPr>
            <a:stCxn id="17" idx="5"/>
            <a:endCxn id="16" idx="1"/>
          </p:cNvCxnSpPr>
          <p:nvPr/>
        </p:nvCxnSpPr>
        <p:spPr>
          <a:xfrm>
            <a:off x="4672438" y="3042586"/>
            <a:ext cx="720511" cy="1162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F3B538-D1C5-40EB-AC02-9541F4CF4F63}"/>
              </a:ext>
            </a:extLst>
          </p:cNvPr>
          <p:cNvCxnSpPr>
            <a:stCxn id="16" idx="3"/>
            <a:endCxn id="15" idx="7"/>
          </p:cNvCxnSpPr>
          <p:nvPr/>
        </p:nvCxnSpPr>
        <p:spPr>
          <a:xfrm flipH="1">
            <a:off x="4098068" y="4714283"/>
            <a:ext cx="1294881" cy="588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3552D3-2D06-410B-96BE-974AAD79AC1D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217783" cy="64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81D0B24-1101-4BE2-A57C-4298BB00B9C4}"/>
              </a:ext>
            </a:extLst>
          </p:cNvPr>
          <p:cNvCxnSpPr>
            <a:stCxn id="14" idx="5"/>
            <a:endCxn id="15" idx="0"/>
          </p:cNvCxnSpPr>
          <p:nvPr/>
        </p:nvCxnSpPr>
        <p:spPr>
          <a:xfrm>
            <a:off x="3179100" y="4067259"/>
            <a:ext cx="515745" cy="113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59236AB-C15A-4D00-BAC8-6B11DAB78050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4098068" y="4714283"/>
            <a:ext cx="1294881" cy="58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B04A1A-6385-43A4-BBA6-95F1AFC2754B}"/>
              </a:ext>
            </a:extLst>
          </p:cNvPr>
          <p:cNvCxnSpPr>
            <a:stCxn id="16" idx="0"/>
            <a:endCxn id="17" idx="5"/>
          </p:cNvCxnSpPr>
          <p:nvPr/>
        </p:nvCxnSpPr>
        <p:spPr>
          <a:xfrm flipH="1" flipV="1">
            <a:off x="4672438" y="3042586"/>
            <a:ext cx="1123734" cy="10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곱하기 기호 52">
            <a:extLst>
              <a:ext uri="{FF2B5EF4-FFF2-40B4-BE49-F238E27FC236}">
                <a16:creationId xmlns:a16="http://schemas.microsoft.com/office/drawing/2014/main" id="{7AAAA5D6-44B4-4D02-A55A-AA18E28EB550}"/>
              </a:ext>
            </a:extLst>
          </p:cNvPr>
          <p:cNvSpPr/>
          <p:nvPr/>
        </p:nvSpPr>
        <p:spPr>
          <a:xfrm>
            <a:off x="1327839" y="1504415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497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8AE92E-B403-4AA8-ADF6-AB891BA2982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B5A77A-7DB4-428E-8E7F-CEF8038142DE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6BFB7EB-BBD2-407A-953E-4D501F790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Exception Model 2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D1C4F5C-CDA6-4411-9280-7521D1AC78D0}"/>
              </a:ext>
            </a:extLst>
          </p:cNvPr>
          <p:cNvSpPr/>
          <p:nvPr/>
        </p:nvSpPr>
        <p:spPr>
          <a:xfrm>
            <a:off x="1021308" y="2301586"/>
            <a:ext cx="1318382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Start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7F41A1-F2A8-4AB7-9708-13858C1BE66B}"/>
              </a:ext>
            </a:extLst>
          </p:cNvPr>
          <p:cNvSpPr/>
          <p:nvPr/>
        </p:nvSpPr>
        <p:spPr>
          <a:xfrm>
            <a:off x="3118764" y="3684299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0D4C8-312D-42CC-838D-F7F426FBDCAA}"/>
              </a:ext>
            </a:extLst>
          </p:cNvPr>
          <p:cNvSpPr/>
          <p:nvPr/>
        </p:nvSpPr>
        <p:spPr>
          <a:xfrm>
            <a:off x="5436120" y="3256339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664B98-FBD5-45A7-9E47-66F155BE02FC}"/>
              </a:ext>
            </a:extLst>
          </p:cNvPr>
          <p:cNvSpPr/>
          <p:nvPr/>
        </p:nvSpPr>
        <p:spPr>
          <a:xfrm>
            <a:off x="2843760" y="6063064"/>
            <a:ext cx="1140486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A14372-BD3B-46A7-B9F2-3AFC70BB9D58}"/>
              </a:ext>
            </a:extLst>
          </p:cNvPr>
          <p:cNvSpPr/>
          <p:nvPr/>
        </p:nvSpPr>
        <p:spPr>
          <a:xfrm>
            <a:off x="4804076" y="2149702"/>
            <a:ext cx="1152160" cy="7201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24174D-A532-450C-94A6-B5F264CEDB5B}"/>
              </a:ext>
            </a:extLst>
          </p:cNvPr>
          <p:cNvGrpSpPr/>
          <p:nvPr/>
        </p:nvGrpSpPr>
        <p:grpSpPr>
          <a:xfrm>
            <a:off x="188" y="4472309"/>
            <a:ext cx="9197003" cy="1887242"/>
            <a:chOff x="-53003" y="3248316"/>
            <a:chExt cx="9197003" cy="188724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4AEB74A-05CA-4540-8F55-9AB1A8893EA3}"/>
                </a:ext>
              </a:extLst>
            </p:cNvPr>
            <p:cNvSpPr/>
            <p:nvPr/>
          </p:nvSpPr>
          <p:spPr>
            <a:xfrm>
              <a:off x="-53003" y="3248316"/>
              <a:ext cx="9197003" cy="1887242"/>
            </a:xfrm>
            <a:prstGeom prst="rect">
              <a:avLst/>
            </a:prstGeom>
            <a:solidFill>
              <a:schemeClr val="accent3">
                <a:lumMod val="5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443CF-D797-4C7C-B2DA-67768FA6A230}"/>
                </a:ext>
              </a:extLst>
            </p:cNvPr>
            <p:cNvSpPr txBox="1"/>
            <p:nvPr/>
          </p:nvSpPr>
          <p:spPr>
            <a:xfrm>
              <a:off x="750076" y="3533286"/>
              <a:ext cx="774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가까운 </a:t>
              </a:r>
              <a:r>
                <a:rPr lang="ko-KR" altLang="en-US" sz="3600" b="1" dirty="0" err="1">
                  <a:solidFill>
                    <a:srgbClr val="FFFF00"/>
                  </a:solidFill>
                </a:rPr>
                <a:t>곳이어도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 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END point </a:t>
              </a:r>
              <a:r>
                <a:rPr lang="ko-KR" altLang="en-US" sz="3600" b="1" dirty="0">
                  <a:solidFill>
                    <a:srgbClr val="FFFF00"/>
                  </a:solidFill>
                </a:rPr>
                <a:t>근처면</a:t>
              </a:r>
              <a:endParaRPr lang="en-US" altLang="ko-KR" sz="3600" b="1" dirty="0">
                <a:solidFill>
                  <a:srgbClr val="FFFF00"/>
                </a:solidFill>
              </a:endParaRPr>
            </a:p>
            <a:p>
              <a:pPr algn="ctr"/>
              <a:r>
                <a:rPr lang="ko-KR" altLang="en-US" sz="3600" b="1" dirty="0">
                  <a:solidFill>
                    <a:srgbClr val="FFFF00"/>
                  </a:solidFill>
                </a:rPr>
                <a:t>나중에 방문</a:t>
              </a:r>
              <a:r>
                <a:rPr lang="en-US" altLang="ko-KR" sz="3600" b="1" dirty="0">
                  <a:solidFill>
                    <a:srgbClr val="FFFF00"/>
                  </a:solidFill>
                </a:rPr>
                <a:t>!!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F50686-9D44-4936-A48E-B70ED586E94F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356362-3CB1-42C4-A62D-59121924438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4270924" y="3616389"/>
            <a:ext cx="1165196" cy="427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CAF090-C2F0-4561-86A2-4FA58415B527}"/>
              </a:ext>
            </a:extLst>
          </p:cNvPr>
          <p:cNvCxnSpPr>
            <a:stCxn id="15" idx="4"/>
            <a:endCxn id="16" idx="7"/>
          </p:cNvCxnSpPr>
          <p:nvPr/>
        </p:nvCxnSpPr>
        <p:spPr>
          <a:xfrm flipH="1">
            <a:off x="3817226" y="3976439"/>
            <a:ext cx="2189137" cy="2192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40B9A5-8799-4A6D-B867-49E5485D89B2}"/>
              </a:ext>
            </a:extLst>
          </p:cNvPr>
          <p:cNvCxnSpPr>
            <a:stCxn id="16" idx="7"/>
            <a:endCxn id="17" idx="4"/>
          </p:cNvCxnSpPr>
          <p:nvPr/>
        </p:nvCxnSpPr>
        <p:spPr>
          <a:xfrm flipV="1">
            <a:off x="3817226" y="2869802"/>
            <a:ext cx="1562930" cy="3298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E0EB058C-2C76-4CFB-8848-0CF5D1A4C7CC}"/>
              </a:ext>
            </a:extLst>
          </p:cNvPr>
          <p:cNvSpPr/>
          <p:nvPr/>
        </p:nvSpPr>
        <p:spPr>
          <a:xfrm>
            <a:off x="1354530" y="1985413"/>
            <a:ext cx="6488321" cy="4038304"/>
          </a:xfrm>
          <a:prstGeom prst="mathMultiply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CD5298-79A2-4ECE-95BE-8BA984B5C818}"/>
              </a:ext>
            </a:extLst>
          </p:cNvPr>
          <p:cNvCxnSpPr>
            <a:stCxn id="3" idx="5"/>
            <a:endCxn id="14" idx="1"/>
          </p:cNvCxnSpPr>
          <p:nvPr/>
        </p:nvCxnSpPr>
        <p:spPr>
          <a:xfrm>
            <a:off x="2146617" y="2916230"/>
            <a:ext cx="1140877" cy="87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83088-4B94-4AD2-9EE2-0F0461C182DC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3414003" y="4404399"/>
            <a:ext cx="280841" cy="1658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383BDF-7D76-4EF2-9273-30A8D905B12B}"/>
              </a:ext>
            </a:extLst>
          </p:cNvPr>
          <p:cNvCxnSpPr>
            <a:stCxn id="16" idx="0"/>
            <a:endCxn id="15" idx="3"/>
          </p:cNvCxnSpPr>
          <p:nvPr/>
        </p:nvCxnSpPr>
        <p:spPr>
          <a:xfrm flipV="1">
            <a:off x="3414003" y="3870983"/>
            <a:ext cx="2189137" cy="2192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4EAEAA-DC83-4475-9FFB-53F8219AB80E}"/>
              </a:ext>
            </a:extLst>
          </p:cNvPr>
          <p:cNvCxnSpPr>
            <a:stCxn id="15" idx="2"/>
            <a:endCxn id="17" idx="4"/>
          </p:cNvCxnSpPr>
          <p:nvPr/>
        </p:nvCxnSpPr>
        <p:spPr>
          <a:xfrm flipH="1" flipV="1">
            <a:off x="5380156" y="2869802"/>
            <a:ext cx="55964" cy="74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6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naver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String[]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NameToPosition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(String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destName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지역검색을 통해 장소 목록을 받는다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2927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void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jsonParse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(String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jsonString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//API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받은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jsonString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이용한다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//parse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하여 지명에 맞는 주소와 좌표를 찾는다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880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void KTMtoWGS84(String position){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naver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pai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와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daum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좌표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형식이 다르므로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daum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map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나타내주기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위해서 변환 해준다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5657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Destination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createDestination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(String position){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찾은 위치정보를 가지고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여행지 노드를 생성한다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지도에도 표시 할 예정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float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DestinationLength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(Destination dest1, Destination dest2){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거리를 비교할 여행지를 </a:t>
            </a:r>
            <a:r>
              <a:rPr lang="ko-KR" altLang="en-US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입력받는다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두 여행지의 위도와 경도 정보를 이용하여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거리를 얻어낸다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1800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Destination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closeDestSearch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(Destination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dest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가까운 여행지 찾기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method 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//but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가까운 곳인데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END point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제외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가까운 곳이지만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END Point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근처면 나중에 방문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544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367682" y="1983858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4048666" y="2008790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5592771" y="2515092"/>
            <a:ext cx="126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#04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0" name="타원 49"/>
          <p:cNvSpPr/>
          <p:nvPr/>
        </p:nvSpPr>
        <p:spPr>
          <a:xfrm>
            <a:off x="5515255" y="2288039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5592771" y="2975326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Insight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328603" y="2293530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주제 선정 이유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198311" y="204469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6958861" y="2044692"/>
            <a:ext cx="1728192" cy="1983802"/>
            <a:chOff x="634935" y="1728472"/>
            <a:chExt cx="172819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#05,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void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addDestination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(Destination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dest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가까운 곳을 찾아서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//Liked List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연결한다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17219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B49933-5BC0-4FDB-8A0F-9D63027F7C73}"/>
              </a:ext>
            </a:extLst>
          </p:cNvPr>
          <p:cNvSpPr txBox="1"/>
          <p:nvPr/>
        </p:nvSpPr>
        <p:spPr>
          <a:xfrm>
            <a:off x="720252" y="2199103"/>
            <a:ext cx="910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Public void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printMap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(Destination[] </a:t>
            </a:r>
            <a:r>
              <a:rPr lang="en-US" altLang="ko-KR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dest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){</a:t>
            </a: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여행지 좌표를 가지고 선을 이어서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//MAP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출력한다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Method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28333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Insight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08929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#04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Insight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Insight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70B2F7-EABB-43A7-914D-B8CC1B4FCD2C}"/>
              </a:ext>
            </a:extLst>
          </p:cNvPr>
          <p:cNvSpPr txBox="1"/>
          <p:nvPr/>
        </p:nvSpPr>
        <p:spPr>
          <a:xfrm>
            <a:off x="720252" y="2306322"/>
            <a:ext cx="723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두 지역 간의 거리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6244" y="3263176"/>
            <a:ext cx="723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최적의 코스를 직관적으로 볼 수 있다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EB6C1-CBA3-4B50-9781-59B034C065A7}"/>
              </a:ext>
            </a:extLst>
          </p:cNvPr>
          <p:cNvSpPr txBox="1"/>
          <p:nvPr/>
        </p:nvSpPr>
        <p:spPr>
          <a:xfrm>
            <a:off x="720252" y="4365130"/>
            <a:ext cx="7236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여행지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노드</a:t>
            </a: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달라지면 그때 마다 바로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새로운 그래프로 업데이트 된다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8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953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746209" cy="433840"/>
            <a:chOff x="313580" y="217255"/>
            <a:chExt cx="2358164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49581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92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 선정 이유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7780DA2-1B8A-4AF6-8D6F-251959B18BEF}"/>
              </a:ext>
            </a:extLst>
          </p:cNvPr>
          <p:cNvSpPr/>
          <p:nvPr/>
        </p:nvSpPr>
        <p:spPr>
          <a:xfrm>
            <a:off x="1691600" y="1988799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C47656-C0A7-491F-A180-403484A5BECD}"/>
              </a:ext>
            </a:extLst>
          </p:cNvPr>
          <p:cNvSpPr/>
          <p:nvPr/>
        </p:nvSpPr>
        <p:spPr>
          <a:xfrm>
            <a:off x="5796170" y="198880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효율적인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DCA93E-B6E3-49E3-83D9-C1C395C36A6B}"/>
              </a:ext>
            </a:extLst>
          </p:cNvPr>
          <p:cNvSpPr/>
          <p:nvPr/>
        </p:nvSpPr>
        <p:spPr>
          <a:xfrm>
            <a:off x="3527921" y="4365130"/>
            <a:ext cx="2026568" cy="16987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최적의 루트</a:t>
            </a:r>
          </a:p>
        </p:txBody>
      </p:sp>
    </p:spTree>
    <p:extLst>
      <p:ext uri="{BB962C8B-B14F-4D97-AF65-F5344CB8AC3E}">
        <p14:creationId xmlns:p14="http://schemas.microsoft.com/office/powerpoint/2010/main" val="22192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8E3875-BA6D-4161-9473-607B101A3319}"/>
              </a:ext>
            </a:extLst>
          </p:cNvPr>
          <p:cNvSpPr/>
          <p:nvPr/>
        </p:nvSpPr>
        <p:spPr>
          <a:xfrm>
            <a:off x="1907630" y="1960961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4584F7-CFC8-43B6-9717-8E8698AD6C44}"/>
              </a:ext>
            </a:extLst>
          </p:cNvPr>
          <p:cNvSpPr/>
          <p:nvPr/>
        </p:nvSpPr>
        <p:spPr>
          <a:xfrm>
            <a:off x="1167310" y="3877338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68A8E9-AB35-40AC-B271-3EEC2CB924A5}"/>
              </a:ext>
            </a:extLst>
          </p:cNvPr>
          <p:cNvSpPr/>
          <p:nvPr/>
        </p:nvSpPr>
        <p:spPr>
          <a:xfrm>
            <a:off x="4067930" y="3877337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0704EC-0C13-4BFA-A364-AB512DA15261}"/>
              </a:ext>
            </a:extLst>
          </p:cNvPr>
          <p:cNvSpPr/>
          <p:nvPr/>
        </p:nvSpPr>
        <p:spPr>
          <a:xfrm>
            <a:off x="6660290" y="3877336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 </a:t>
            </a:r>
            <a:r>
              <a:rPr lang="en-US" altLang="ko-KR" dirty="0" err="1"/>
              <a:t>Dest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A10030-5F61-40E2-9CD8-485059A31871}"/>
              </a:ext>
            </a:extLst>
          </p:cNvPr>
          <p:cNvSpPr/>
          <p:nvPr/>
        </p:nvSpPr>
        <p:spPr>
          <a:xfrm>
            <a:off x="6228230" y="1960960"/>
            <a:ext cx="1512210" cy="5098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A6E8003-16FD-4887-96B6-4772E4B5B79C}"/>
              </a:ext>
            </a:extLst>
          </p:cNvPr>
          <p:cNvCxnSpPr>
            <a:stCxn id="2" idx="1"/>
            <a:endCxn id="11" idx="1"/>
          </p:cNvCxnSpPr>
          <p:nvPr/>
        </p:nvCxnSpPr>
        <p:spPr>
          <a:xfrm rot="10800000" flipV="1">
            <a:off x="1167310" y="2215886"/>
            <a:ext cx="740320" cy="1916377"/>
          </a:xfrm>
          <a:prstGeom prst="bentConnector3">
            <a:avLst>
              <a:gd name="adj1" fmla="val 1308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DDA0F7-C9AA-4AF1-8903-50A451CE91A6}"/>
              </a:ext>
            </a:extLst>
          </p:cNvPr>
          <p:cNvCxnSpPr>
            <a:stCxn id="11" idx="3"/>
          </p:cNvCxnSpPr>
          <p:nvPr/>
        </p:nvCxnSpPr>
        <p:spPr>
          <a:xfrm flipV="1">
            <a:off x="2679520" y="4132261"/>
            <a:ext cx="1604440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57CC2-6B4F-47D3-862C-C14A85A96C8A}"/>
              </a:ext>
            </a:extLst>
          </p:cNvPr>
          <p:cNvCxnSpPr>
            <a:stCxn id="12" idx="3"/>
          </p:cNvCxnSpPr>
          <p:nvPr/>
        </p:nvCxnSpPr>
        <p:spPr>
          <a:xfrm flipV="1">
            <a:off x="5580140" y="4132261"/>
            <a:ext cx="122417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9923773-F61F-4C22-ADBC-52C40626EAA2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>
            <a:off x="7740440" y="2215886"/>
            <a:ext cx="432060" cy="1916376"/>
          </a:xfrm>
          <a:prstGeom prst="bentConnector3">
            <a:avLst>
              <a:gd name="adj1" fmla="val 15290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69253AB-DEAF-483F-9D51-209145DEAC58}"/>
              </a:ext>
            </a:extLst>
          </p:cNvPr>
          <p:cNvSpPr/>
          <p:nvPr/>
        </p:nvSpPr>
        <p:spPr>
          <a:xfrm>
            <a:off x="904849" y="5232892"/>
            <a:ext cx="2420764" cy="11216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-latitude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longtitude</a:t>
            </a:r>
            <a:endParaRPr lang="en-US" altLang="ko-KR" dirty="0"/>
          </a:p>
          <a:p>
            <a:pPr algn="ctr"/>
            <a:r>
              <a:rPr lang="en-US" altLang="ko-KR" dirty="0"/>
              <a:t>-next Destination</a:t>
            </a:r>
          </a:p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Desination</a:t>
            </a:r>
            <a:r>
              <a:rPr lang="en-US" altLang="ko-KR" dirty="0"/>
              <a:t> Name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E7C6F7BA-2E2D-4842-9565-292C29BA4572}"/>
              </a:ext>
            </a:extLst>
          </p:cNvPr>
          <p:cNvSpPr/>
          <p:nvPr/>
        </p:nvSpPr>
        <p:spPr>
          <a:xfrm>
            <a:off x="1550459" y="4387187"/>
            <a:ext cx="1274104" cy="845681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5439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모델링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0872" y="883088"/>
            <a:ext cx="5258233" cy="853494"/>
            <a:chOff x="760872" y="1093675"/>
            <a:chExt cx="5258233" cy="853494"/>
          </a:xfrm>
        </p:grpSpPr>
        <p:sp>
          <p:nvSpPr>
            <p:cNvPr id="7" name="타원 6"/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Linked</a:t>
              </a:r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List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747041" y="1665379"/>
            <a:ext cx="7411628" cy="25674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private class Destination{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>
                <a:solidFill>
                  <a:srgbClr val="FF0000"/>
                </a:solidFill>
              </a:rPr>
              <a:t>latitude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위도</a:t>
            </a:r>
            <a:r>
              <a:rPr lang="en-US" altLang="ko-KR" sz="1800" b="1" dirty="0"/>
              <a:t>, 33~43</a:t>
            </a:r>
          </a:p>
          <a:p>
            <a:pPr marL="0" indent="0">
              <a:buNone/>
            </a:pPr>
            <a:r>
              <a:rPr lang="en-US" altLang="ko-KR" sz="1800" b="1" dirty="0"/>
              <a:t>	private float </a:t>
            </a:r>
            <a:r>
              <a:rPr lang="en-US" altLang="ko-KR" sz="1800" b="1" dirty="0" err="1">
                <a:solidFill>
                  <a:srgbClr val="FF0000"/>
                </a:solidFill>
              </a:rPr>
              <a:t>longtitude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경도</a:t>
            </a:r>
            <a:r>
              <a:rPr lang="en-US" altLang="ko-KR" sz="1800" b="1" dirty="0"/>
              <a:t>,124~132</a:t>
            </a:r>
          </a:p>
          <a:p>
            <a:pPr marL="0" indent="0">
              <a:buNone/>
            </a:pPr>
            <a:r>
              <a:rPr lang="en-US" altLang="ko-KR" sz="1800" b="1" dirty="0"/>
              <a:t>	private String </a:t>
            </a:r>
            <a:r>
              <a:rPr lang="en-US" altLang="ko-KR" sz="1800" b="1" dirty="0" err="1">
                <a:solidFill>
                  <a:srgbClr val="FF0000"/>
                </a:solidFill>
              </a:rPr>
              <a:t>destName</a:t>
            </a:r>
            <a:r>
              <a:rPr lang="en-US" altLang="ko-KR" sz="1800" b="1" dirty="0"/>
              <a:t>;  //</a:t>
            </a:r>
            <a:r>
              <a:rPr lang="ko-KR" altLang="en-US" sz="1800" b="1" dirty="0"/>
              <a:t>여행지 이름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//</a:t>
            </a:r>
            <a:r>
              <a:rPr lang="ko-KR" altLang="en-US" sz="1800" dirty="0"/>
              <a:t>다음 노드를 가리킴</a:t>
            </a:r>
          </a:p>
          <a:p>
            <a:pPr marL="0" indent="0">
              <a:buNone/>
            </a:pPr>
            <a:r>
              <a:rPr lang="en-US" altLang="ko-KR" sz="1800" b="1" dirty="0"/>
              <a:t>	private Destination </a:t>
            </a:r>
            <a:r>
              <a:rPr lang="en-US" altLang="ko-KR" sz="2000" b="1" dirty="0">
                <a:solidFill>
                  <a:srgbClr val="FF0000"/>
                </a:solidFill>
              </a:rPr>
              <a:t>next</a:t>
            </a:r>
            <a:r>
              <a:rPr lang="en-US" altLang="ko-KR" sz="1800" b="1" dirty="0"/>
              <a:t>;// </a:t>
            </a:r>
            <a:r>
              <a:rPr lang="ko-KR" altLang="en-US" sz="1800" b="1" dirty="0"/>
              <a:t>다음 여행지 연결</a:t>
            </a:r>
          </a:p>
          <a:p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//Constructor</a:t>
            </a:r>
          </a:p>
          <a:p>
            <a:pPr marL="0" indent="0">
              <a:buNone/>
            </a:pPr>
            <a:r>
              <a:rPr lang="en-US" altLang="ko-KR" sz="1800" dirty="0"/>
              <a:t>	Destination(String </a:t>
            </a:r>
            <a:r>
              <a:rPr lang="en-US" altLang="ko-KR" sz="1800" dirty="0" err="1"/>
              <a:t>destName</a:t>
            </a:r>
            <a:r>
              <a:rPr lang="en-US" altLang="ko-KR" sz="1800" dirty="0"/>
              <a:t>, </a:t>
            </a:r>
            <a:r>
              <a:rPr lang="en-US" altLang="ko-KR" sz="1800" b="1" dirty="0"/>
              <a:t>float latitude, float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){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this.next</a:t>
            </a:r>
            <a:r>
              <a:rPr lang="en-US" altLang="ko-KR" sz="1800" b="1" dirty="0"/>
              <a:t> = null;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this.destName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destName</a:t>
            </a:r>
            <a:r>
              <a:rPr lang="en-US" altLang="ko-KR" sz="1800" b="1" dirty="0"/>
              <a:t>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this.latitude</a:t>
            </a:r>
            <a:r>
              <a:rPr lang="en-US" altLang="ko-KR" sz="1800" b="1" dirty="0"/>
              <a:t> = latitude;</a:t>
            </a:r>
          </a:p>
          <a:p>
            <a:pPr marL="0" indent="0">
              <a:buNone/>
            </a:pPr>
            <a:r>
              <a:rPr lang="en-US" altLang="ko-KR" sz="1800" b="1" dirty="0"/>
              <a:t>		</a:t>
            </a:r>
            <a:r>
              <a:rPr lang="en-US" altLang="ko-KR" sz="1800" b="1" dirty="0" err="1"/>
              <a:t>this.longtitude</a:t>
            </a:r>
            <a:r>
              <a:rPr lang="en-US" altLang="ko-KR" sz="1800" b="1" dirty="0"/>
              <a:t> = </a:t>
            </a:r>
            <a:r>
              <a:rPr lang="en-US" altLang="ko-KR" sz="1800" b="1" dirty="0" err="1"/>
              <a:t>longtitude</a:t>
            </a:r>
            <a:r>
              <a:rPr lang="en-US" altLang="ko-KR" sz="1800" b="1" dirty="0"/>
              <a:t>; </a:t>
            </a:r>
            <a:r>
              <a:rPr lang="en-US" altLang="ko-KR" sz="1800" dirty="0"/>
              <a:t>}</a:t>
            </a:r>
            <a:r>
              <a:rPr lang="ko-KR" altLang="en-US" sz="1800" dirty="0"/>
              <a:t> </a:t>
            </a:r>
            <a:r>
              <a:rPr lang="en-US" altLang="ko-KR" sz="1800" dirty="0"/>
              <a:t>}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373</Words>
  <Application>Microsoft Office PowerPoint</Application>
  <PresentationFormat>화면 슬라이드 쇼(4:3)</PresentationFormat>
  <Paragraphs>191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KoPub돋움체 Bold</vt:lpstr>
      <vt:lpstr>KoPub돋움체 Medium</vt:lpstr>
      <vt:lpstr>Noto Sans CJK SC Bold</vt:lpstr>
      <vt:lpstr>나눔바른고딕</vt:lpstr>
      <vt:lpstr>다음_Regular</vt:lpstr>
      <vt:lpstr>맑은 고딕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451</cp:revision>
  <dcterms:created xsi:type="dcterms:W3CDTF">2016-10-24T04:08:40Z</dcterms:created>
  <dcterms:modified xsi:type="dcterms:W3CDTF">2018-09-18T16:12:50Z</dcterms:modified>
</cp:coreProperties>
</file>