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2" r:id="rId5"/>
    <p:sldId id="265" r:id="rId6"/>
    <p:sldId id="287" r:id="rId7"/>
    <p:sldId id="288" r:id="rId8"/>
    <p:sldId id="260" r:id="rId9"/>
  </p:sldIdLst>
  <p:sldSz cx="9144000" cy="6858000" type="screen4x3"/>
  <p:notesSz cx="6858000" cy="9144000"/>
  <p:embeddedFontLst>
    <p:embeddedFont>
      <p:font typeface="Aharoni" panose="02010803020104030203" pitchFamily="2" charset="-79"/>
      <p:bold r:id="rId11"/>
    </p:embeddedFont>
    <p:embeddedFont>
      <p:font typeface="KoPub돋움체 Bold" panose="00000800000000000000" pitchFamily="2" charset="-127"/>
      <p:bold r:id="rId12"/>
    </p:embeddedFont>
    <p:embeddedFont>
      <p:font typeface="KoPub돋움체 Light" panose="00000300000000000000" pitchFamily="2" charset="-127"/>
      <p:regular r:id="rId13"/>
    </p:embeddedFont>
    <p:embeddedFont>
      <p:font typeface="KoPub돋움체 Medium" panose="00000600000000000000" pitchFamily="2" charset="-127"/>
      <p:regular r:id="rId14"/>
    </p:embeddedFont>
    <p:embeddedFont>
      <p:font typeface="Segoe UI Black" panose="020B0600000101010101" charset="0"/>
      <p:bold r:id="rId15"/>
      <p:boldItalic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lalswl1387@naver.com" initials="d" lastIdx="1" clrIdx="0">
    <p:extLst>
      <p:ext uri="{19B8F6BF-5375-455C-9EA6-DF929625EA0E}">
        <p15:presenceInfo xmlns:p15="http://schemas.microsoft.com/office/powerpoint/2012/main" userId="dlalswl1387@naver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DBCF"/>
    <a:srgbClr val="FF33CC"/>
    <a:srgbClr val="EAEAEA"/>
    <a:srgbClr val="88E0D6"/>
    <a:srgbClr val="8BE1D7"/>
    <a:srgbClr val="B9EDE7"/>
    <a:srgbClr val="185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65A2A-883E-46AB-A09B-48BB996EB4D1}" type="datetimeFigureOut">
              <a:rPr lang="ko-KR" altLang="en-US" smtClean="0"/>
              <a:pPr/>
              <a:t>2018-09-09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CE7DC-96D5-4EB1-842E-EA35C7641E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1A58-7246-4198-9CC7-CE4D61DA573D}" type="datetimeFigureOut">
              <a:rPr lang="ko-KR" altLang="en-US" smtClean="0"/>
              <a:pPr/>
              <a:t>2018-09-09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D1A58-7246-4198-9CC7-CE4D61DA573D}" type="datetimeFigureOut">
              <a:rPr lang="ko-KR" altLang="en-US" smtClean="0"/>
              <a:pPr/>
              <a:t>2018-09-09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749B-3755-4D77-98D7-9763003ADF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88918" y="2204864"/>
            <a:ext cx="5243522" cy="1385896"/>
          </a:xfrm>
        </p:spPr>
        <p:txBody>
          <a:bodyPr>
            <a:noAutofit/>
          </a:bodyPr>
          <a:lstStyle/>
          <a:p>
            <a:pPr algn="r"/>
            <a:r>
              <a:rPr lang="ko-KR" altLang="en-US" b="1" dirty="0">
                <a:latin typeface="08서울남산체 EB" pitchFamily="18" charset="-127"/>
                <a:ea typeface="08서울남산체 EB" pitchFamily="18" charset="-127"/>
              </a:rPr>
              <a:t>자료구조 설계 발표</a:t>
            </a:r>
            <a:endParaRPr lang="ko-KR" altLang="en-US" sz="5400" b="1" dirty="0"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55976" y="3429000"/>
            <a:ext cx="4032448" cy="428628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2018. 09.10 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3357554" y="2143116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357554" y="3927478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>
            <a:off x="3357554" y="214311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3"/>
          <p:cNvCxnSpPr/>
          <p:nvPr/>
        </p:nvCxnSpPr>
        <p:spPr>
          <a:xfrm>
            <a:off x="3357554" y="392906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>
            <a:extLst>
              <a:ext uri="{FF2B5EF4-FFF2-40B4-BE49-F238E27FC236}">
                <a16:creationId xmlns:a16="http://schemas.microsoft.com/office/drawing/2014/main" id="{A665AE57-3D22-4722-8CD0-736AD45AB6A8}"/>
              </a:ext>
            </a:extLst>
          </p:cNvPr>
          <p:cNvSpPr txBox="1">
            <a:spLocks/>
          </p:cNvSpPr>
          <p:nvPr/>
        </p:nvSpPr>
        <p:spPr>
          <a:xfrm>
            <a:off x="4363612" y="4904014"/>
            <a:ext cx="4032448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20146703 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박지호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73256" y="0"/>
            <a:ext cx="9317255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itchFamily="2" charset="-79"/>
                <a:ea typeface="Segoe UI Black" pitchFamily="34" charset="0"/>
                <a:cs typeface="Aharoni" pitchFamily="2" charset="-79"/>
              </a:rPr>
              <a:t>INDEX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5214942" y="4214818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자유형 24"/>
          <p:cNvSpPr/>
          <p:nvPr/>
        </p:nvSpPr>
        <p:spPr>
          <a:xfrm>
            <a:off x="6715140" y="4143380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14282" y="1785926"/>
            <a:ext cx="8643998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14282" y="2885491"/>
            <a:ext cx="864399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282" y="3918840"/>
            <a:ext cx="864399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4282" y="4952189"/>
            <a:ext cx="864399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14282" y="5929330"/>
            <a:ext cx="864399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1"/>
          <p:cNvSpPr txBox="1">
            <a:spLocks/>
          </p:cNvSpPr>
          <p:nvPr/>
        </p:nvSpPr>
        <p:spPr>
          <a:xfrm>
            <a:off x="214282" y="2081295"/>
            <a:ext cx="7358114" cy="551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Chapter  01 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ㅣ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</a:t>
            </a:r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주제</a:t>
            </a:r>
            <a:endParaRPr lang="ko-KR" altLang="en-US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14282" y="4099686"/>
            <a:ext cx="6009650" cy="758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Chapter  03 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ㅣ</a:t>
            </a:r>
            <a:r>
              <a:rPr lang="ko-KR" altLang="en-US" sz="1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</a:t>
            </a:r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셋</a:t>
            </a:r>
            <a:endParaRPr lang="ko-KR" altLang="en-US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214282" y="5126929"/>
            <a:ext cx="4992632" cy="730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Chapter  04 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ㅣ</a:t>
            </a:r>
            <a:r>
              <a:rPr lang="ko-KR" altLang="en-US" sz="1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</a:t>
            </a:r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프로그래밍 계획</a:t>
            </a:r>
            <a:endParaRPr lang="ko-KR" altLang="en-US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708DAB8E-5ABA-4018-B263-2F8B694A7C8C}"/>
              </a:ext>
            </a:extLst>
          </p:cNvPr>
          <p:cNvSpPr txBox="1">
            <a:spLocks/>
          </p:cNvSpPr>
          <p:nvPr/>
        </p:nvSpPr>
        <p:spPr>
          <a:xfrm>
            <a:off x="173255" y="3121371"/>
            <a:ext cx="7358114" cy="551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Chapter  02 </a:t>
            </a:r>
            <a:r>
              <a:rPr lang="ko-KR" altLang="en-US" sz="1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ㅣ</a:t>
            </a:r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</a:t>
            </a:r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주제 선정 이유</a:t>
            </a:r>
            <a:endParaRPr lang="ko-KR" altLang="en-US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2DFF6F4-FD04-496E-9332-DB56A68CE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"/>
          <a:stretch/>
        </p:blipFill>
        <p:spPr>
          <a:xfrm>
            <a:off x="-26044" y="1196752"/>
            <a:ext cx="9170044" cy="51230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886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1.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주제</a:t>
            </a:r>
          </a:p>
        </p:txBody>
      </p:sp>
      <p:sp>
        <p:nvSpPr>
          <p:cNvPr id="5" name="자유형 4"/>
          <p:cNvSpPr/>
          <p:nvPr/>
        </p:nvSpPr>
        <p:spPr>
          <a:xfrm>
            <a:off x="0" y="6379029"/>
            <a:ext cx="583294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7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5214942" y="4214818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6715140" y="4143380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CBF95D-0F21-49FF-B8C7-E3BFFAC42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378" y="309289"/>
            <a:ext cx="2695581" cy="204353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A89827-7925-461B-9869-24B98B44D842}"/>
              </a:ext>
            </a:extLst>
          </p:cNvPr>
          <p:cNvSpPr/>
          <p:nvPr/>
        </p:nvSpPr>
        <p:spPr>
          <a:xfrm>
            <a:off x="-53003" y="4021981"/>
            <a:ext cx="9197003" cy="1887242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119DC6-A7C1-4D6D-B9C5-D1D005CC8692}"/>
              </a:ext>
            </a:extLst>
          </p:cNvPr>
          <p:cNvSpPr txBox="1"/>
          <p:nvPr/>
        </p:nvSpPr>
        <p:spPr>
          <a:xfrm>
            <a:off x="670546" y="4214818"/>
            <a:ext cx="7776864" cy="1321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 위치에서 가장 가까운</a:t>
            </a:r>
            <a:endParaRPr lang="en-US" altLang="ko-KR" sz="28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514350" indent="-514350"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여성안심택배 보관함과 여성안심지킴이집 찾기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E02BE5-FD3E-4287-B1D6-FE0D7CEA1DBB}"/>
              </a:ext>
            </a:extLst>
          </p:cNvPr>
          <p:cNvSpPr/>
          <p:nvPr/>
        </p:nvSpPr>
        <p:spPr>
          <a:xfrm>
            <a:off x="2123728" y="1650076"/>
            <a:ext cx="2026568" cy="16987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찾을 수 있는 데이터셋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2.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주제 선정 이유</a:t>
            </a: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noFil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899398" y="1599343"/>
            <a:ext cx="2448272" cy="1800200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구청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서울시 홈페이지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공공데이터 포털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13641AF-59E7-46FE-A669-64172B05E7B9}"/>
              </a:ext>
            </a:extLst>
          </p:cNvPr>
          <p:cNvSpPr/>
          <p:nvPr/>
        </p:nvSpPr>
        <p:spPr>
          <a:xfrm>
            <a:off x="5707964" y="1650075"/>
            <a:ext cx="2026568" cy="16987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공공 서비스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521699" y="1599343"/>
            <a:ext cx="2448272" cy="1800200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여성을 위한 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서비스 소개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B224DD4-E589-4F61-9AD3-B8A21C963D8B}"/>
              </a:ext>
            </a:extLst>
          </p:cNvPr>
          <p:cNvSpPr/>
          <p:nvPr/>
        </p:nvSpPr>
        <p:spPr>
          <a:xfrm>
            <a:off x="410617" y="4130937"/>
            <a:ext cx="2026568" cy="16987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서비스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3A980CB-758E-41BA-A536-567B4F579FF8}"/>
              </a:ext>
            </a:extLst>
          </p:cNvPr>
          <p:cNvSpPr/>
          <p:nvPr/>
        </p:nvSpPr>
        <p:spPr>
          <a:xfrm>
            <a:off x="3495131" y="4158921"/>
            <a:ext cx="2026568" cy="16987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서비스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2389" y="4117594"/>
            <a:ext cx="2448272" cy="1800200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여성안심택배 </a:t>
            </a:r>
            <a:endParaRPr lang="en-US" altLang="ko-KR" sz="200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sz="20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서비스</a:t>
            </a:r>
            <a:endParaRPr lang="ko-KR" altLang="en-US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259692" y="4130937"/>
            <a:ext cx="2448272" cy="1800200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여성안심지킴이집</a:t>
            </a:r>
            <a:endParaRPr lang="ko-KR" altLang="en-US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6B71C44-68C8-414D-B908-5385BA9A3D8C}"/>
              </a:ext>
            </a:extLst>
          </p:cNvPr>
          <p:cNvSpPr/>
          <p:nvPr/>
        </p:nvSpPr>
        <p:spPr>
          <a:xfrm>
            <a:off x="6623195" y="4158921"/>
            <a:ext cx="2026568" cy="16987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서비스 접근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용이성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412343" y="4157701"/>
            <a:ext cx="2448272" cy="1800200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현 위치와 </a:t>
            </a:r>
            <a:r>
              <a:rPr lang="ko-KR" altLang="en-US" sz="2000" b="1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가장 </a:t>
            </a:r>
            <a:r>
              <a:rPr lang="ko-KR" altLang="en-US" sz="2000" b="1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가까운곳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알려주기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47" y="-16694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3.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데이터 셋</a:t>
            </a: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5214942" y="4214818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6715140" y="4143380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571612"/>
            <a:ext cx="9144000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1520" y="1532059"/>
            <a:ext cx="777686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방향성이 있나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?? 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647" y="2939000"/>
            <a:ext cx="9144000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F832FC-9BCB-4CA6-8279-A8664F285FC2}"/>
              </a:ext>
            </a:extLst>
          </p:cNvPr>
          <p:cNvSpPr txBox="1"/>
          <p:nvPr/>
        </p:nvSpPr>
        <p:spPr>
          <a:xfrm>
            <a:off x="251520" y="2202547"/>
            <a:ext cx="777686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방향성 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X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91A51E-DE5C-4B51-8D29-191EDA60673F}"/>
              </a:ext>
            </a:extLst>
          </p:cNvPr>
          <p:cNvSpPr/>
          <p:nvPr/>
        </p:nvSpPr>
        <p:spPr>
          <a:xfrm>
            <a:off x="0" y="4467401"/>
            <a:ext cx="9144000" cy="64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352A0C-6A25-4296-963C-C503F06FA749}"/>
              </a:ext>
            </a:extLst>
          </p:cNvPr>
          <p:cNvSpPr txBox="1"/>
          <p:nvPr/>
        </p:nvSpPr>
        <p:spPr>
          <a:xfrm>
            <a:off x="236247" y="2922306"/>
            <a:ext cx="777686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가중치 있나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?? 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3BB927-4759-4B34-B7E7-7D32B7375D4F}"/>
              </a:ext>
            </a:extLst>
          </p:cNvPr>
          <p:cNvSpPr txBox="1"/>
          <p:nvPr/>
        </p:nvSpPr>
        <p:spPr>
          <a:xfrm>
            <a:off x="236247" y="3679035"/>
            <a:ext cx="777686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가중치 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O, 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거리 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== 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가중치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1151D7-C90E-4849-9395-8CE7E6814AA7}"/>
              </a:ext>
            </a:extLst>
          </p:cNvPr>
          <p:cNvSpPr txBox="1"/>
          <p:nvPr/>
        </p:nvSpPr>
        <p:spPr>
          <a:xfrm>
            <a:off x="227435" y="4430863"/>
            <a:ext cx="777686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-search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F69B05-025F-43D5-8AA5-032BA016A1F9}"/>
              </a:ext>
            </a:extLst>
          </p:cNvPr>
          <p:cNvSpPr txBox="1"/>
          <p:nvPr/>
        </p:nvSpPr>
        <p:spPr>
          <a:xfrm>
            <a:off x="236247" y="5235203"/>
            <a:ext cx="777686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가까운 장소 찾기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3096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38573" y="-13821"/>
            <a:ext cx="9144000" cy="12402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044" y="6451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4.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haroni" pitchFamily="2" charset="-79"/>
              </a:rPr>
              <a:t>프로그래밍 계획</a:t>
            </a: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8"/>
            <a:ext cx="378618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6035949" y="4334256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7536147" y="4262818"/>
            <a:ext cx="973667" cy="465667"/>
          </a:xfrm>
          <a:custGeom>
            <a:avLst/>
            <a:gdLst>
              <a:gd name="connsiteX0" fmla="*/ 897467 w 973667"/>
              <a:gd name="connsiteY0" fmla="*/ 0 h 465667"/>
              <a:gd name="connsiteX1" fmla="*/ 0 w 973667"/>
              <a:gd name="connsiteY1" fmla="*/ 440267 h 465667"/>
              <a:gd name="connsiteX2" fmla="*/ 973667 w 973667"/>
              <a:gd name="connsiteY2" fmla="*/ 465667 h 465667"/>
              <a:gd name="connsiteX3" fmla="*/ 931334 w 973667"/>
              <a:gd name="connsiteY3" fmla="*/ 93134 h 465667"/>
              <a:gd name="connsiteX4" fmla="*/ 897467 w 973667"/>
              <a:gd name="connsiteY4" fmla="*/ 0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667" h="465667">
                <a:moveTo>
                  <a:pt x="897467" y="0"/>
                </a:moveTo>
                <a:lnTo>
                  <a:pt x="0" y="440267"/>
                </a:lnTo>
                <a:lnTo>
                  <a:pt x="973667" y="465667"/>
                </a:lnTo>
                <a:lnTo>
                  <a:pt x="931334" y="93134"/>
                </a:lnTo>
                <a:lnTo>
                  <a:pt x="897467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246" y="1321716"/>
            <a:ext cx="9036496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데이터셋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(Dataset)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모두 찾기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 파싱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(Parsing)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하기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A59D263-78F0-464E-BCDF-B5CEDDA5C0D5}"/>
              </a:ext>
            </a:extLst>
          </p:cNvPr>
          <p:cNvSpPr/>
          <p:nvPr/>
        </p:nvSpPr>
        <p:spPr>
          <a:xfrm>
            <a:off x="2032593" y="3521463"/>
            <a:ext cx="936104" cy="709549"/>
          </a:xfrm>
          <a:prstGeom prst="ellipse">
            <a:avLst/>
          </a:prstGeom>
          <a:solidFill>
            <a:srgbClr val="00B050"/>
          </a:solidFill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CVS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18D66EF-A354-482B-9EEF-62CD9A82F5E0}"/>
              </a:ext>
            </a:extLst>
          </p:cNvPr>
          <p:cNvSpPr/>
          <p:nvPr/>
        </p:nvSpPr>
        <p:spPr>
          <a:xfrm>
            <a:off x="4179747" y="3021984"/>
            <a:ext cx="936104" cy="709549"/>
          </a:xfrm>
          <a:prstGeom prst="ellipse">
            <a:avLst/>
          </a:prstGeom>
          <a:solidFill>
            <a:srgbClr val="00B050"/>
          </a:solidFill>
          <a:scene3d>
            <a:camera prst="isometricLeft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CVS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FA3F53C-698D-4296-99FC-09177C76261B}"/>
              </a:ext>
            </a:extLst>
          </p:cNvPr>
          <p:cNvSpPr/>
          <p:nvPr/>
        </p:nvSpPr>
        <p:spPr>
          <a:xfrm>
            <a:off x="6435842" y="4584871"/>
            <a:ext cx="936104" cy="709549"/>
          </a:xfrm>
          <a:prstGeom prst="ellipse">
            <a:avLst/>
          </a:prstGeom>
          <a:solidFill>
            <a:srgbClr val="00B050"/>
          </a:solidFill>
          <a:scene3d>
            <a:camera prst="isometricLeft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CVS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F3A932-5EB9-4438-B7C2-396D1267A88D}"/>
              </a:ext>
            </a:extLst>
          </p:cNvPr>
          <p:cNvSpPr/>
          <p:nvPr/>
        </p:nvSpPr>
        <p:spPr>
          <a:xfrm>
            <a:off x="2570022" y="5559826"/>
            <a:ext cx="936104" cy="709549"/>
          </a:xfrm>
          <a:prstGeom prst="ellipse">
            <a:avLst/>
          </a:prstGeom>
          <a:solidFill>
            <a:srgbClr val="00B050"/>
          </a:solidFill>
          <a:scene3d>
            <a:camera prst="isometricOffAxis2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CVS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F443F27-5F03-4773-B096-9DBEF8477ED5}"/>
              </a:ext>
            </a:extLst>
          </p:cNvPr>
          <p:cNvSpPr/>
          <p:nvPr/>
        </p:nvSpPr>
        <p:spPr>
          <a:xfrm>
            <a:off x="3550699" y="4535855"/>
            <a:ext cx="936104" cy="709549"/>
          </a:xfrm>
          <a:prstGeom prst="ellipse">
            <a:avLst/>
          </a:prstGeom>
          <a:solidFill>
            <a:srgbClr val="00B050"/>
          </a:solidFill>
          <a:scene3d>
            <a:camera prst="isometricTop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CVS</a:t>
            </a:r>
            <a:endParaRPr lang="ko-KR" altLang="en-US" dirty="0"/>
          </a:p>
        </p:txBody>
      </p:sp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FE8F0E8A-A4EA-4AD4-8D47-93D3EA390AE5}"/>
              </a:ext>
            </a:extLst>
          </p:cNvPr>
          <p:cNvSpPr/>
          <p:nvPr/>
        </p:nvSpPr>
        <p:spPr>
          <a:xfrm rot="2277432">
            <a:off x="2879520" y="4152654"/>
            <a:ext cx="752071" cy="449452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11710515-1E41-4C4C-BBEF-8DE458AB52C4}"/>
              </a:ext>
            </a:extLst>
          </p:cNvPr>
          <p:cNvSpPr/>
          <p:nvPr/>
        </p:nvSpPr>
        <p:spPr>
          <a:xfrm rot="4939281">
            <a:off x="2087298" y="4776299"/>
            <a:ext cx="1158406" cy="449452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왼쪽/오른쪽 27">
            <a:extLst>
              <a:ext uri="{FF2B5EF4-FFF2-40B4-BE49-F238E27FC236}">
                <a16:creationId xmlns:a16="http://schemas.microsoft.com/office/drawing/2014/main" id="{D98BF314-58C4-4309-9537-094D2D0A3581}"/>
              </a:ext>
            </a:extLst>
          </p:cNvPr>
          <p:cNvSpPr/>
          <p:nvPr/>
        </p:nvSpPr>
        <p:spPr>
          <a:xfrm rot="20460597">
            <a:off x="3095476" y="3376913"/>
            <a:ext cx="895630" cy="449452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왼쪽/오른쪽 28">
            <a:extLst>
              <a:ext uri="{FF2B5EF4-FFF2-40B4-BE49-F238E27FC236}">
                <a16:creationId xmlns:a16="http://schemas.microsoft.com/office/drawing/2014/main" id="{CC58ECE5-5C33-4EB1-88B2-340C3B55E20E}"/>
              </a:ext>
            </a:extLst>
          </p:cNvPr>
          <p:cNvSpPr/>
          <p:nvPr/>
        </p:nvSpPr>
        <p:spPr>
          <a:xfrm rot="7768797">
            <a:off x="3230175" y="5276183"/>
            <a:ext cx="752071" cy="449452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왼쪽/오른쪽 29">
            <a:extLst>
              <a:ext uri="{FF2B5EF4-FFF2-40B4-BE49-F238E27FC236}">
                <a16:creationId xmlns:a16="http://schemas.microsoft.com/office/drawing/2014/main" id="{97C44A23-6E20-4A8B-A39F-A946B25AD1A1}"/>
              </a:ext>
            </a:extLst>
          </p:cNvPr>
          <p:cNvSpPr/>
          <p:nvPr/>
        </p:nvSpPr>
        <p:spPr>
          <a:xfrm rot="20676001">
            <a:off x="3640374" y="5301070"/>
            <a:ext cx="3074764" cy="449452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왼쪽/오른쪽 30">
            <a:extLst>
              <a:ext uri="{FF2B5EF4-FFF2-40B4-BE49-F238E27FC236}">
                <a16:creationId xmlns:a16="http://schemas.microsoft.com/office/drawing/2014/main" id="{23F4EE57-2A25-4579-948D-CF6D5F21BB05}"/>
              </a:ext>
            </a:extLst>
          </p:cNvPr>
          <p:cNvSpPr/>
          <p:nvPr/>
        </p:nvSpPr>
        <p:spPr>
          <a:xfrm rot="21419251">
            <a:off x="4658350" y="4669240"/>
            <a:ext cx="1823770" cy="449452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왼쪽/오른쪽 31">
            <a:extLst>
              <a:ext uri="{FF2B5EF4-FFF2-40B4-BE49-F238E27FC236}">
                <a16:creationId xmlns:a16="http://schemas.microsoft.com/office/drawing/2014/main" id="{E9E14467-BC81-428D-B6E6-A3370C0E97C4}"/>
              </a:ext>
            </a:extLst>
          </p:cNvPr>
          <p:cNvSpPr/>
          <p:nvPr/>
        </p:nvSpPr>
        <p:spPr>
          <a:xfrm rot="17438614">
            <a:off x="3882264" y="3907286"/>
            <a:ext cx="895630" cy="449452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왼쪽/오른쪽 33">
            <a:extLst>
              <a:ext uri="{FF2B5EF4-FFF2-40B4-BE49-F238E27FC236}">
                <a16:creationId xmlns:a16="http://schemas.microsoft.com/office/drawing/2014/main" id="{F1500D6A-6687-437C-9749-F35456936B70}"/>
              </a:ext>
            </a:extLst>
          </p:cNvPr>
          <p:cNvSpPr/>
          <p:nvPr/>
        </p:nvSpPr>
        <p:spPr>
          <a:xfrm rot="13084923">
            <a:off x="5104274" y="3846067"/>
            <a:ext cx="1743945" cy="449452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A9E6B2D-5B7F-4CB4-9C38-417AD3AB44A9}"/>
              </a:ext>
            </a:extLst>
          </p:cNvPr>
          <p:cNvSpPr/>
          <p:nvPr/>
        </p:nvSpPr>
        <p:spPr>
          <a:xfrm>
            <a:off x="5242721" y="4022448"/>
            <a:ext cx="936104" cy="709549"/>
          </a:xfrm>
          <a:prstGeom prst="ellipse">
            <a:avLst/>
          </a:prstGeom>
          <a:solidFill>
            <a:srgbClr val="FFFF00"/>
          </a:solidFill>
          <a:scene3d>
            <a:camera prst="isometricOffAxis2Lef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A4F936D-D2E5-4080-9146-CE872DA67238}"/>
              </a:ext>
            </a:extLst>
          </p:cNvPr>
          <p:cNvSpPr/>
          <p:nvPr/>
        </p:nvSpPr>
        <p:spPr>
          <a:xfrm>
            <a:off x="6435842" y="4584871"/>
            <a:ext cx="936104" cy="709549"/>
          </a:xfrm>
          <a:prstGeom prst="ellipse">
            <a:avLst/>
          </a:prstGeom>
          <a:solidFill>
            <a:srgbClr val="FF0000"/>
          </a:solidFill>
          <a:scene3d>
            <a:camera prst="isometricLeftDown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CVS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E10494-8995-4FE4-B0AE-81A3F2A08408}"/>
              </a:ext>
            </a:extLst>
          </p:cNvPr>
          <p:cNvSpPr txBox="1"/>
          <p:nvPr/>
        </p:nvSpPr>
        <p:spPr>
          <a:xfrm>
            <a:off x="36246" y="1758705"/>
            <a:ext cx="9036496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2.  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파싱한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데이터들을 노드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(Node)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 생성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043D18-22E1-42BF-AC10-327C506FCF06}"/>
              </a:ext>
            </a:extLst>
          </p:cNvPr>
          <p:cNvSpPr txBox="1"/>
          <p:nvPr/>
        </p:nvSpPr>
        <p:spPr>
          <a:xfrm>
            <a:off x="36246" y="2163577"/>
            <a:ext cx="9036496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3.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노드들 간의 거리를 이용해 연결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(Edge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생성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2DFADB-092F-4E06-B76A-305E0BF359ED}"/>
              </a:ext>
            </a:extLst>
          </p:cNvPr>
          <p:cNvSpPr txBox="1"/>
          <p:nvPr/>
        </p:nvSpPr>
        <p:spPr>
          <a:xfrm>
            <a:off x="21031" y="2553897"/>
            <a:ext cx="9036496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4.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자신의 좌표가 주어지면 그 좌표로부터 가장 가까운 지점 구하기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(Map API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이용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580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  <p:bldP spid="19" grpId="0" animBg="1"/>
      <p:bldP spid="20" grpId="0" animBg="1"/>
      <p:bldP spid="21" grpId="0" animBg="1"/>
      <p:bldP spid="22" grpId="0" animBg="1"/>
      <p:bldP spid="9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000364" y="2214554"/>
            <a:ext cx="5243522" cy="1385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ea typeface="Sandoll 너랑나랑 03 Bold" pitchFamily="34" charset="-127"/>
                <a:cs typeface="Aharoni" pitchFamily="2" charset="-79"/>
              </a:rPr>
              <a:t>Q &amp; A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ea typeface="Sandoll 너랑나랑 03 Bold" pitchFamily="34" charset="-127"/>
              <a:cs typeface="Aharoni" pitchFamily="2" charset="-79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5429256" y="3429000"/>
            <a:ext cx="2843210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자료구조 설계 발표 마침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11" name="구부러진 연결선 23"/>
          <p:cNvCxnSpPr/>
          <p:nvPr/>
        </p:nvCxnSpPr>
        <p:spPr>
          <a:xfrm>
            <a:off x="3357554" y="214311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23"/>
          <p:cNvCxnSpPr/>
          <p:nvPr/>
        </p:nvCxnSpPr>
        <p:spPr>
          <a:xfrm>
            <a:off x="3357554" y="392906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56484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rgbClr val="77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000364" y="2214554"/>
            <a:ext cx="5243522" cy="1385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ea typeface="Sandoll 너랑나랑 03 Bold" pitchFamily="34" charset="-127"/>
                <a:cs typeface="Aharoni" pitchFamily="2" charset="-79"/>
              </a:rPr>
              <a:t>Thank you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ea typeface="Sandoll 너랑나랑 03 Bold" pitchFamily="34" charset="-127"/>
              <a:cs typeface="Aharoni" pitchFamily="2" charset="-79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5429256" y="3429000"/>
            <a:ext cx="2843210" cy="42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자료구조 설계 발표 마침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11" name="구부러진 연결선 23"/>
          <p:cNvCxnSpPr/>
          <p:nvPr/>
        </p:nvCxnSpPr>
        <p:spPr>
          <a:xfrm>
            <a:off x="3357554" y="214311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23"/>
          <p:cNvCxnSpPr/>
          <p:nvPr/>
        </p:nvCxnSpPr>
        <p:spPr>
          <a:xfrm>
            <a:off x="3357554" y="392906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182</Words>
  <Application>Microsoft Office PowerPoint</Application>
  <PresentationFormat>화면 슬라이드 쇼(4:3)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맑은 고딕</vt:lpstr>
      <vt:lpstr>KoPub돋움체 Light</vt:lpstr>
      <vt:lpstr>KoPub돋움체 Medium</vt:lpstr>
      <vt:lpstr>Arial</vt:lpstr>
      <vt:lpstr>Segoe UI Black</vt:lpstr>
      <vt:lpstr>Aharoni</vt:lpstr>
      <vt:lpstr>08서울남산체 EB</vt:lpstr>
      <vt:lpstr>Sandoll 너랑나랑 03 Bold</vt:lpstr>
      <vt:lpstr>KoPub돋움체 Bold</vt:lpstr>
      <vt:lpstr>Office 테마</vt:lpstr>
      <vt:lpstr>자료구조 설계 발표</vt:lpstr>
      <vt:lpstr>INDEX</vt:lpstr>
      <vt:lpstr>1. 주제</vt:lpstr>
      <vt:lpstr>2. 주제 선정 이유</vt:lpstr>
      <vt:lpstr>3. 데이터 셋</vt:lpstr>
      <vt:lpstr>4. 프로그래밍 계획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FLOWERPIG</dc:title>
  <dc:creator>apple</dc:creator>
  <cp:lastModifiedBy>jiho</cp:lastModifiedBy>
  <cp:revision>113</cp:revision>
  <dcterms:created xsi:type="dcterms:W3CDTF">2014-09-30T17:09:32Z</dcterms:created>
  <dcterms:modified xsi:type="dcterms:W3CDTF">2018-09-09T03:57:42Z</dcterms:modified>
</cp:coreProperties>
</file>