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97" r:id="rId4"/>
    <p:sldId id="258" r:id="rId5"/>
    <p:sldId id="298" r:id="rId6"/>
    <p:sldId id="278" r:id="rId7"/>
    <p:sldId id="397" r:id="rId8"/>
    <p:sldId id="384" r:id="rId9"/>
    <p:sldId id="398" r:id="rId10"/>
    <p:sldId id="395" r:id="rId11"/>
    <p:sldId id="396" r:id="rId12"/>
    <p:sldId id="385" r:id="rId13"/>
    <p:sldId id="386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FF7"/>
    <a:srgbClr val="EDF2F9"/>
    <a:srgbClr val="A8815A"/>
    <a:srgbClr val="C2C2C2"/>
    <a:srgbClr val="0070C0"/>
    <a:srgbClr val="F6F8FC"/>
    <a:srgbClr val="8CC63E"/>
    <a:srgbClr val="1697C3"/>
    <a:srgbClr val="FDFDFD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3" autoAdjust="0"/>
    <p:restoredTop sz="95646" autoAdjust="0"/>
  </p:normalViewPr>
  <p:slideViewPr>
    <p:cSldViewPr>
      <p:cViewPr varScale="1">
        <p:scale>
          <a:sx n="72" d="100"/>
          <a:sy n="72" d="100"/>
        </p:scale>
        <p:origin x="139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2832" y="108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74119-6F91-463D-B3EE-6B9FBDF56E53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4413D-DFBB-4660-A48D-7B5CA824D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0450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C4CBF-A884-4F27-A96C-CCF60E2A58D7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79679-F6E9-4CE3-8D1A-DEC9234F3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655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355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476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756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62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645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79679-F6E9-4CE3-8D1A-DEC9234F368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74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01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5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54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60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34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57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64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27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12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7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bg1"/>
          </a:fgClr>
          <a:bgClr>
            <a:srgbClr val="F6F8F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4D9D6-C61A-40E0-A959-5FC795AECBED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EC19-0FC1-4C79-808A-5A6275E9E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way.co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6283" y="2767453"/>
            <a:ext cx="3371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697C3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자료구조설계 프로젝트</a:t>
            </a:r>
            <a:endParaRPr lang="en-US" altLang="ko-KR" sz="2400" dirty="0">
              <a:solidFill>
                <a:srgbClr val="1697C3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41704" y="5661310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Noto Sans CJK SC Bold" pitchFamily="34" charset="-127"/>
                <a:ea typeface="Noto Sans CJK SC Bold" pitchFamily="34" charset="-127"/>
              </a:rPr>
              <a:t>CHEEKY HONG</a:t>
            </a:r>
            <a:endParaRPr lang="ko-KR" altLang="en-US" sz="1400" dirty="0">
              <a:solidFill>
                <a:schemeClr val="bg1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0340" y="5830052"/>
            <a:ext cx="223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20146703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박지호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F8B33C-0A9D-4E01-9528-748CCE0C0092}"/>
              </a:ext>
            </a:extLst>
          </p:cNvPr>
          <p:cNvSpPr txBox="1"/>
          <p:nvPr/>
        </p:nvSpPr>
        <p:spPr>
          <a:xfrm>
            <a:off x="1386675" y="3229118"/>
            <a:ext cx="6370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1697C3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관광지 최적경로 찾아 주기</a:t>
            </a:r>
            <a:endParaRPr lang="en-US" altLang="ko-KR" sz="4000" b="1" dirty="0">
              <a:solidFill>
                <a:srgbClr val="1697C3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667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65299" y="2057229"/>
            <a:ext cx="2794341" cy="2454051"/>
            <a:chOff x="1246253" y="1772770"/>
            <a:chExt cx="1849825" cy="1728000"/>
          </a:xfrm>
        </p:grpSpPr>
        <p:sp>
          <p:nvSpPr>
            <p:cNvPr id="5" name="타원 4"/>
            <p:cNvSpPr/>
            <p:nvPr/>
          </p:nvSpPr>
          <p:spPr>
            <a:xfrm>
              <a:off x="1259670" y="1772770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1439690" y="2204818"/>
              <a:ext cx="1260140" cy="3250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#03,</a:t>
              </a:r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1246253" y="2492378"/>
              <a:ext cx="1849825" cy="455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ko-KR" altLang="en-US" sz="3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장애물</a:t>
              </a:r>
              <a:endParaRPr lang="en-US" altLang="ko-KR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050828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V="1">
            <a:off x="330632" y="908650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65027" y="377189"/>
            <a:ext cx="2838783" cy="523220"/>
            <a:chOff x="365027" y="377189"/>
            <a:chExt cx="2838783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365027" y="430503"/>
              <a:ext cx="710451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#03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9046" y="377189"/>
              <a:ext cx="21347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장애물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CD49814-2851-49D0-B8C5-8BC3B5399C52}"/>
              </a:ext>
            </a:extLst>
          </p:cNvPr>
          <p:cNvGrpSpPr/>
          <p:nvPr/>
        </p:nvGrpSpPr>
        <p:grpSpPr>
          <a:xfrm>
            <a:off x="330632" y="1131919"/>
            <a:ext cx="5258233" cy="853494"/>
            <a:chOff x="760872" y="1093675"/>
            <a:chExt cx="5258233" cy="85349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038F3A-4486-448A-A16F-275103148122}"/>
                </a:ext>
              </a:extLst>
            </p:cNvPr>
            <p:cNvSpPr/>
            <p:nvPr/>
          </p:nvSpPr>
          <p:spPr>
            <a:xfrm>
              <a:off x="760872" y="1093675"/>
              <a:ext cx="808784" cy="79846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41D01FE3-B55B-4023-BCD5-9F3A07284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540" y="1362394"/>
              <a:ext cx="475956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ko-KR" altLang="en-US" sz="3200" b="1" dirty="0">
                  <a:solidFill>
                    <a:srgbClr val="4C93C7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장애물</a:t>
              </a:r>
              <a:endParaRPr lang="en-US" altLang="ko-KR" sz="32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7A76BAB-CA73-43FB-94DC-E95A560627DF}"/>
              </a:ext>
            </a:extLst>
          </p:cNvPr>
          <p:cNvSpPr txBox="1"/>
          <p:nvPr/>
        </p:nvSpPr>
        <p:spPr>
          <a:xfrm>
            <a:off x="687511" y="2396074"/>
            <a:ext cx="7236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 </a:t>
            </a:r>
            <a:r>
              <a:rPr lang="ko-KR" altLang="en-US" sz="2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주제 정하기</a:t>
            </a:r>
            <a:endParaRPr lang="en-US" altLang="ko-KR" sz="28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D19B53-81A5-466B-9601-4157BD94602D}"/>
              </a:ext>
            </a:extLst>
          </p:cNvPr>
          <p:cNvSpPr txBox="1"/>
          <p:nvPr/>
        </p:nvSpPr>
        <p:spPr>
          <a:xfrm>
            <a:off x="687511" y="3304912"/>
            <a:ext cx="7236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 T map </a:t>
            </a:r>
            <a:r>
              <a:rPr lang="en-US" altLang="ko-KR" sz="28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api</a:t>
            </a:r>
            <a:r>
              <a:rPr lang="en-US" altLang="ko-KR" sz="2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response Error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1F2371-0560-4B81-A784-ED3F2C4802CF}"/>
              </a:ext>
            </a:extLst>
          </p:cNvPr>
          <p:cNvSpPr txBox="1"/>
          <p:nvPr/>
        </p:nvSpPr>
        <p:spPr>
          <a:xfrm>
            <a:off x="674551" y="4364671"/>
            <a:ext cx="7236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 </a:t>
            </a:r>
            <a:r>
              <a:rPr lang="ko-KR" altLang="en-US" sz="2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알고리즘 구현</a:t>
            </a:r>
            <a:endParaRPr lang="en-US" altLang="ko-KR" sz="28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0DFF58E-1AA9-4F63-8553-754001646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07" y="2371223"/>
            <a:ext cx="24669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476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85567" y="2057229"/>
            <a:ext cx="2610603" cy="2454051"/>
            <a:chOff x="1259670" y="1772770"/>
            <a:chExt cx="1728192" cy="1728000"/>
          </a:xfrm>
        </p:grpSpPr>
        <p:sp>
          <p:nvSpPr>
            <p:cNvPr id="5" name="타원 4"/>
            <p:cNvSpPr/>
            <p:nvPr/>
          </p:nvSpPr>
          <p:spPr>
            <a:xfrm>
              <a:off x="1259670" y="1772770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1439690" y="2204818"/>
              <a:ext cx="1260140" cy="3250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#04,</a:t>
              </a:r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1376386" y="2485165"/>
              <a:ext cx="1494759" cy="455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36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Q&amp;A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499647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85567" y="2057229"/>
            <a:ext cx="2610603" cy="2454051"/>
            <a:chOff x="1259670" y="1772770"/>
            <a:chExt cx="1728192" cy="1728000"/>
          </a:xfrm>
        </p:grpSpPr>
        <p:sp>
          <p:nvSpPr>
            <p:cNvPr id="5" name="타원 4"/>
            <p:cNvSpPr/>
            <p:nvPr/>
          </p:nvSpPr>
          <p:spPr>
            <a:xfrm>
              <a:off x="1259670" y="1772770"/>
              <a:ext cx="1728192" cy="1728000"/>
            </a:xfrm>
            <a:prstGeom prst="ellipse">
              <a:avLst/>
            </a:prstGeom>
            <a:solidFill>
              <a:srgbClr val="00B0F0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1376386" y="2316090"/>
              <a:ext cx="1494759" cy="845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36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Thank</a:t>
              </a:r>
              <a:r>
                <a:rPr lang="ko-KR" altLang="en-US" sz="36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 </a:t>
              </a:r>
              <a:r>
                <a:rPr lang="en-US" altLang="ko-KR" sz="36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you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661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3410" y="33257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rPr>
              <a:t>목차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5360869" y="3024616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6084206" y="2204818"/>
            <a:ext cx="1584176" cy="1034081"/>
            <a:chOff x="5292080" y="2897234"/>
            <a:chExt cx="1584176" cy="1034081"/>
          </a:xfrm>
        </p:grpSpPr>
        <p:sp>
          <p:nvSpPr>
            <p:cNvPr id="21" name="TextBox 25"/>
            <p:cNvSpPr txBox="1">
              <a:spLocks noChangeArrowheads="1"/>
            </p:cNvSpPr>
            <p:nvPr/>
          </p:nvSpPr>
          <p:spPr bwMode="auto">
            <a:xfrm>
              <a:off x="5292080" y="2897234"/>
              <a:ext cx="126014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400" dirty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#04</a:t>
              </a:r>
            </a:p>
          </p:txBody>
        </p:sp>
        <p:sp>
          <p:nvSpPr>
            <p:cNvPr id="22" name="TextBox 25"/>
            <p:cNvSpPr txBox="1">
              <a:spLocks noChangeArrowheads="1"/>
            </p:cNvSpPr>
            <p:nvPr/>
          </p:nvSpPr>
          <p:spPr bwMode="auto">
            <a:xfrm>
              <a:off x="5292080" y="3284984"/>
              <a:ext cx="158417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dirty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사업부의</a:t>
              </a:r>
              <a:br>
                <a:rPr lang="en-US" altLang="ko-KR" dirty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</a:br>
              <a:r>
                <a:rPr lang="ko-KR" altLang="en-US" dirty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경쟁전략</a:t>
              </a:r>
              <a:endParaRPr lang="en-US" altLang="ko-KR" dirty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7DA2247-ACDF-41E5-8412-03E7B9904055}"/>
              </a:ext>
            </a:extLst>
          </p:cNvPr>
          <p:cNvGrpSpPr/>
          <p:nvPr/>
        </p:nvGrpSpPr>
        <p:grpSpPr>
          <a:xfrm>
            <a:off x="2733531" y="3359038"/>
            <a:ext cx="1728192" cy="1983802"/>
            <a:chOff x="634935" y="1728472"/>
            <a:chExt cx="1728192" cy="1983802"/>
          </a:xfrm>
        </p:grpSpPr>
        <p:sp>
          <p:nvSpPr>
            <p:cNvPr id="5" name="타원 4"/>
            <p:cNvSpPr/>
            <p:nvPr/>
          </p:nvSpPr>
          <p:spPr>
            <a:xfrm>
              <a:off x="634935" y="1984274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818990" y="2200883"/>
              <a:ext cx="126014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#03,</a:t>
              </a:r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816438" y="2664433"/>
              <a:ext cx="126014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장애물</a:t>
              </a:r>
              <a:endPara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2123766" y="3024616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2123766" y="1728472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직선 연결선 25"/>
          <p:cNvCxnSpPr/>
          <p:nvPr/>
        </p:nvCxnSpPr>
        <p:spPr>
          <a:xfrm>
            <a:off x="5360869" y="1728472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876294" y="3024616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76294" y="1728472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070429" y="4963704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712237" y="4963704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6307532" y="4963704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2314345" y="3922946"/>
            <a:ext cx="62280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3070429" y="3667560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4712237" y="3667560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6307532" y="3667560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2314345" y="5251736"/>
            <a:ext cx="62280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096DEE43-A4FD-4889-9453-5F039CD49990}"/>
              </a:ext>
            </a:extLst>
          </p:cNvPr>
          <p:cNvGrpSpPr/>
          <p:nvPr/>
        </p:nvGrpSpPr>
        <p:grpSpPr>
          <a:xfrm>
            <a:off x="1131268" y="2159389"/>
            <a:ext cx="6228000" cy="1728000"/>
            <a:chOff x="486276" y="1074558"/>
            <a:chExt cx="6228000" cy="1728000"/>
          </a:xfrm>
        </p:grpSpPr>
        <p:sp>
          <p:nvSpPr>
            <p:cNvPr id="6" name="타원 5"/>
            <p:cNvSpPr/>
            <p:nvPr/>
          </p:nvSpPr>
          <p:spPr>
            <a:xfrm>
              <a:off x="2818734" y="1074558"/>
              <a:ext cx="1728192" cy="1728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3765574" y="1728472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1D67A6F-CD88-494E-988E-53CE95FE476A}"/>
                </a:ext>
              </a:extLst>
            </p:cNvPr>
            <p:cNvGrpSpPr/>
            <p:nvPr/>
          </p:nvGrpSpPr>
          <p:grpSpPr>
            <a:xfrm>
              <a:off x="486276" y="1289661"/>
              <a:ext cx="6228000" cy="1342485"/>
              <a:chOff x="1367682" y="2258195"/>
              <a:chExt cx="6228000" cy="1342485"/>
            </a:xfrm>
          </p:grpSpPr>
          <p:sp>
            <p:nvSpPr>
              <p:cNvPr id="12" name="TextBox 25"/>
              <p:cNvSpPr txBox="1">
                <a:spLocks noChangeArrowheads="1"/>
              </p:cNvSpPr>
              <p:nvPr/>
            </p:nvSpPr>
            <p:spPr bwMode="auto">
              <a:xfrm>
                <a:off x="3826768" y="2258195"/>
                <a:ext cx="126014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ko-KR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다음_Regular" panose="02000603060000000000" pitchFamily="2" charset="-127"/>
                    <a:ea typeface="다음_Regular" panose="02000603060000000000" pitchFamily="2" charset="-127"/>
                  </a:rPr>
                  <a:t>#02</a:t>
                </a:r>
                <a:r>
                  <a:rPr lang="en-US" altLang="ko-KR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다음_Regular" panose="02000603060000000000" pitchFamily="2" charset="-127"/>
                    <a:ea typeface="다음_Regular" panose="02000603060000000000" pitchFamily="2" charset="-127"/>
                  </a:rPr>
                  <a:t>,</a:t>
                </a:r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3765574" y="3024616"/>
                <a:ext cx="0" cy="576064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1367682" y="3312648"/>
                <a:ext cx="6228000" cy="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25">
                <a:extLst>
                  <a:ext uri="{FF2B5EF4-FFF2-40B4-BE49-F238E27FC236}">
                    <a16:creationId xmlns:a16="http://schemas.microsoft.com/office/drawing/2014/main" id="{84567E45-AE6A-4962-A2EB-B15CF6B25C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2684" y="2666483"/>
                <a:ext cx="1360127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0"/>
                <a:r>
                  <a:rPr lang="ko-KR" altLang="en-US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다음_Regular" panose="02000603060000000000" pitchFamily="2" charset="-127"/>
                    <a:ea typeface="다음_Regular" panose="02000603060000000000" pitchFamily="2" charset="-127"/>
                  </a:rPr>
                  <a:t>구현</a:t>
                </a:r>
                <a:endParaRPr lang="en-US" altLang="ko-KR" sz="2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endParaRPr>
              </a:p>
            </p:txBody>
          </p:sp>
        </p:grp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1F2720C-7310-4F43-9B57-B59807001BAB}"/>
              </a:ext>
            </a:extLst>
          </p:cNvPr>
          <p:cNvGrpSpPr/>
          <p:nvPr/>
        </p:nvGrpSpPr>
        <p:grpSpPr>
          <a:xfrm>
            <a:off x="1821781" y="1887442"/>
            <a:ext cx="1728192" cy="1983802"/>
            <a:chOff x="634935" y="1728472"/>
            <a:chExt cx="1728192" cy="1983802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6061460-6545-4B0A-B486-EA20F5F6632E}"/>
                </a:ext>
              </a:extLst>
            </p:cNvPr>
            <p:cNvSpPr/>
            <p:nvPr/>
          </p:nvSpPr>
          <p:spPr>
            <a:xfrm>
              <a:off x="634935" y="1984274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25">
              <a:extLst>
                <a:ext uri="{FF2B5EF4-FFF2-40B4-BE49-F238E27FC236}">
                  <a16:creationId xmlns:a16="http://schemas.microsoft.com/office/drawing/2014/main" id="{80CD2A6D-D174-41DF-B8C2-37CB3C2F3E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990" y="2200883"/>
              <a:ext cx="126014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#01,</a:t>
              </a:r>
            </a:p>
          </p:txBody>
        </p:sp>
        <p:sp>
          <p:nvSpPr>
            <p:cNvPr id="60" name="TextBox 25">
              <a:extLst>
                <a:ext uri="{FF2B5EF4-FFF2-40B4-BE49-F238E27FC236}">
                  <a16:creationId xmlns:a16="http://schemas.microsoft.com/office/drawing/2014/main" id="{983FC84E-15C1-4027-B284-B374D921ED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438" y="2664433"/>
              <a:ext cx="126014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주제</a:t>
              </a:r>
              <a:endPara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437BB7E-231A-4C56-87A9-6838D788F942}"/>
                </a:ext>
              </a:extLst>
            </p:cNvPr>
            <p:cNvCxnSpPr/>
            <p:nvPr/>
          </p:nvCxnSpPr>
          <p:spPr>
            <a:xfrm>
              <a:off x="2123766" y="3024616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F600D51E-DABD-41CF-8C0D-0E8286CAB284}"/>
                </a:ext>
              </a:extLst>
            </p:cNvPr>
            <p:cNvCxnSpPr/>
            <p:nvPr/>
          </p:nvCxnSpPr>
          <p:spPr>
            <a:xfrm>
              <a:off x="2123766" y="1728472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675651F-88F5-4590-90D7-C0F4E0010836}"/>
              </a:ext>
            </a:extLst>
          </p:cNvPr>
          <p:cNvGrpSpPr/>
          <p:nvPr/>
        </p:nvGrpSpPr>
        <p:grpSpPr>
          <a:xfrm>
            <a:off x="4258889" y="3312648"/>
            <a:ext cx="1862452" cy="1983802"/>
            <a:chOff x="634935" y="1728472"/>
            <a:chExt cx="1862452" cy="1983802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E3671801-3EAD-4957-B585-5673E194DD41}"/>
                </a:ext>
              </a:extLst>
            </p:cNvPr>
            <p:cNvSpPr/>
            <p:nvPr/>
          </p:nvSpPr>
          <p:spPr>
            <a:xfrm>
              <a:off x="634935" y="1984274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25">
              <a:extLst>
                <a:ext uri="{FF2B5EF4-FFF2-40B4-BE49-F238E27FC236}">
                  <a16:creationId xmlns:a16="http://schemas.microsoft.com/office/drawing/2014/main" id="{E54F330F-4D18-44E8-92C6-BA7374FDE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990" y="2200883"/>
              <a:ext cx="126014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#04,</a:t>
              </a:r>
            </a:p>
          </p:txBody>
        </p:sp>
        <p:sp>
          <p:nvSpPr>
            <p:cNvPr id="49" name="TextBox 25">
              <a:extLst>
                <a:ext uri="{FF2B5EF4-FFF2-40B4-BE49-F238E27FC236}">
                  <a16:creationId xmlns:a16="http://schemas.microsoft.com/office/drawing/2014/main" id="{4812F53C-A619-4F56-8E6E-58B2AB368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2099" y="2784306"/>
              <a:ext cx="126014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Q&amp;A</a:t>
              </a: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321C901-C04A-43C1-8E5F-94ECFAEE5B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3766" y="2777527"/>
              <a:ext cx="373621" cy="823153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2F45ACFB-7296-4245-9FDB-F573ADAC7158}"/>
                </a:ext>
              </a:extLst>
            </p:cNvPr>
            <p:cNvCxnSpPr/>
            <p:nvPr/>
          </p:nvCxnSpPr>
          <p:spPr>
            <a:xfrm>
              <a:off x="2123766" y="1728472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752843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85567" y="2057229"/>
            <a:ext cx="2610603" cy="2454051"/>
            <a:chOff x="1259670" y="1772770"/>
            <a:chExt cx="1728192" cy="1728000"/>
          </a:xfrm>
        </p:grpSpPr>
        <p:sp>
          <p:nvSpPr>
            <p:cNvPr id="5" name="타원 4"/>
            <p:cNvSpPr/>
            <p:nvPr/>
          </p:nvSpPr>
          <p:spPr>
            <a:xfrm>
              <a:off x="1259670" y="1772770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1439690" y="2204818"/>
              <a:ext cx="126014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#01,</a:t>
              </a:r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1376386" y="2485165"/>
              <a:ext cx="1494759" cy="455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ko-KR" altLang="en-US" sz="3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주제</a:t>
              </a:r>
              <a:endParaRPr lang="en-US" altLang="ko-KR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643098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3580" y="217255"/>
            <a:ext cx="2530180" cy="433840"/>
            <a:chOff x="313580" y="217255"/>
            <a:chExt cx="2172660" cy="433840"/>
          </a:xfrm>
        </p:grpSpPr>
        <p:sp>
          <p:nvSpPr>
            <p:cNvPr id="5" name="TextBox 4"/>
            <p:cNvSpPr txBox="1"/>
            <p:nvPr/>
          </p:nvSpPr>
          <p:spPr>
            <a:xfrm>
              <a:off x="313580" y="281763"/>
              <a:ext cx="579005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#01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7041" y="217255"/>
              <a:ext cx="17391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주제</a:t>
              </a:r>
            </a:p>
          </p:txBody>
        </p:sp>
      </p:grpSp>
      <p:cxnSp>
        <p:nvCxnSpPr>
          <p:cNvPr id="13" name="직선 연결선 12"/>
          <p:cNvCxnSpPr/>
          <p:nvPr/>
        </p:nvCxnSpPr>
        <p:spPr>
          <a:xfrm flipV="1">
            <a:off x="333830" y="651095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내용 개체 틀 2"/>
          <p:cNvSpPr txBox="1">
            <a:spLocks/>
          </p:cNvSpPr>
          <p:nvPr/>
        </p:nvSpPr>
        <p:spPr>
          <a:xfrm>
            <a:off x="1431136" y="6377585"/>
            <a:ext cx="6735990" cy="31837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코웨이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홈페이지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http://www.coway.co.kr/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0" indent="0">
              <a:buNone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D5F7878-C13B-40F8-9CA4-8C47544138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14" y="836640"/>
            <a:ext cx="6946545" cy="426344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956BB3-7F44-4BBA-B547-DE04605F79F7}"/>
              </a:ext>
            </a:extLst>
          </p:cNvPr>
          <p:cNvSpPr/>
          <p:nvPr/>
        </p:nvSpPr>
        <p:spPr>
          <a:xfrm>
            <a:off x="-53003" y="4021981"/>
            <a:ext cx="9197003" cy="1887242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E87CCC-A9B1-46B3-A08E-10BB2404F7DE}"/>
              </a:ext>
            </a:extLst>
          </p:cNvPr>
          <p:cNvSpPr txBox="1"/>
          <p:nvPr/>
        </p:nvSpPr>
        <p:spPr>
          <a:xfrm>
            <a:off x="683568" y="4492163"/>
            <a:ext cx="7776864" cy="674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여행지들의 최적의 경로 찾아 주기</a:t>
            </a:r>
            <a:endParaRPr lang="en-US" altLang="ko-KR" sz="28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227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85566" y="2057230"/>
            <a:ext cx="2610602" cy="2454052"/>
            <a:chOff x="1259670" y="1772770"/>
            <a:chExt cx="1728192" cy="1728000"/>
          </a:xfrm>
        </p:grpSpPr>
        <p:sp>
          <p:nvSpPr>
            <p:cNvPr id="5" name="타원 4"/>
            <p:cNvSpPr/>
            <p:nvPr/>
          </p:nvSpPr>
          <p:spPr>
            <a:xfrm>
              <a:off x="1259670" y="1772770"/>
              <a:ext cx="1728192" cy="1728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1439690" y="2204818"/>
              <a:ext cx="1260140" cy="3250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#02,</a:t>
              </a:r>
            </a:p>
          </p:txBody>
        </p:sp>
        <p:sp>
          <p:nvSpPr>
            <p:cNvPr id="11" name="TextBox 25"/>
            <p:cNvSpPr txBox="1">
              <a:spLocks noChangeArrowheads="1"/>
            </p:cNvSpPr>
            <p:nvPr/>
          </p:nvSpPr>
          <p:spPr bwMode="auto">
            <a:xfrm>
              <a:off x="1522358" y="2533391"/>
              <a:ext cx="1357492" cy="498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4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구현</a:t>
              </a:r>
              <a:endParaRPr lang="en-US" altLang="ko-KR" sz="4000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832183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3580" y="217255"/>
            <a:ext cx="1801651" cy="433840"/>
            <a:chOff x="313580" y="217255"/>
            <a:chExt cx="1801651" cy="433840"/>
          </a:xfrm>
        </p:grpSpPr>
        <p:sp>
          <p:nvSpPr>
            <p:cNvPr id="5" name="TextBox 4"/>
            <p:cNvSpPr txBox="1"/>
            <p:nvPr/>
          </p:nvSpPr>
          <p:spPr>
            <a:xfrm>
              <a:off x="313580" y="281763"/>
              <a:ext cx="57740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#02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7041" y="217255"/>
              <a:ext cx="1368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구현</a:t>
              </a:r>
              <a:endPara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cxnSp>
        <p:nvCxnSpPr>
          <p:cNvPr id="13" name="직선 연결선 12"/>
          <p:cNvCxnSpPr/>
          <p:nvPr/>
        </p:nvCxnSpPr>
        <p:spPr>
          <a:xfrm flipV="1">
            <a:off x="333830" y="651095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69C303F5-F9C1-4C8C-9822-52B6F8A53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59079"/>
            <a:ext cx="9144000" cy="15398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2E32DB4-E0A7-4E41-A5F0-FBCCCCDCD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540" y="1041834"/>
            <a:ext cx="31432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3580" y="217255"/>
            <a:ext cx="1801651" cy="433840"/>
            <a:chOff x="313580" y="217255"/>
            <a:chExt cx="1801651" cy="433840"/>
          </a:xfrm>
        </p:grpSpPr>
        <p:sp>
          <p:nvSpPr>
            <p:cNvPr id="5" name="TextBox 4"/>
            <p:cNvSpPr txBox="1"/>
            <p:nvPr/>
          </p:nvSpPr>
          <p:spPr>
            <a:xfrm>
              <a:off x="313580" y="281763"/>
              <a:ext cx="57740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#02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7041" y="217255"/>
              <a:ext cx="1368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구현</a:t>
              </a:r>
              <a:endPara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cxnSp>
        <p:nvCxnSpPr>
          <p:cNvPr id="13" name="직선 연결선 12"/>
          <p:cNvCxnSpPr/>
          <p:nvPr/>
        </p:nvCxnSpPr>
        <p:spPr>
          <a:xfrm flipV="1">
            <a:off x="333830" y="651095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3D67A13-6A93-4EB8-89D9-88BFF29F0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" y="119669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9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V="1">
            <a:off x="330632" y="908650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65027" y="377189"/>
            <a:ext cx="2072209" cy="523220"/>
            <a:chOff x="365027" y="377189"/>
            <a:chExt cx="2072209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365027" y="430503"/>
              <a:ext cx="710451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#02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9046" y="377189"/>
              <a:ext cx="1368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구현</a:t>
              </a:r>
              <a:endPara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6CF839B-BEA9-499D-96AD-D9D36F723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79" y="1124680"/>
            <a:ext cx="777240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4141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3580" y="217255"/>
            <a:ext cx="1801651" cy="433840"/>
            <a:chOff x="313580" y="217255"/>
            <a:chExt cx="1801651" cy="433840"/>
          </a:xfrm>
        </p:grpSpPr>
        <p:sp>
          <p:nvSpPr>
            <p:cNvPr id="5" name="TextBox 4"/>
            <p:cNvSpPr txBox="1"/>
            <p:nvPr/>
          </p:nvSpPr>
          <p:spPr>
            <a:xfrm>
              <a:off x="313580" y="281763"/>
              <a:ext cx="57740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SC Bold" pitchFamily="34" charset="-127"/>
                  <a:ea typeface="Noto Sans CJK SC Bold" pitchFamily="34" charset="-127"/>
                </a:rPr>
                <a:t>#02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SC Bold" pitchFamily="34" charset="-127"/>
                <a:ea typeface="Noto Sans CJK SC Bold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7041" y="217255"/>
              <a:ext cx="13681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구현</a:t>
              </a:r>
              <a:endPara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cxnSp>
        <p:nvCxnSpPr>
          <p:cNvPr id="13" name="직선 연결선 12"/>
          <p:cNvCxnSpPr/>
          <p:nvPr/>
        </p:nvCxnSpPr>
        <p:spPr>
          <a:xfrm flipV="1">
            <a:off x="333830" y="651095"/>
            <a:ext cx="8414750" cy="2140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9BB236C-0E39-4798-B5C1-80A56E242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698" y="2132820"/>
            <a:ext cx="2636548" cy="12961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D3CD17-1D98-46EE-B3F2-222C21B15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166" y="2275423"/>
            <a:ext cx="2863048" cy="1440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BE3CB06-FECF-4BC8-818D-63E29BC896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698" y="648142"/>
            <a:ext cx="6110603" cy="611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6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  <a:alpha val="45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9575</TotalTime>
  <Words>108</Words>
  <Application>Microsoft Office PowerPoint</Application>
  <PresentationFormat>화면 슬라이드 쇼(4:3)</PresentationFormat>
  <Paragraphs>48</Paragraphs>
  <Slides>13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KoPub돋움체 Bold</vt:lpstr>
      <vt:lpstr>Noto Sans CJK SC Bold</vt:lpstr>
      <vt:lpstr>나눔바른고딕</vt:lpstr>
      <vt:lpstr>다음_Regular</vt:lpstr>
      <vt:lpstr>맑은 고딕</vt:lpstr>
      <vt:lpstr>서울남산체 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치키홍</dc:creator>
  <cp:lastModifiedBy>jiho</cp:lastModifiedBy>
  <cp:revision>470</cp:revision>
  <dcterms:created xsi:type="dcterms:W3CDTF">2016-10-24T04:08:40Z</dcterms:created>
  <dcterms:modified xsi:type="dcterms:W3CDTF">2018-10-16T19:05:20Z</dcterms:modified>
</cp:coreProperties>
</file>