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7" r:id="rId4"/>
    <p:sldId id="258" r:id="rId5"/>
    <p:sldId id="298" r:id="rId6"/>
    <p:sldId id="399" r:id="rId7"/>
    <p:sldId id="400" r:id="rId8"/>
    <p:sldId id="401" r:id="rId9"/>
    <p:sldId id="402" r:id="rId10"/>
    <p:sldId id="403" r:id="rId11"/>
    <p:sldId id="404" r:id="rId12"/>
    <p:sldId id="397" r:id="rId13"/>
    <p:sldId id="384" r:id="rId14"/>
    <p:sldId id="398" r:id="rId15"/>
    <p:sldId id="395" r:id="rId16"/>
    <p:sldId id="396" r:id="rId17"/>
    <p:sldId id="385" r:id="rId18"/>
    <p:sldId id="386" r:id="rId19"/>
  </p:sldIdLst>
  <p:sldSz cx="9144000" cy="6858000" type="screen4x3"/>
  <p:notesSz cx="6858000" cy="9144000"/>
  <p:embeddedFontLst>
    <p:embeddedFont>
      <p:font typeface="a아메리카노L" panose="02020600000000000000" pitchFamily="18" charset="-127"/>
      <p:regular r:id="rId22"/>
    </p:embeddedFont>
    <p:embeddedFont>
      <p:font typeface="KoPub돋움체 Bold" panose="00000800000000000000" pitchFamily="2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서울남산체 M" panose="020205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  <a:srgbClr val="EDF2F9"/>
    <a:srgbClr val="A8815A"/>
    <a:srgbClr val="C2C2C2"/>
    <a:srgbClr val="0070C0"/>
    <a:srgbClr val="F6F8FC"/>
    <a:srgbClr val="8CC63E"/>
    <a:srgbClr val="1697C3"/>
    <a:srgbClr val="FDFD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5646" autoAdjust="0"/>
  </p:normalViewPr>
  <p:slideViewPr>
    <p:cSldViewPr>
      <p:cViewPr varScale="1">
        <p:scale>
          <a:sx n="72" d="100"/>
          <a:sy n="72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832" y="10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119-6F91-463D-B3EE-6B9FBDF56E5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4413D-DFBB-4660-A48D-7B5CA824D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4CBF-A884-4F27-A96C-CCF60E2A58D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679-F6E9-4CE3-8D1A-DEC9234F3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5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4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3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3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4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0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5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F6F8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ay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283" y="2767453"/>
            <a:ext cx="33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자료구조설계 프로젝트</a:t>
            </a:r>
            <a:endParaRPr lang="en-US" altLang="ko-KR" sz="2400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340" y="5830052"/>
            <a:ext cx="22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20146703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B33C-0A9D-4E01-9528-748CCE0C0092}"/>
              </a:ext>
            </a:extLst>
          </p:cNvPr>
          <p:cNvSpPr txBox="1"/>
          <p:nvPr/>
        </p:nvSpPr>
        <p:spPr>
          <a:xfrm>
            <a:off x="1386675" y="3229118"/>
            <a:ext cx="6370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관광지 최적경로 찾아 주기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JsonParser.class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890982" y="1988800"/>
            <a:ext cx="7489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Parsing()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AddressToWGS84()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Parsing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한 정보들의 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set, get Method</a:t>
            </a:r>
            <a:endParaRPr lang="ko-KR" altLang="en-US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0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PrintMap.class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1259540" y="1988800"/>
            <a:ext cx="6480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Latitude &amp; </a:t>
            </a: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Longtitude</a:t>
            </a:r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JavaScript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Local (Apache Tomcat)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Index.jsp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25225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D67A13-6A93-4EB8-89D9-88BFF29F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" y="119669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6CF839B-BEA9-499D-96AD-D9D36F72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9" y="1124680"/>
            <a:ext cx="7772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14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BB236C-0E39-4798-B5C1-80A56E2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98" y="2132820"/>
            <a:ext cx="2636548" cy="12961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3CD17-1D98-46EE-B3F2-222C21B1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166" y="2275423"/>
            <a:ext cx="2863048" cy="144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E3CB06-FECF-4BC8-818D-63E29BC89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98" y="648142"/>
            <a:ext cx="6110603" cy="61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5299" y="2057229"/>
            <a:ext cx="2794341" cy="2454051"/>
            <a:chOff x="1246253" y="1772770"/>
            <a:chExt cx="1849825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246253" y="2492378"/>
              <a:ext cx="1849825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50828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838783" cy="523220"/>
            <a:chOff x="365027" y="377189"/>
            <a:chExt cx="28387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2134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7A76BAB-CA73-43FB-94DC-E95A560627DF}"/>
              </a:ext>
            </a:extLst>
          </p:cNvPr>
          <p:cNvSpPr txBox="1"/>
          <p:nvPr/>
        </p:nvSpPr>
        <p:spPr>
          <a:xfrm>
            <a:off x="687511" y="2396074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주제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dynamic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 표현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19B53-81A5-466B-9601-4157BD94602D}"/>
              </a:ext>
            </a:extLst>
          </p:cNvPr>
          <p:cNvSpPr txBox="1"/>
          <p:nvPr/>
        </p:nvSpPr>
        <p:spPr>
          <a:xfrm>
            <a:off x="687511" y="3304912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T map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response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F2371-0560-4B81-A784-ED3F2C4802CF}"/>
              </a:ext>
            </a:extLst>
          </p:cNvPr>
          <p:cNvSpPr txBox="1"/>
          <p:nvPr/>
        </p:nvSpPr>
        <p:spPr>
          <a:xfrm>
            <a:off x="674551" y="4364671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알고리즘 구현  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-&gt; Permutation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DFF58E-1AA9-4F63-8553-75400164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07" y="2371223"/>
            <a:ext cx="2466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7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99647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316090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Thank</a:t>
              </a:r>
              <a:r>
                <a:rPr lang="ko-KR" altLang="en-US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0" y="3325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360869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084206" y="2204818"/>
            <a:ext cx="1584176" cy="1034081"/>
            <a:chOff x="5292080" y="2897234"/>
            <a:chExt cx="1584176" cy="103408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사업부의</a:t>
              </a:r>
              <a:b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경쟁전략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2247-ACDF-41E5-8412-03E7B9904055}"/>
              </a:ext>
            </a:extLst>
          </p:cNvPr>
          <p:cNvGrpSpPr/>
          <p:nvPr/>
        </p:nvGrpSpPr>
        <p:grpSpPr>
          <a:xfrm>
            <a:off x="2733531" y="3359038"/>
            <a:ext cx="1728192" cy="1983802"/>
            <a:chOff x="634935" y="1728472"/>
            <a:chExt cx="1728192" cy="1983802"/>
          </a:xfrm>
        </p:grpSpPr>
        <p:sp>
          <p:nvSpPr>
            <p:cNvPr id="5" name="타원 4"/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5360869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94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76294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070429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2237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07532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314345" y="392294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429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12237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07532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14345" y="525173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6DEE43-A4FD-4889-9453-5F039CD49990}"/>
              </a:ext>
            </a:extLst>
          </p:cNvPr>
          <p:cNvGrpSpPr/>
          <p:nvPr/>
        </p:nvGrpSpPr>
        <p:grpSpPr>
          <a:xfrm>
            <a:off x="1131268" y="2159389"/>
            <a:ext cx="6228000" cy="1728000"/>
            <a:chOff x="486276" y="1074558"/>
            <a:chExt cx="6228000" cy="1728000"/>
          </a:xfrm>
        </p:grpSpPr>
        <p:sp>
          <p:nvSpPr>
            <p:cNvPr id="6" name="타원 5"/>
            <p:cNvSpPr/>
            <p:nvPr/>
          </p:nvSpPr>
          <p:spPr>
            <a:xfrm>
              <a:off x="2818734" y="1074558"/>
              <a:ext cx="1728192" cy="172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65574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D67A6F-CD88-494E-988E-53CE95FE476A}"/>
                </a:ext>
              </a:extLst>
            </p:cNvPr>
            <p:cNvGrpSpPr/>
            <p:nvPr/>
          </p:nvGrpSpPr>
          <p:grpSpPr>
            <a:xfrm>
              <a:off x="486276" y="1289661"/>
              <a:ext cx="6228000" cy="1342485"/>
              <a:chOff x="1367682" y="2258195"/>
              <a:chExt cx="6228000" cy="1342485"/>
            </a:xfrm>
          </p:grpSpPr>
          <p:sp>
            <p:nvSpPr>
              <p:cNvPr id="12" name="TextBox 25"/>
              <p:cNvSpPr txBox="1">
                <a:spLocks noChangeArrowheads="1"/>
              </p:cNvSpPr>
              <p:nvPr/>
            </p:nvSpPr>
            <p:spPr bwMode="auto">
              <a:xfrm>
                <a:off x="3826768" y="2258195"/>
                <a:ext cx="12601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#02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65574" y="3024616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367682" y="3312648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84567E45-AE6A-4962-A2EB-B15CF6B2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684" y="2666483"/>
                <a:ext cx="136012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구현</a:t>
                </a:r>
                <a:endPara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2720C-7310-4F43-9B57-B59807001BAB}"/>
              </a:ext>
            </a:extLst>
          </p:cNvPr>
          <p:cNvGrpSpPr/>
          <p:nvPr/>
        </p:nvGrpSpPr>
        <p:grpSpPr>
          <a:xfrm>
            <a:off x="1821781" y="1887442"/>
            <a:ext cx="1728192" cy="1983802"/>
            <a:chOff x="634935" y="1728472"/>
            <a:chExt cx="1728192" cy="19838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061460-6545-4B0A-B486-EA20F5F6632E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0CD2A6D-D174-41DF-B8C2-37CB3C2F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60" name="TextBox 25">
              <a:extLst>
                <a:ext uri="{FF2B5EF4-FFF2-40B4-BE49-F238E27FC236}">
                  <a16:creationId xmlns:a16="http://schemas.microsoft.com/office/drawing/2014/main" id="{983FC84E-15C1-4027-B284-B374D921E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37BB7E-231A-4C56-87A9-6838D788F942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0D51E-DABD-41CF-8C0D-0E8286CAB284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5651F-88F5-4590-90D7-C0F4E0010836}"/>
              </a:ext>
            </a:extLst>
          </p:cNvPr>
          <p:cNvGrpSpPr/>
          <p:nvPr/>
        </p:nvGrpSpPr>
        <p:grpSpPr>
          <a:xfrm>
            <a:off x="4258889" y="3312648"/>
            <a:ext cx="1862452" cy="1983802"/>
            <a:chOff x="634935" y="1728472"/>
            <a:chExt cx="1862452" cy="198380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671801-3EAD-4957-B585-5673E194DD41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54F330F-4D18-44E8-92C6-BA7374FD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49" name="TextBox 25">
              <a:extLst>
                <a:ext uri="{FF2B5EF4-FFF2-40B4-BE49-F238E27FC236}">
                  <a16:creationId xmlns:a16="http://schemas.microsoft.com/office/drawing/2014/main" id="{4812F53C-A619-4F56-8E6E-58B2AB368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099" y="2784306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21C901-C04A-43C1-8E5F-94ECFAEE5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766" y="2777527"/>
              <a:ext cx="373621" cy="82315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45ACFB-7296-4245-9FDB-F573ADAC7158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30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530180" cy="433840"/>
            <a:chOff x="313580" y="217255"/>
            <a:chExt cx="2172660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900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739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431136" y="6377585"/>
            <a:ext cx="6735990" cy="3183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http://www.coway.co.kr/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5F7878-C13B-40F8-9CA4-8C4754413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" y="836640"/>
            <a:ext cx="6946545" cy="4263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56BB3-7F44-4BBA-B547-DE04605F79F7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7CCC-A9B1-46B3-A08E-10BB2404F7DE}"/>
              </a:ext>
            </a:extLst>
          </p:cNvPr>
          <p:cNvSpPr txBox="1"/>
          <p:nvPr/>
        </p:nvSpPr>
        <p:spPr>
          <a:xfrm>
            <a:off x="683568" y="4492163"/>
            <a:ext cx="7776864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여행지들의 최적의 경로 찾아 주기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6" y="2057230"/>
            <a:ext cx="2610602" cy="2454052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#02,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522358" y="2533391"/>
              <a:ext cx="1357492" cy="49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21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12AE5E1-DF84-4FAA-A8C6-F45089C9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0" y="1963498"/>
            <a:ext cx="3164446" cy="29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Algorithm.class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207F0-3F3F-48CA-81CF-7766BE11F5BA}"/>
              </a:ext>
            </a:extLst>
          </p:cNvPr>
          <p:cNvSpPr txBox="1"/>
          <p:nvPr/>
        </p:nvSpPr>
        <p:spPr>
          <a:xfrm>
            <a:off x="747041" y="1859340"/>
            <a:ext cx="4824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24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Cal_time</a:t>
            </a:r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</a:p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Parsing()</a:t>
            </a:r>
          </a:p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24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optimumRoute</a:t>
            </a:r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</a:p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Perm()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86D09A-79A6-49C8-BED8-69BA0F07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5036395"/>
            <a:ext cx="9144000" cy="1539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35271F-FF0A-4C04-9F55-449654C5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69" y="4077090"/>
            <a:ext cx="8414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FxFrame.class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1259540" y="1988800"/>
            <a:ext cx="432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Frame()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SearchAPI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removeHTML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  <a:endParaRPr lang="ko-KR" altLang="en-US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6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PathList.class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1079515" y="2042783"/>
            <a:ext cx="6984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Linked List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Node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 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edge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에 관한 정보를 담음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C8D24F-DBD1-41D9-9C9E-EC31304C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5" y="3717040"/>
            <a:ext cx="6444895" cy="23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4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208</Words>
  <Application>Microsoft Office PowerPoint</Application>
  <PresentationFormat>화면 슬라이드 쇼(4:3)</PresentationFormat>
  <Paragraphs>89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Arial</vt:lpstr>
      <vt:lpstr>KoPub돋움체 Bold</vt:lpstr>
      <vt:lpstr>서울남산체 M</vt:lpstr>
      <vt:lpstr>나눔바른고딕</vt:lpstr>
      <vt:lpstr>다음_Regular</vt:lpstr>
      <vt:lpstr>Noto Sans CJK SC Bold</vt:lpstr>
      <vt:lpstr>맑은 고딕</vt:lpstr>
      <vt:lpstr>a아메리카노L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jiho</cp:lastModifiedBy>
  <cp:revision>473</cp:revision>
  <dcterms:created xsi:type="dcterms:W3CDTF">2016-10-24T04:08:40Z</dcterms:created>
  <dcterms:modified xsi:type="dcterms:W3CDTF">2018-10-16T20:32:50Z</dcterms:modified>
</cp:coreProperties>
</file>