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0" r:id="rId4"/>
    <p:sldId id="274" r:id="rId5"/>
    <p:sldId id="276" r:id="rId6"/>
    <p:sldId id="275" r:id="rId7"/>
    <p:sldId id="277" r:id="rId8"/>
    <p:sldId id="278" r:id="rId9"/>
    <p:sldId id="267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3C0"/>
    <a:srgbClr val="525354"/>
    <a:srgbClr val="F7EEE7"/>
    <a:srgbClr val="8C8E8D"/>
    <a:srgbClr val="D0D1D6"/>
    <a:srgbClr val="D9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0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3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2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4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7030-A255-4496-A3A2-90AA255ACC1E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1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79244" y="1707459"/>
            <a:ext cx="649197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6200000">
            <a:off x="10183356" y="171839"/>
            <a:ext cx="48768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rot="16200000">
            <a:off x="7486869" y="5916089"/>
            <a:ext cx="822018" cy="14215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4256" y="1851459"/>
            <a:ext cx="3227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 map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1" y="4185747"/>
            <a:ext cx="516255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803169" y="3887688"/>
            <a:ext cx="2635658" cy="1235555"/>
            <a:chOff x="7835733" y="3698458"/>
            <a:chExt cx="2635658" cy="1235555"/>
          </a:xfrm>
        </p:grpSpPr>
        <p:sp>
          <p:nvSpPr>
            <p:cNvPr id="20" name="TextBox 19"/>
            <p:cNvSpPr txBox="1"/>
            <p:nvPr/>
          </p:nvSpPr>
          <p:spPr>
            <a:xfrm>
              <a:off x="7835733" y="3698458"/>
              <a:ext cx="26356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발표자 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20145223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민성재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26428" y="4157372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20142127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이준호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26428" y="4595459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20140786 </a:t>
              </a:r>
              <a:r>
                <a:rPr lang="ko-KR" altLang="en-US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조장연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378355" y="3244334"/>
            <a:ext cx="416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자연어 처리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정재은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교수님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2336D0-D285-4B05-BD64-2D7BBE247444}"/>
              </a:ext>
            </a:extLst>
          </p:cNvPr>
          <p:cNvCxnSpPr>
            <a:cxnSpLocks/>
          </p:cNvCxnSpPr>
          <p:nvPr/>
        </p:nvCxnSpPr>
        <p:spPr>
          <a:xfrm>
            <a:off x="2998178" y="2701889"/>
            <a:ext cx="561931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5FE803-3FC9-4C9C-8397-CC5EFF2CD55F}"/>
              </a:ext>
            </a:extLst>
          </p:cNvPr>
          <p:cNvSpPr txBox="1"/>
          <p:nvPr/>
        </p:nvSpPr>
        <p:spPr>
          <a:xfrm>
            <a:off x="8593864" y="5218315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20146518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손창우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613B98-67F4-4EC4-B414-A5EE7306DD9C}"/>
              </a:ext>
            </a:extLst>
          </p:cNvPr>
          <p:cNvSpPr txBox="1"/>
          <p:nvPr/>
        </p:nvSpPr>
        <p:spPr>
          <a:xfrm>
            <a:off x="8617495" y="5651941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20143623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박지호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3B089-C582-4924-8F23-E1B2E3ECD640}"/>
              </a:ext>
            </a:extLst>
          </p:cNvPr>
          <p:cNvSpPr txBox="1"/>
          <p:nvPr/>
        </p:nvSpPr>
        <p:spPr>
          <a:xfrm>
            <a:off x="8617495" y="6055096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20143583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김기환</a:t>
            </a:r>
          </a:p>
        </p:txBody>
      </p:sp>
    </p:spTree>
    <p:extLst>
      <p:ext uri="{BB962C8B-B14F-4D97-AF65-F5344CB8AC3E}">
        <p14:creationId xmlns:p14="http://schemas.microsoft.com/office/powerpoint/2010/main" val="149824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775699"/>
            <a:ext cx="10576285" cy="4256883"/>
          </a:xfrm>
        </p:spPr>
        <p:txBody>
          <a:bodyPr>
            <a:normAutofit lnSpcReduction="10000"/>
          </a:bodyPr>
          <a:lstStyle/>
          <a:p>
            <a:endParaRPr lang="en-US" altLang="ko-KR" dirty="0"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[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다음주 주간 진행 예정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]</a:t>
            </a:r>
          </a:p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514350" indent="-514350" algn="just">
              <a:buAutoNum type="arabicPeriod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Weight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주는 방식 개선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just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514350" indent="-514350" algn="just">
              <a:buAutoNum type="arabicPeriod" startAt="2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여러가지 영화의 네트워크를 뽑아내고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just"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   분석해보기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just"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514350" indent="-514350" algn="just">
              <a:buAutoNum type="arabicPeriod" startAt="3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인 이상 등장하지 않는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Scene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에 대한 고려 필요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24721" y="1006258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7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330" y="2485351"/>
            <a:ext cx="5164681" cy="3547231"/>
          </a:xfrm>
        </p:spPr>
        <p:txBody>
          <a:bodyPr/>
          <a:lstStyle/>
          <a:p>
            <a:pPr algn="ctr"/>
            <a:endParaRPr lang="en-US" altLang="ko-KR" dirty="0"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[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착안점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]</a:t>
            </a:r>
            <a:endParaRPr lang="en-US" altLang="ko-KR" dirty="0">
              <a:ea typeface="배달의민족 도현" panose="020B0600000101010101"/>
            </a:endParaRPr>
          </a:p>
          <a:p>
            <a:pPr marL="0" indent="0" algn="ctr">
              <a:buNone/>
            </a:pPr>
            <a:endParaRPr lang="en-US" altLang="ko-KR" b="1" dirty="0"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ko-KR" altLang="en-US" b="1" dirty="0">
                <a:ea typeface="배달의민족 도현" panose="020B0600000101010101"/>
              </a:rPr>
              <a:t>축구 선수 간의 </a:t>
            </a:r>
            <a:r>
              <a:rPr lang="en-US" altLang="ko-KR" b="1" dirty="0">
                <a:ea typeface="배달의민족 도현" panose="020B0600000101010101"/>
              </a:rPr>
              <a:t>pass</a:t>
            </a:r>
            <a:r>
              <a:rPr lang="ko-KR" altLang="en-US" b="1" dirty="0">
                <a:ea typeface="배달의민족 도현" panose="020B0600000101010101"/>
              </a:rPr>
              <a:t> </a:t>
            </a:r>
            <a:r>
              <a:rPr lang="en-US" altLang="ko-KR" b="1" dirty="0">
                <a:ea typeface="배달의민족 도현" panose="020B0600000101010101"/>
              </a:rPr>
              <a:t>map</a:t>
            </a:r>
          </a:p>
          <a:p>
            <a:pPr marL="0" indent="0" algn="ctr">
              <a:buNone/>
            </a:pPr>
            <a:endParaRPr lang="en-US" altLang="ko-KR" b="1" dirty="0"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en-US" altLang="ko-KR" b="1" dirty="0">
                <a:ea typeface="배달의민족 도현" panose="020B0600000101010101"/>
              </a:rPr>
              <a:t>-&gt; </a:t>
            </a:r>
            <a:r>
              <a:rPr lang="ko-KR" altLang="en-US" sz="2400" b="1" dirty="0">
                <a:ea typeface="배달의민족 도현" panose="020B0600000101010101"/>
              </a:rPr>
              <a:t>영화 인물 간의 </a:t>
            </a:r>
            <a:r>
              <a:rPr lang="en-US" altLang="ko-KR" sz="2400" b="1" dirty="0">
                <a:ea typeface="배달의민족 도현" panose="020B0600000101010101"/>
              </a:rPr>
              <a:t>relation map</a:t>
            </a:r>
            <a:endParaRPr lang="en-US" altLang="ko-KR" b="1" dirty="0">
              <a:ea typeface="배달의민족 도현" panose="020B060000010101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56259" y="516972"/>
            <a:ext cx="182614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01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24721" y="1006258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assmapì ëí ì´ë¯¸ì§ ê²ìê²°ê³¼">
            <a:extLst>
              <a:ext uri="{FF2B5EF4-FFF2-40B4-BE49-F238E27FC236}">
                <a16:creationId xmlns:a16="http://schemas.microsoft.com/office/drawing/2014/main" id="{484C871A-07DF-4F63-B14C-DA05F9F02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904" y="2211692"/>
            <a:ext cx="3576355" cy="433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27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330" y="2485351"/>
            <a:ext cx="5164681" cy="3547231"/>
          </a:xfrm>
        </p:spPr>
        <p:txBody>
          <a:bodyPr/>
          <a:lstStyle/>
          <a:p>
            <a:endParaRPr lang="en-US" altLang="ko-KR" dirty="0"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영화 스크립트를 분석하여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등장 인물들의 관계도를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 algn="ctr">
              <a:buNone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/>
              </a:rPr>
              <a:t>네트워크로 구성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0" indent="0">
              <a:buNone/>
            </a:pPr>
            <a:endParaRPr lang="en-US" altLang="ko-KR" dirty="0">
              <a:ea typeface="배달의민족 도현" panose="020B0600000101010101"/>
            </a:endParaRPr>
          </a:p>
          <a:p>
            <a:pPr marL="0" indent="0">
              <a:buNone/>
            </a:pPr>
            <a:endParaRPr lang="en-US" altLang="ko-KR" dirty="0">
              <a:ea typeface="배달의민족 도현" panose="020B060000010101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56259" y="516972"/>
            <a:ext cx="182614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01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24721" y="1006258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영화 인물 관계도에 대한 이미지 검색결과">
            <a:extLst>
              <a:ext uri="{FF2B5EF4-FFF2-40B4-BE49-F238E27FC236}">
                <a16:creationId xmlns:a16="http://schemas.microsoft.com/office/drawing/2014/main" id="{B24EEF70-3A92-4E12-99C9-5B499F86D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43" y="2270959"/>
            <a:ext cx="4548790" cy="397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4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775699"/>
            <a:ext cx="10576285" cy="4256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514350" indent="-514350">
              <a:buAutoNum type="arabicPeriod"/>
            </a:pPr>
            <a:r>
              <a:rPr lang="en-US" altLang="ko-KR" b="1" dirty="0">
                <a:ea typeface="배달의민족 도현" panose="020B0600000101010101"/>
              </a:rPr>
              <a:t>Weight</a:t>
            </a:r>
            <a:r>
              <a:rPr lang="ko-KR" altLang="en-US" b="1" dirty="0">
                <a:ea typeface="배달의민족 도현" panose="020B0600000101010101"/>
              </a:rPr>
              <a:t>를 주는 방식</a:t>
            </a:r>
            <a:r>
              <a:rPr lang="en-US" altLang="ko-KR" b="1" dirty="0">
                <a:ea typeface="배달의민족 도현" panose="020B0600000101010101"/>
              </a:rPr>
              <a:t>??</a:t>
            </a:r>
          </a:p>
          <a:p>
            <a:pPr marL="514350" indent="-514350">
              <a:buAutoNum type="arabicPeriod"/>
            </a:pP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-&gt; </a:t>
            </a:r>
            <a:r>
              <a:rPr lang="ko-KR" altLang="en-US" sz="2400" dirty="0">
                <a:ea typeface="배달의민족 도현" panose="020B0600000101010101"/>
              </a:rPr>
              <a:t>현재 </a:t>
            </a:r>
            <a:r>
              <a:rPr lang="en-US" altLang="ko-KR" sz="2400" dirty="0">
                <a:ea typeface="배달의민족 도현" panose="020B0600000101010101"/>
              </a:rPr>
              <a:t>: </a:t>
            </a:r>
            <a:r>
              <a:rPr lang="ko-KR" altLang="en-US" sz="2400" dirty="0">
                <a:ea typeface="배달의민족 도현" panose="020B0600000101010101"/>
              </a:rPr>
              <a:t>같은 </a:t>
            </a:r>
            <a:r>
              <a:rPr lang="en-US" altLang="ko-KR" sz="2400" dirty="0">
                <a:ea typeface="배달의민족 도현" panose="020B0600000101010101"/>
              </a:rPr>
              <a:t>Scene</a:t>
            </a:r>
            <a:r>
              <a:rPr lang="ko-KR" altLang="en-US" sz="2400" dirty="0">
                <a:ea typeface="배달의민족 도현" panose="020B0600000101010101"/>
              </a:rPr>
              <a:t> 에 존재하면 모두 </a:t>
            </a:r>
            <a:r>
              <a:rPr lang="en-US" altLang="ko-KR" sz="2400" dirty="0">
                <a:ea typeface="배달의민족 도현" panose="020B0600000101010101"/>
              </a:rPr>
              <a:t>1</a:t>
            </a:r>
            <a:r>
              <a:rPr lang="ko-KR" altLang="en-US" sz="2400" dirty="0">
                <a:ea typeface="배달의민족 도현" panose="020B0600000101010101"/>
              </a:rPr>
              <a:t>씩 </a:t>
            </a:r>
            <a:r>
              <a:rPr lang="en-US" altLang="ko-KR" sz="2400" dirty="0">
                <a:ea typeface="배달의민족 도현" panose="020B0600000101010101"/>
              </a:rPr>
              <a:t>Count</a:t>
            </a:r>
          </a:p>
          <a:p>
            <a:pPr marL="0" indent="0">
              <a:buNone/>
            </a:pP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-&gt; </a:t>
            </a:r>
            <a:r>
              <a:rPr lang="ko-KR" altLang="en-US" sz="2400" dirty="0">
                <a:ea typeface="배달의민족 도현" panose="020B0600000101010101"/>
              </a:rPr>
              <a:t>개선 예정 </a:t>
            </a:r>
            <a:r>
              <a:rPr lang="en-US" altLang="ko-KR" sz="2400" dirty="0">
                <a:ea typeface="배달의민족 도현" panose="020B0600000101010101"/>
              </a:rPr>
              <a:t>: </a:t>
            </a:r>
            <a:r>
              <a:rPr lang="ko-KR" altLang="en-US" sz="2400" dirty="0">
                <a:ea typeface="배달의민족 도현" panose="020B0600000101010101"/>
              </a:rPr>
              <a:t>같은 </a:t>
            </a:r>
            <a:r>
              <a:rPr lang="en-US" altLang="ko-KR" sz="2400" dirty="0">
                <a:ea typeface="배달의민족 도현" panose="020B0600000101010101"/>
              </a:rPr>
              <a:t>Scene</a:t>
            </a:r>
            <a:r>
              <a:rPr lang="ko-KR" altLang="en-US" sz="2400" dirty="0">
                <a:ea typeface="배달의민족 도현" panose="020B0600000101010101"/>
              </a:rPr>
              <a:t>에서 여러 명중 많이 말한 사람 두 명이 있다면</a:t>
            </a: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               </a:t>
            </a:r>
            <a:r>
              <a:rPr lang="ko-KR" altLang="en-US" sz="2400" dirty="0">
                <a:ea typeface="배달의민족 도현" panose="020B0600000101010101"/>
              </a:rPr>
              <a:t>그 둘이 대화한 확률이 높기에 그 </a:t>
            </a:r>
            <a:r>
              <a:rPr lang="en-US" altLang="ko-KR" sz="2400" dirty="0">
                <a:ea typeface="배달의민족 도현" panose="020B0600000101010101"/>
              </a:rPr>
              <a:t>Weight</a:t>
            </a:r>
            <a:r>
              <a:rPr lang="ko-KR" altLang="en-US" sz="2400" dirty="0">
                <a:ea typeface="배달의민족 도현" panose="020B0600000101010101"/>
              </a:rPr>
              <a:t>를 </a:t>
            </a:r>
            <a:r>
              <a:rPr lang="ko-KR" altLang="en-US" sz="2400" dirty="0" err="1">
                <a:ea typeface="배달의민족 도현" panose="020B0600000101010101"/>
              </a:rPr>
              <a:t>곱한것이</a:t>
            </a:r>
            <a:r>
              <a:rPr lang="ko-KR" altLang="en-US" sz="2400" dirty="0">
                <a:ea typeface="배달의민족 도현" panose="020B0600000101010101"/>
              </a:rPr>
              <a:t> </a:t>
            </a: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               </a:t>
            </a:r>
            <a:r>
              <a:rPr lang="ko-KR" altLang="en-US" sz="2400" dirty="0">
                <a:ea typeface="배달의민족 도현" panose="020B0600000101010101"/>
              </a:rPr>
              <a:t>최종 </a:t>
            </a:r>
            <a:r>
              <a:rPr lang="en-US" altLang="ko-KR" sz="2400" dirty="0">
                <a:ea typeface="배달의민족 도현" panose="020B0600000101010101"/>
              </a:rPr>
              <a:t>Weight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24721" y="1006258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4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7B7F-C7D4-4708-8CED-3410AE06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775699"/>
            <a:ext cx="10576285" cy="4256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/>
            </a:endParaRPr>
          </a:p>
          <a:p>
            <a:pPr marL="514350" indent="-514350">
              <a:buAutoNum type="arabicPeriod"/>
            </a:pPr>
            <a:r>
              <a:rPr lang="en-US" altLang="ko-KR" b="1" dirty="0">
                <a:ea typeface="배달의민족 도현" panose="020B0600000101010101"/>
              </a:rPr>
              <a:t>Weight</a:t>
            </a:r>
            <a:r>
              <a:rPr lang="ko-KR" altLang="en-US" b="1" dirty="0">
                <a:ea typeface="배달의민족 도현" panose="020B0600000101010101"/>
              </a:rPr>
              <a:t>를 주는 방식</a:t>
            </a:r>
            <a:r>
              <a:rPr lang="en-US" altLang="ko-KR" b="1" dirty="0">
                <a:ea typeface="배달의민족 도현" panose="020B0600000101010101"/>
              </a:rPr>
              <a:t>??</a:t>
            </a:r>
          </a:p>
          <a:p>
            <a:pPr marL="514350" indent="-514350">
              <a:buAutoNum type="arabicPeriod"/>
            </a:pPr>
            <a:endParaRPr lang="en-US" altLang="ko-KR" sz="2400" dirty="0">
              <a:ea typeface="배달의민족 도현" panose="020B0600000101010101"/>
            </a:endParaRPr>
          </a:p>
          <a:p>
            <a:pPr marL="514350" indent="-514350">
              <a:buAutoNum type="arabicPeriod"/>
            </a:pP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</a:t>
            </a:r>
            <a:r>
              <a:rPr lang="ko-KR" altLang="en-US" sz="2400" dirty="0">
                <a:ea typeface="배달의민족 도현" panose="020B0600000101010101"/>
              </a:rPr>
              <a:t>고려 </a:t>
            </a:r>
            <a:r>
              <a:rPr lang="ko-KR" altLang="en-US" sz="2400" dirty="0" err="1">
                <a:ea typeface="배달의민족 도현" panose="020B0600000101010101"/>
              </a:rPr>
              <a:t>해야할</a:t>
            </a:r>
            <a:r>
              <a:rPr lang="ko-KR" altLang="en-US" sz="2400" dirty="0">
                <a:ea typeface="배달의민족 도현" panose="020B0600000101010101"/>
              </a:rPr>
              <a:t> 점</a:t>
            </a:r>
            <a:r>
              <a:rPr lang="en-US" altLang="ko-KR" sz="2400" dirty="0">
                <a:ea typeface="배달의민족 도현" panose="020B0600000101010101"/>
              </a:rPr>
              <a:t> : </a:t>
            </a:r>
            <a:r>
              <a:rPr lang="ko-KR" altLang="en-US" sz="2400" dirty="0">
                <a:ea typeface="배달의민족 도현" panose="020B0600000101010101"/>
              </a:rPr>
              <a:t>두 명 이상 있는 </a:t>
            </a:r>
            <a:r>
              <a:rPr lang="ko-KR" altLang="en-US" sz="2400" dirty="0" err="1">
                <a:ea typeface="배달의민족 도현" panose="020B0600000101010101"/>
              </a:rPr>
              <a:t>씬에서만</a:t>
            </a:r>
            <a:r>
              <a:rPr lang="ko-KR" altLang="en-US" sz="2400" dirty="0">
                <a:ea typeface="배달의민족 도현" panose="020B0600000101010101"/>
              </a:rPr>
              <a:t> 웨이트 주는 기준을 고려해서</a:t>
            </a:r>
            <a:endParaRPr lang="en-US" altLang="ko-KR" sz="2400" dirty="0">
              <a:ea typeface="배달의민족 도현" panose="020B0600000101010101"/>
            </a:endParaRP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                 </a:t>
            </a:r>
            <a:r>
              <a:rPr lang="ko-KR" altLang="en-US" sz="2400" dirty="0" err="1">
                <a:ea typeface="배달의민족 도현" panose="020B0600000101010101"/>
              </a:rPr>
              <a:t>빌런이나</a:t>
            </a:r>
            <a:r>
              <a:rPr lang="ko-KR" altLang="en-US" sz="2400" dirty="0">
                <a:ea typeface="배달의민족 도현" panose="020B0600000101010101"/>
              </a:rPr>
              <a:t> 혼자서 독백하는 </a:t>
            </a:r>
            <a:r>
              <a:rPr lang="ko-KR" altLang="en-US" sz="2400" dirty="0" err="1">
                <a:ea typeface="배달의민족 도현" panose="020B0600000101010101"/>
              </a:rPr>
              <a:t>씬은</a:t>
            </a:r>
            <a:r>
              <a:rPr lang="ko-KR" altLang="en-US" sz="2400" dirty="0">
                <a:ea typeface="배달의민족 도현" panose="020B0600000101010101"/>
              </a:rPr>
              <a:t> 포함되지 않음</a:t>
            </a:r>
            <a:r>
              <a:rPr lang="en-US" altLang="ko-KR" sz="2400" dirty="0">
                <a:ea typeface="배달의민족 도현" panose="020B0600000101010101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                  </a:t>
            </a:r>
          </a:p>
          <a:p>
            <a:pPr marL="0" indent="0">
              <a:buNone/>
            </a:pPr>
            <a:r>
              <a:rPr lang="en-US" altLang="ko-KR" sz="2400" dirty="0">
                <a:ea typeface="배달의민족 도현" panose="020B0600000101010101"/>
              </a:rPr>
              <a:t>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24721" y="1006258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80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24721" y="1006258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íì¤í¸ ìì´ì½ì ëí ì´ë¯¸ì§ ê²ìê²°ê³¼">
            <a:extLst>
              <a:ext uri="{FF2B5EF4-FFF2-40B4-BE49-F238E27FC236}">
                <a16:creationId xmlns:a16="http://schemas.microsoft.com/office/drawing/2014/main" id="{1B1C2706-5BFA-4D72-966E-B38D755D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89" y="3211149"/>
            <a:ext cx="1480411" cy="16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íì¤í¸ ìì´ì½ì ëí ì´ë¯¸ì§ ê²ìê²°ê³¼">
            <a:extLst>
              <a:ext uri="{FF2B5EF4-FFF2-40B4-BE49-F238E27FC236}">
                <a16:creationId xmlns:a16="http://schemas.microsoft.com/office/drawing/2014/main" id="{5896D53A-D203-4E88-8B1A-7BE7213E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17" y="3211149"/>
            <a:ext cx="1480411" cy="16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ë¤í¸ìí¬ ìì´ì½ì ëí ì´ë¯¸ì§ ê²ìê²°ê³¼">
            <a:extLst>
              <a:ext uri="{FF2B5EF4-FFF2-40B4-BE49-F238E27FC236}">
                <a16:creationId xmlns:a16="http://schemas.microsoft.com/office/drawing/2014/main" id="{47906A2A-FCA4-4BAA-99A8-6572C223D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348" y="3165991"/>
            <a:ext cx="1480411" cy="166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ê³ ë¦¬ì¦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FC04EEA4-976F-4971-909C-6720DFC8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91" y="3211149"/>
            <a:ext cx="1480411" cy="165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74224-87FD-442B-B240-4504BD811A31}"/>
              </a:ext>
            </a:extLst>
          </p:cNvPr>
          <p:cNvSpPr txBox="1"/>
          <p:nvPr/>
        </p:nvSpPr>
        <p:spPr>
          <a:xfrm>
            <a:off x="4628871" y="2107247"/>
            <a:ext cx="2880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흐름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E0A9C-0224-409F-870F-0289E4FFE4B1}"/>
              </a:ext>
            </a:extLst>
          </p:cNvPr>
          <p:cNvSpPr txBox="1"/>
          <p:nvPr/>
        </p:nvSpPr>
        <p:spPr>
          <a:xfrm>
            <a:off x="583145" y="5189120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Input.txt</a:t>
            </a:r>
          </a:p>
          <a:p>
            <a:pPr algn="ctr"/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영화 스크립트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4333A-2A82-49CF-8640-68D8B3E5BB72}"/>
              </a:ext>
            </a:extLst>
          </p:cNvPr>
          <p:cNvSpPr txBox="1"/>
          <p:nvPr/>
        </p:nvSpPr>
        <p:spPr>
          <a:xfrm>
            <a:off x="6469687" y="5189120"/>
            <a:ext cx="2002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Output.txt</a:t>
            </a:r>
          </a:p>
          <a:p>
            <a:pPr algn="ctr"/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</a:t>
            </a:r>
            <a:r>
              <a:rPr lang="en-US" altLang="ko-KR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b="1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엣지값</a:t>
            </a:r>
            <a:endParaRPr lang="ko-KR" altLang="en-US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6670B-472F-46A4-BB98-C14A950F457D}"/>
              </a:ext>
            </a:extLst>
          </p:cNvPr>
          <p:cNvSpPr txBox="1"/>
          <p:nvPr/>
        </p:nvSpPr>
        <p:spPr>
          <a:xfrm>
            <a:off x="3351847" y="5266064"/>
            <a:ext cx="255069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등장인물 </a:t>
            </a:r>
            <a:r>
              <a:rPr lang="ko-KR" altLang="en-US" sz="2400" b="1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카운팅</a:t>
            </a:r>
            <a:endParaRPr lang="en-US" altLang="ko-KR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웨이트 부여</a:t>
            </a:r>
            <a:endParaRPr lang="en-US" altLang="ko-KR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23EDF-E43B-4267-96E1-779D690CD45C}"/>
              </a:ext>
            </a:extLst>
          </p:cNvPr>
          <p:cNvSpPr txBox="1"/>
          <p:nvPr/>
        </p:nvSpPr>
        <p:spPr>
          <a:xfrm>
            <a:off x="9082504" y="5189120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 구성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CB1B945-C7FF-4FB2-BD87-88A16D2E0D5E}"/>
              </a:ext>
            </a:extLst>
          </p:cNvPr>
          <p:cNvSpPr/>
          <p:nvPr/>
        </p:nvSpPr>
        <p:spPr>
          <a:xfrm>
            <a:off x="2725445" y="3817398"/>
            <a:ext cx="825623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7C7B3EE-7C4C-40D2-B94F-AC4F40283A70}"/>
              </a:ext>
            </a:extLst>
          </p:cNvPr>
          <p:cNvSpPr/>
          <p:nvPr/>
        </p:nvSpPr>
        <p:spPr>
          <a:xfrm>
            <a:off x="5656517" y="3803384"/>
            <a:ext cx="825623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4F3661-A9CA-450D-B6CD-19571F6B8299}"/>
              </a:ext>
            </a:extLst>
          </p:cNvPr>
          <p:cNvSpPr/>
          <p:nvPr/>
        </p:nvSpPr>
        <p:spPr>
          <a:xfrm>
            <a:off x="8392745" y="3803383"/>
            <a:ext cx="825623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27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24721" y="1006258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80871" y="1778610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B74224-87FD-442B-B240-4504BD811A31}"/>
              </a:ext>
            </a:extLst>
          </p:cNvPr>
          <p:cNvSpPr txBox="1"/>
          <p:nvPr/>
        </p:nvSpPr>
        <p:spPr>
          <a:xfrm>
            <a:off x="4412090" y="2006251"/>
            <a:ext cx="3355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Output.txt </a:t>
            </a:r>
            <a:r>
              <a:rPr lang="ko-KR" altLang="en-US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예시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37E8DB-6166-45B1-BDF8-413AD9A6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97" y="2818666"/>
            <a:ext cx="7772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856D-3297-41BD-9E90-39E93C8D5585}"/>
              </a:ext>
            </a:extLst>
          </p:cNvPr>
          <p:cNvSpPr txBox="1"/>
          <p:nvPr/>
        </p:nvSpPr>
        <p:spPr>
          <a:xfrm>
            <a:off x="5216541" y="185645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67B6E-8D79-4F93-891E-20ED8423318D}"/>
              </a:ext>
            </a:extLst>
          </p:cNvPr>
          <p:cNvSpPr txBox="1"/>
          <p:nvPr/>
        </p:nvSpPr>
        <p:spPr>
          <a:xfrm>
            <a:off x="4418405" y="568153"/>
            <a:ext cx="334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Movie</a:t>
            </a:r>
            <a:r>
              <a:rPr lang="ko-KR" altLang="en-US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map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CB4156-5334-4A97-B6E7-135BDBA891A2}"/>
              </a:ext>
            </a:extLst>
          </p:cNvPr>
          <p:cNvCxnSpPr/>
          <p:nvPr/>
        </p:nvCxnSpPr>
        <p:spPr>
          <a:xfrm>
            <a:off x="3974567" y="1337594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B74224-87FD-442B-B240-4504BD811A31}"/>
              </a:ext>
            </a:extLst>
          </p:cNvPr>
          <p:cNvSpPr txBox="1"/>
          <p:nvPr/>
        </p:nvSpPr>
        <p:spPr>
          <a:xfrm>
            <a:off x="457886" y="1793187"/>
            <a:ext cx="38596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 예시</a:t>
            </a:r>
            <a:endParaRPr lang="en-US" altLang="ko-KR" sz="32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32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32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Weight</a:t>
            </a:r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24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이상만 출력</a:t>
            </a:r>
            <a:endParaRPr lang="ko-KR" altLang="en-US" sz="44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C587C2-5F71-412F-895C-75CB116F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95" y="1793187"/>
            <a:ext cx="5969585" cy="486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7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EA933-2D13-416C-B78A-927D315F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민성재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전체적인 코드 취합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발표 준비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손창우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조장연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김기환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Weight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부여 구현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output.txt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박지호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이준호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파이썬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output.txt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넣어서 네트워크 결과물 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C3395-DEBD-4CC7-B368-410FA61D8CCB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</a:t>
            </a:r>
            <a:r>
              <a:rPr lang="en-US" altLang="ko-KR" sz="1600" spc="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CONTENTS</a:t>
            </a:r>
            <a:endParaRPr lang="ko-KR" altLang="en-US" sz="1600" spc="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4B993-6047-4026-8ADD-67DA3AB300FB}"/>
              </a:ext>
            </a:extLst>
          </p:cNvPr>
          <p:cNvSpPr txBox="1"/>
          <p:nvPr/>
        </p:nvSpPr>
        <p:spPr>
          <a:xfrm>
            <a:off x="4405488" y="1006258"/>
            <a:ext cx="338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 상황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C5C8ED-4ABD-4F7A-BFFD-6BE526C3101C}"/>
              </a:ext>
            </a:extLst>
          </p:cNvPr>
          <p:cNvCxnSpPr/>
          <p:nvPr/>
        </p:nvCxnSpPr>
        <p:spPr>
          <a:xfrm>
            <a:off x="3980871" y="1772982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55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와이드스크린</PresentationFormat>
  <Paragraphs>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alstjdwo1601@naver.com</cp:lastModifiedBy>
  <cp:revision>52</cp:revision>
  <dcterms:created xsi:type="dcterms:W3CDTF">2017-10-09T06:18:45Z</dcterms:created>
  <dcterms:modified xsi:type="dcterms:W3CDTF">2019-06-07T07:19:19Z</dcterms:modified>
</cp:coreProperties>
</file>