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85" r:id="rId2"/>
    <p:sldId id="471" r:id="rId3"/>
    <p:sldId id="474" r:id="rId4"/>
    <p:sldId id="502" r:id="rId5"/>
    <p:sldId id="486" r:id="rId6"/>
    <p:sldId id="495" r:id="rId7"/>
    <p:sldId id="499" r:id="rId8"/>
    <p:sldId id="496" r:id="rId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79D"/>
    <a:srgbClr val="00A4E6"/>
    <a:srgbClr val="EF364A"/>
    <a:srgbClr val="FF4C00"/>
    <a:srgbClr val="E84275"/>
    <a:srgbClr val="CDF1FF"/>
    <a:srgbClr val="97E1FF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4" autoAdjust="0"/>
    <p:restoredTop sz="93946" autoAdjust="0"/>
  </p:normalViewPr>
  <p:slideViewPr>
    <p:cSldViewPr>
      <p:cViewPr varScale="1">
        <p:scale>
          <a:sx n="108" d="100"/>
          <a:sy n="108" d="100"/>
        </p:scale>
        <p:origin x="-1890" y="-16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2020-01-22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2020-01-22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7" y="260648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044270"/>
            <a:ext cx="6225699" cy="202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05" y="431800"/>
            <a:ext cx="4766675" cy="326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2020-01-22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  <p:sldLayoutId id="2147483679" r:id="rId3"/>
    <p:sldLayoutId id="2147483680" r:id="rId4"/>
    <p:sldLayoutId id="2147483686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3954966" y="300339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1226066" y="1124744"/>
            <a:ext cx="63722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3600" b="1" dirty="0">
                <a:latin typeface="Nanum Gothic" panose="020D0604000000000000" pitchFamily="34" charset="-127"/>
                <a:ea typeface="Nanum Gothic" panose="020D0604000000000000" pitchFamily="34" charset="-127"/>
                <a:cs typeface="Nanum Gothic ExtraBold" charset="-127"/>
              </a:rPr>
              <a:t>프로젝트 기획서</a:t>
            </a:r>
            <a:endParaRPr lang="en-US" sz="3600" b="1" dirty="0">
              <a:latin typeface="Nanum Gothic" panose="020D0604000000000000" pitchFamily="34" charset="-127"/>
              <a:ea typeface="Nanum Gothic" panose="020D0604000000000000" pitchFamily="34" charset="-127"/>
              <a:cs typeface="Nanum Gothic ExtraBold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399" y="0"/>
            <a:ext cx="4839786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가천대학교 경기도형 대학생 취업브리지 </a:t>
            </a:r>
            <a:r>
              <a:rPr lang="en-US" altLang="ko-KR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–</a:t>
            </a:r>
            <a:r>
              <a:rPr lang="ko-KR" altLang="en-US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과정</a:t>
            </a:r>
            <a:r>
              <a:rPr lang="en-US" altLang="ko-KR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1</a:t>
            </a:r>
            <a:endParaRPr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32040" y="4797152"/>
            <a:ext cx="41063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현장실습 기업</a:t>
            </a:r>
            <a:r>
              <a:rPr lang="en-US" altLang="ko-KR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b="1" dirty="0" smtClean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㈜</a:t>
            </a:r>
            <a:r>
              <a:rPr lang="ko-KR" altLang="en-US" sz="1600" b="1" dirty="0" err="1" smtClean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에이피엘</a:t>
            </a:r>
            <a:endParaRPr lang="en-US" altLang="ko-KR" sz="1600" b="1" dirty="0">
              <a:solidFill>
                <a:srgbClr val="3C479D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이름</a:t>
            </a:r>
            <a:r>
              <a:rPr lang="en-US" altLang="ko-KR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b="1" dirty="0" smtClean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노지홍</a:t>
            </a:r>
            <a:endParaRPr lang="en-US" altLang="ko-KR" sz="1600" b="1" dirty="0">
              <a:solidFill>
                <a:srgbClr val="3C479D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66797" y="3733129"/>
            <a:ext cx="1269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Nanum Gothic" panose="020D0604000000000000" pitchFamily="34" charset="-127"/>
                <a:ea typeface="Nanum Gothic" panose="020D0604000000000000" pitchFamily="34" charset="-127"/>
                <a:cs typeface="Nanum Gothic ExtraBold" charset="-127"/>
              </a:rPr>
              <a:t>2020.</a:t>
            </a:r>
            <a:r>
              <a:rPr lang="ko-KR" altLang="en-US" b="1" dirty="0" smtClean="0">
                <a:latin typeface="Nanum Gothic" panose="020D0604000000000000" pitchFamily="34" charset="-127"/>
                <a:ea typeface="Nanum Gothic" panose="020D0604000000000000" pitchFamily="34" charset="-127"/>
                <a:cs typeface="Nanum Gothic ExtraBold" charset="-127"/>
              </a:rPr>
              <a:t> </a:t>
            </a:r>
            <a:r>
              <a:rPr lang="en-US" altLang="ko-KR" b="1" dirty="0" smtClean="0">
                <a:latin typeface="Nanum Gothic" panose="020D0604000000000000" pitchFamily="34" charset="-127"/>
                <a:ea typeface="Nanum Gothic" panose="020D0604000000000000" pitchFamily="34" charset="-127"/>
                <a:cs typeface="Nanum Gothic ExtraBold" charset="-127"/>
              </a:rPr>
              <a:t>1.</a:t>
            </a:r>
            <a:r>
              <a:rPr lang="ko-KR" altLang="en-US" b="1" dirty="0" smtClean="0">
                <a:latin typeface="Nanum Gothic" panose="020D0604000000000000" pitchFamily="34" charset="-127"/>
                <a:ea typeface="Nanum Gothic" panose="020D0604000000000000" pitchFamily="34" charset="-127"/>
                <a:cs typeface="Nanum Gothic ExtraBold" charset="-127"/>
              </a:rPr>
              <a:t> </a:t>
            </a:r>
            <a:r>
              <a:rPr lang="en-US" altLang="ko-KR" b="1" dirty="0" smtClean="0">
                <a:latin typeface="Nanum Gothic" panose="020D0604000000000000" pitchFamily="34" charset="-127"/>
                <a:ea typeface="Nanum Gothic" panose="020D0604000000000000" pitchFamily="34" charset="-127"/>
                <a:cs typeface="Nanum Gothic ExtraBold" charset="-127"/>
              </a:rPr>
              <a:t>22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645024"/>
            <a:ext cx="2664296" cy="259228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01</a:t>
            </a:r>
            <a:r>
              <a:rPr lang="en-US" altLang="ko-KR" sz="1600" b="1" dirty="0">
                <a:solidFill>
                  <a:srgbClr val="EF364A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프로젝트 개요</a:t>
            </a:r>
            <a:endParaRPr lang="en-US" altLang="ko-KR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02</a:t>
            </a:r>
            <a:r>
              <a:rPr lang="en-US" altLang="ko-KR" sz="1600" b="1" dirty="0">
                <a:solidFill>
                  <a:srgbClr val="EF364A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시나리오</a:t>
            </a:r>
            <a:endParaRPr lang="en-US" altLang="ko-KR" sz="1600" b="1" dirty="0" err="1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03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기능요구사항</a:t>
            </a:r>
            <a:endParaRPr lang="en-US" altLang="ko-KR" sz="1600" b="1" dirty="0">
              <a:solidFill>
                <a:srgbClr val="3C479D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04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시스템 구성</a:t>
            </a:r>
            <a:endParaRPr lang="en-US" altLang="ko-KR" sz="1600" b="1" dirty="0" err="1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05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화면설계</a:t>
            </a:r>
            <a:endParaRPr lang="en-US" altLang="ko-KR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프로젝트 개요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08912" cy="5476503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en-US" altLang="ko-KR" dirty="0"/>
              <a:t>1~3</a:t>
            </a:r>
            <a:r>
              <a:rPr lang="ko-KR" altLang="en-US" dirty="0"/>
              <a:t> 페이지로 작성</a:t>
            </a:r>
            <a:endParaRPr lang="en-US" altLang="ko-KR" dirty="0"/>
          </a:p>
          <a:p>
            <a:pPr>
              <a:buClr>
                <a:srgbClr val="3C479D"/>
              </a:buClr>
            </a:pPr>
            <a:r>
              <a:rPr lang="ko-KR" altLang="en-US" dirty="0"/>
              <a:t>프로젝트 주제</a:t>
            </a:r>
            <a:endParaRPr lang="en-US" altLang="ko-KR" dirty="0"/>
          </a:p>
          <a:p>
            <a:pPr lvl="1">
              <a:buClr>
                <a:srgbClr val="3C479D"/>
              </a:buClr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 기반 </a:t>
            </a:r>
            <a:r>
              <a:rPr lang="ko-KR" altLang="en-US" dirty="0" smtClean="0"/>
              <a:t>장애물  </a:t>
            </a:r>
            <a:r>
              <a:rPr lang="ko-KR" altLang="en-US" dirty="0" smtClean="0"/>
              <a:t>피하기 게임</a:t>
            </a:r>
            <a:endParaRPr lang="en-US" altLang="ko-KR" dirty="0"/>
          </a:p>
          <a:p>
            <a:pPr lvl="0">
              <a:buClr>
                <a:srgbClr val="3C479D"/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활용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요구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r>
              <a:rPr lang="ko-KR" altLang="en-US" dirty="0">
                <a:solidFill>
                  <a:prstClr val="black"/>
                </a:solidFill>
              </a:rPr>
              <a:t> 기술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buClr>
                <a:srgbClr val="3C479D"/>
              </a:buClr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, Visual Studio</a:t>
            </a:r>
          </a:p>
          <a:p>
            <a:pPr lvl="1">
              <a:buClr>
                <a:srgbClr val="3C479D"/>
              </a:buClr>
            </a:pPr>
            <a:r>
              <a:rPr lang="en-US" altLang="ko-KR" dirty="0" err="1" smtClean="0"/>
              <a:t>Windows.h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conio.h</a:t>
            </a:r>
            <a:endParaRPr lang="en-US" altLang="ko-KR" dirty="0"/>
          </a:p>
          <a:p>
            <a:pPr lvl="1">
              <a:buClr>
                <a:srgbClr val="3C479D"/>
              </a:buClr>
            </a:pPr>
            <a:r>
              <a:rPr lang="ko-KR" altLang="en-US" dirty="0" smtClean="0"/>
              <a:t>그림을 통해 </a:t>
            </a:r>
            <a:r>
              <a:rPr lang="ko-KR" altLang="en-US" dirty="0"/>
              <a:t>전반적인 기술요소 구조를 </a:t>
            </a:r>
            <a:r>
              <a:rPr lang="ko-KR" altLang="en-US" dirty="0" smtClean="0"/>
              <a:t>표현</a:t>
            </a:r>
            <a:endParaRPr lang="en-US" altLang="ko-KR" dirty="0"/>
          </a:p>
        </p:txBody>
      </p:sp>
      <p:pic>
        <p:nvPicPr>
          <p:cNvPr id="1032" name="Picture 8" descr="C언어 아이콘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076" y="3631704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비주얼 스튜디오 아이콘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비주얼 스튜디오 아이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비주얼 스튜디오 아이콘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비주얼 스튜디오 아이콘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0" descr="비주얼 스튜디오 아이콘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2" descr="비주얼 스튜디오 아이콘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4" descr="비주얼 스튜디오 아이콘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6" descr="비주얼 스튜디오 아이콘에 대한 이미지 검색결과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8" descr="비주얼 스튜디오 아이콘에 대한 이미지 검색결과"/>
          <p:cNvSpPr>
            <a:spLocks noChangeAspect="1" noChangeArrowheads="1"/>
          </p:cNvSpPr>
          <p:nvPr/>
        </p:nvSpPr>
        <p:spPr bwMode="auto">
          <a:xfrm>
            <a:off x="13874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20" descr="비주얼 스튜디오 아이콘에 대한 이미지 검색결과"/>
          <p:cNvSpPr>
            <a:spLocks noChangeAspect="1" noChangeArrowheads="1"/>
          </p:cNvSpPr>
          <p:nvPr/>
        </p:nvSpPr>
        <p:spPr bwMode="auto">
          <a:xfrm>
            <a:off x="15398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22" descr="비주얼 스튜디오 아이콘에 대한 이미지 검색결과"/>
          <p:cNvSpPr>
            <a:spLocks noChangeAspect="1" noChangeArrowheads="1"/>
          </p:cNvSpPr>
          <p:nvPr/>
        </p:nvSpPr>
        <p:spPr bwMode="auto">
          <a:xfrm>
            <a:off x="16922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4" descr="비주얼 스튜디오 아이콘에 대한 이미지 검색결과"/>
          <p:cNvSpPr>
            <a:spLocks noChangeAspect="1" noChangeArrowheads="1"/>
          </p:cNvSpPr>
          <p:nvPr/>
        </p:nvSpPr>
        <p:spPr bwMode="auto">
          <a:xfrm>
            <a:off x="18446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6" descr="비주얼 스튜디오 아이콘에 대한 이미지 검색결과"/>
          <p:cNvSpPr>
            <a:spLocks noChangeAspect="1" noChangeArrowheads="1"/>
          </p:cNvSpPr>
          <p:nvPr/>
        </p:nvSpPr>
        <p:spPr bwMode="auto">
          <a:xfrm>
            <a:off x="19970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28" descr="비주얼 스튜디오 아이콘에 대한 이미지 검색결과"/>
          <p:cNvSpPr>
            <a:spLocks noChangeAspect="1" noChangeArrowheads="1"/>
          </p:cNvSpPr>
          <p:nvPr/>
        </p:nvSpPr>
        <p:spPr bwMode="auto">
          <a:xfrm>
            <a:off x="21494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0" descr="비주얼 스튜디오 아이콘에 대한 이미지 검색결과"/>
          <p:cNvSpPr>
            <a:spLocks noChangeAspect="1" noChangeArrowheads="1"/>
          </p:cNvSpPr>
          <p:nvPr/>
        </p:nvSpPr>
        <p:spPr bwMode="auto">
          <a:xfrm>
            <a:off x="23018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32" descr="비주얼 스튜디오 아이콘에 대한 이미지 검색결과"/>
          <p:cNvSpPr>
            <a:spLocks noChangeAspect="1" noChangeArrowheads="1"/>
          </p:cNvSpPr>
          <p:nvPr/>
        </p:nvSpPr>
        <p:spPr bwMode="auto">
          <a:xfrm>
            <a:off x="24542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4" descr="비주얼 스튜디오 아이콘에 대한 이미지 검색결과"/>
          <p:cNvSpPr>
            <a:spLocks noChangeAspect="1" noChangeArrowheads="1"/>
          </p:cNvSpPr>
          <p:nvPr/>
        </p:nvSpPr>
        <p:spPr bwMode="auto">
          <a:xfrm>
            <a:off x="2606675" y="2293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AutoShape 36" descr="비주얼 스튜디오 아이콘에 대한 이미지 검색결과"/>
          <p:cNvSpPr>
            <a:spLocks noChangeAspect="1" noChangeArrowheads="1"/>
          </p:cNvSpPr>
          <p:nvPr/>
        </p:nvSpPr>
        <p:spPr bwMode="auto">
          <a:xfrm>
            <a:off x="2759075" y="2446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61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3658344"/>
            <a:ext cx="21431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24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3C479D"/>
                </a:solidFill>
              </a:rPr>
              <a:t>01. </a:t>
            </a:r>
            <a:r>
              <a:rPr lang="ko-KR" altLang="en-US" dirty="0" smtClean="0">
                <a:solidFill>
                  <a:srgbClr val="3C479D"/>
                </a:solidFill>
              </a:rPr>
              <a:t>프로젝트 개</a:t>
            </a:r>
            <a:r>
              <a:rPr lang="ko-KR" altLang="en-US" dirty="0">
                <a:solidFill>
                  <a:srgbClr val="3C479D"/>
                </a:solidFill>
              </a:rPr>
              <a:t>요</a:t>
            </a:r>
            <a:r>
              <a:rPr lang="en-US" altLang="ko-KR" dirty="0" smtClean="0">
                <a:solidFill>
                  <a:srgbClr val="3C479D"/>
                </a:solidFill>
              </a:rPr>
              <a:t>  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08912" cy="5476503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 smtClean="0"/>
              <a:t>서비스 </a:t>
            </a:r>
            <a:r>
              <a:rPr lang="ko-KR" altLang="en-US" dirty="0"/>
              <a:t>개요</a:t>
            </a:r>
            <a:endParaRPr lang="en-US" altLang="ko-KR" dirty="0"/>
          </a:p>
          <a:p>
            <a:pPr lvl="1">
              <a:buClr>
                <a:srgbClr val="3C479D"/>
              </a:buClr>
            </a:pPr>
            <a:r>
              <a:rPr lang="ko-KR" altLang="en-US" dirty="0" smtClean="0"/>
              <a:t>하늘에서 떨어지는 </a:t>
            </a:r>
            <a:r>
              <a:rPr lang="ko-KR" altLang="en-US" dirty="0" smtClean="0"/>
              <a:t>장애물을 </a:t>
            </a:r>
            <a:r>
              <a:rPr lang="ko-KR" altLang="en-US" dirty="0" smtClean="0"/>
              <a:t>피하는 게임</a:t>
            </a:r>
            <a:endParaRPr lang="en-US" altLang="ko-KR" dirty="0"/>
          </a:p>
          <a:p>
            <a:pPr lvl="1">
              <a:buClr>
                <a:srgbClr val="3C479D"/>
              </a:buClr>
            </a:pPr>
            <a:endParaRPr lang="en-US" altLang="ko-KR" dirty="0" smtClean="0"/>
          </a:p>
          <a:p>
            <a:pPr lvl="1">
              <a:buClr>
                <a:srgbClr val="3C479D"/>
              </a:buClr>
            </a:pPr>
            <a:endParaRPr lang="en-US" altLang="ko-KR" dirty="0"/>
          </a:p>
          <a:p>
            <a:pPr lvl="1">
              <a:buClr>
                <a:srgbClr val="3C479D"/>
              </a:buClr>
            </a:pPr>
            <a:endParaRPr lang="en-US" altLang="ko-KR" dirty="0" smtClean="0"/>
          </a:p>
          <a:p>
            <a:pPr lvl="1">
              <a:buClr>
                <a:srgbClr val="3C479D"/>
              </a:buClr>
            </a:pPr>
            <a:endParaRPr lang="en-US" altLang="ko-KR" dirty="0" smtClean="0"/>
          </a:p>
          <a:p>
            <a:pPr lvl="1">
              <a:buClr>
                <a:srgbClr val="3C479D"/>
              </a:buClr>
            </a:pPr>
            <a:endParaRPr lang="en-US" altLang="ko-KR" dirty="0"/>
          </a:p>
          <a:p>
            <a:pPr lvl="1">
              <a:buClr>
                <a:srgbClr val="3C479D"/>
              </a:buClr>
            </a:pPr>
            <a:endParaRPr lang="en-US" altLang="ko-KR" dirty="0"/>
          </a:p>
        </p:txBody>
      </p:sp>
      <p:pic>
        <p:nvPicPr>
          <p:cNvPr id="5" name="Picture 2" descr="클라이언트 이미지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615" y="2280192"/>
            <a:ext cx="1086207" cy="121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800643" y="1947224"/>
            <a:ext cx="136815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32040" y="1947224"/>
            <a:ext cx="216024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윈도운 </a:t>
            </a:r>
            <a:r>
              <a:rPr lang="ko-KR" altLang="en-US" dirty="0" smtClean="0">
                <a:solidFill>
                  <a:schemeClr val="tx1"/>
                </a:solidFill>
              </a:rPr>
              <a:t>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168795" y="2636912"/>
            <a:ext cx="21602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3096787" y="3243294"/>
            <a:ext cx="22322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491880" y="2307264"/>
            <a:ext cx="1440160" cy="25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명령키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28835" y="3366208"/>
            <a:ext cx="1440160" cy="25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게임결과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콘솔창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380197"/>
            <a:ext cx="1232138" cy="106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11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시나리오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dirty="0" smtClean="0"/>
          </a:p>
          <a:p>
            <a:pPr marL="0" indent="0">
              <a:buClr>
                <a:srgbClr val="3C479D"/>
              </a:buClr>
              <a:buNone/>
            </a:pPr>
            <a:endParaRPr lang="en-US" altLang="ko-KR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567440" y="1700808"/>
            <a:ext cx="0" cy="52979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567444" y="3717032"/>
            <a:ext cx="1" cy="5040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567439" y="2640847"/>
            <a:ext cx="1" cy="52568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800818" y="1196752"/>
            <a:ext cx="15332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게임 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11255" y="2280807"/>
            <a:ext cx="3312369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아무 키 입력 시 게임 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67650" y="3284984"/>
            <a:ext cx="3599579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윈도우 </a:t>
            </a:r>
            <a:r>
              <a:rPr lang="ko-KR" altLang="en-US" dirty="0" smtClean="0">
                <a:solidFill>
                  <a:schemeClr val="tx1"/>
                </a:solidFill>
              </a:rPr>
              <a:t>창으로 게임 상황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67649" y="4509120"/>
            <a:ext cx="3599579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플레이어가 떨어지는 </a:t>
            </a:r>
            <a:r>
              <a:rPr lang="ko-KR" altLang="en-US" dirty="0" smtClean="0">
                <a:solidFill>
                  <a:schemeClr val="tx1"/>
                </a:solidFill>
              </a:rPr>
              <a:t>장애물에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충돌 시 게임 종료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8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기능요구사항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132780"/>
              </p:ext>
            </p:extLst>
          </p:nvPr>
        </p:nvGraphicFramePr>
        <p:xfrm>
          <a:off x="395536" y="2060848"/>
          <a:ext cx="8304584" cy="283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800200"/>
                <a:gridCol w="3978188"/>
                <a:gridCol w="1158044"/>
              </a:tblGrid>
              <a:tr h="37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r>
                        <a:rPr lang="ko-KR" altLang="en-US" baseline="0" dirty="0" smtClean="0"/>
                        <a:t> 기능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수용여부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60398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플레이어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사용자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실행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처음 타이틀 화면에서 아무 키나 입력 시 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ko-KR" altLang="en-US" sz="1500" dirty="0" smtClean="0"/>
                        <a:t>게임을 실행 시킬 수 있다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OK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6039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좌우 방향 이동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좌우 방향키를 입력 시 플레이어 </a:t>
                      </a:r>
                      <a:r>
                        <a:rPr lang="ko-KR" altLang="en-US" sz="1500" dirty="0" smtClean="0"/>
                        <a:t>사진이 </a:t>
                      </a:r>
                      <a:r>
                        <a:rPr lang="ko-KR" altLang="en-US" sz="1500" dirty="0" smtClean="0"/>
                        <a:t>좌우로 움직인다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OK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6039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일시 정지</a:t>
                      </a:r>
                      <a:r>
                        <a:rPr lang="en-US" altLang="ko-KR" dirty="0" smtClean="0"/>
                        <a:t>/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다시 시작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P</a:t>
                      </a:r>
                      <a:r>
                        <a:rPr lang="ko-KR" altLang="en-US" sz="1500" dirty="0" smtClean="0"/>
                        <a:t>나 </a:t>
                      </a:r>
                      <a:r>
                        <a:rPr lang="en-US" altLang="ko-KR" sz="1500" dirty="0" smtClean="0"/>
                        <a:t>p</a:t>
                      </a:r>
                      <a:r>
                        <a:rPr lang="ko-KR" altLang="en-US" sz="1500" dirty="0" smtClean="0"/>
                        <a:t>를 입력할 시 게임을 일시 정지 시킨다</a:t>
                      </a:r>
                      <a:r>
                        <a:rPr lang="en-US" altLang="ko-KR" sz="1500" dirty="0" smtClean="0"/>
                        <a:t>.</a:t>
                      </a:r>
                      <a:r>
                        <a:rPr lang="ko-KR" altLang="en-US" sz="1500" dirty="0" smtClean="0"/>
                        <a:t> 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ko-KR" altLang="en-US" sz="1500" dirty="0" smtClean="0"/>
                        <a:t>아무 키나 입력 시 게임을 다시 진행 시킨다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OK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6039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종료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Esc </a:t>
                      </a:r>
                      <a:r>
                        <a:rPr lang="ko-KR" altLang="en-US" sz="1500" dirty="0" smtClean="0"/>
                        <a:t>를 입력할 시 게임을 종료한다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OK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65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기능요구사항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720079"/>
              </p:ext>
            </p:extLst>
          </p:nvPr>
        </p:nvGraphicFramePr>
        <p:xfrm>
          <a:off x="395536" y="1988840"/>
          <a:ext cx="8304584" cy="3457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967880"/>
                <a:gridCol w="3792760"/>
                <a:gridCol w="1103784"/>
              </a:tblGrid>
              <a:tr h="235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r>
                        <a:rPr lang="ko-KR" altLang="en-US" baseline="0" dirty="0" smtClean="0"/>
                        <a:t> 기능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수용여부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60398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시스템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타이틀 화면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처음 </a:t>
                      </a:r>
                      <a:r>
                        <a:rPr lang="ko-KR" altLang="en-US" sz="1500" dirty="0" smtClean="0"/>
                        <a:t>프로그램을 실행 시키면 나오는 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ko-KR" altLang="en-US" sz="1500" dirty="0" smtClean="0"/>
                        <a:t>화면을 출력한다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OK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6039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장애물 </a:t>
                      </a:r>
                      <a:r>
                        <a:rPr lang="ko-KR" altLang="en-US" dirty="0" smtClean="0"/>
                        <a:t>랜덤 생성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장애물들을 </a:t>
                      </a:r>
                      <a:r>
                        <a:rPr lang="ko-KR" altLang="en-US" sz="1500" dirty="0" smtClean="0"/>
                        <a:t>랜덤으로 생성시켜 아래로 떨어뜨린다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OK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6039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플레이어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점수 계산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플레이어가 </a:t>
                      </a:r>
                      <a:r>
                        <a:rPr lang="ko-KR" altLang="en-US" sz="1500" dirty="0" smtClean="0"/>
                        <a:t>떨어지는 아이템들을 먹을 시 점수를 올려준다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OK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6039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플레이어</a:t>
                      </a:r>
                      <a:r>
                        <a:rPr lang="ko-KR" altLang="en-US" baseline="0" dirty="0" smtClean="0"/>
                        <a:t> 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게임오버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플레이어가 떨어지는 </a:t>
                      </a:r>
                      <a:r>
                        <a:rPr lang="ko-KR" altLang="en-US" sz="1500" dirty="0" smtClean="0"/>
                        <a:t>장애물에 </a:t>
                      </a:r>
                      <a:r>
                        <a:rPr lang="ko-KR" altLang="en-US" sz="1500" dirty="0" smtClean="0"/>
                        <a:t>충돌 했을 시 최종 점수를 알려주며 게임을 종료한다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OK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6039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레벨</a:t>
                      </a:r>
                      <a:r>
                        <a:rPr lang="ko-KR" altLang="en-US" baseline="0" dirty="0" smtClean="0"/>
                        <a:t> 조절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r>
                        <a:rPr lang="ko-KR" altLang="en-US" sz="1500" dirty="0" smtClean="0"/>
                        <a:t>레벨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smtClean="0"/>
                        <a:t>장애물만 떨어짐</a:t>
                      </a:r>
                      <a:r>
                        <a:rPr lang="en-US" altLang="ko-KR" sz="1500" dirty="0" smtClean="0"/>
                        <a:t>) </a:t>
                      </a:r>
                      <a:r>
                        <a:rPr lang="ko-KR" altLang="en-US" sz="1500" dirty="0" smtClean="0"/>
                        <a:t>과 </a:t>
                      </a:r>
                      <a:r>
                        <a:rPr lang="en-US" altLang="ko-KR" sz="1500" dirty="0" smtClean="0"/>
                        <a:t>2</a:t>
                      </a:r>
                      <a:r>
                        <a:rPr lang="ko-KR" altLang="en-US" sz="1500" dirty="0" smtClean="0"/>
                        <a:t>레벨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smtClean="0"/>
                        <a:t>장애물과 아이템이 같이 떨어짐</a:t>
                      </a:r>
                      <a:r>
                        <a:rPr lang="en-US" altLang="ko-KR" sz="1500" dirty="0" smtClean="0"/>
                        <a:t>)</a:t>
                      </a:r>
                      <a:r>
                        <a:rPr lang="ko-KR" altLang="en-US" sz="1500" dirty="0" smtClean="0"/>
                        <a:t>로 구성되어있다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OK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94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05. </a:t>
            </a:r>
            <a:r>
              <a:rPr lang="ko-KR" altLang="en-US" dirty="0"/>
              <a:t>화면설계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2EEEB95-CC9D-744A-BD23-5DAD248C2BD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ko-KR" altLang="en-US" dirty="0" smtClean="0"/>
              <a:t>게임 </a:t>
            </a:r>
            <a:r>
              <a:rPr kumimoji="1" lang="ko-KR" altLang="en-US" dirty="0" smtClean="0"/>
              <a:t>실행 화면</a:t>
            </a:r>
            <a:endParaRPr kumimoji="1"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5"/>
            <a:ext cx="8497984" cy="3876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00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7832</TotalTime>
  <Words>280</Words>
  <Application>Microsoft Office PowerPoint</Application>
  <PresentationFormat>화면 슬라이드 쇼(4:3)</PresentationFormat>
  <Paragraphs>84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01. 프로젝트 개요</vt:lpstr>
      <vt:lpstr>01. 프로젝트 개요  </vt:lpstr>
      <vt:lpstr>02. 시나리오</vt:lpstr>
      <vt:lpstr>03. 기능요구사항</vt:lpstr>
      <vt:lpstr>03. 기능요구사항</vt:lpstr>
      <vt:lpstr>05. 화면설계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우종정</dc:creator>
  <cp:lastModifiedBy>mycom</cp:lastModifiedBy>
  <cp:revision>861</cp:revision>
  <dcterms:created xsi:type="dcterms:W3CDTF">2012-07-11T10:23:22Z</dcterms:created>
  <dcterms:modified xsi:type="dcterms:W3CDTF">2020-01-22T08:48:29Z</dcterms:modified>
</cp:coreProperties>
</file>