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3650-5C72-4810-B487-567AC06F61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E832-D9D8-4A8E-B749-354A112FC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3650-5C72-4810-B487-567AC06F61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E832-D9D8-4A8E-B749-354A112FC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3650-5C72-4810-B487-567AC06F61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E832-D9D8-4A8E-B749-354A112FC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3650-5C72-4810-B487-567AC06F61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E832-D9D8-4A8E-B749-354A112FC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3650-5C72-4810-B487-567AC06F61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E832-D9D8-4A8E-B749-354A112FC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3650-5C72-4810-B487-567AC06F61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E832-D9D8-4A8E-B749-354A112FC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3650-5C72-4810-B487-567AC06F61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E832-D9D8-4A8E-B749-354A112FC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3650-5C72-4810-B487-567AC06F61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E832-D9D8-4A8E-B749-354A112FC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3650-5C72-4810-B487-567AC06F61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E832-D9D8-4A8E-B749-354A112FC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3650-5C72-4810-B487-567AC06F61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E832-D9D8-4A8E-B749-354A112FC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3650-5C72-4810-B487-567AC06F61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E832-D9D8-4A8E-B749-354A112FC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33650-5C72-4810-B487-567AC06F61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E832-D9D8-4A8E-B749-354A112FC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nvidia.com/cuda-gpu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vidia.co.kr/Download/index.aspx?lang=k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nvidia.com/accelerated-computing-toolki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CUDA </a:t>
            </a:r>
            <a:r>
              <a:rPr lang="ko-KR" altLang="en-US" dirty="0" smtClean="0"/>
              <a:t>활용 절차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8132440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2300" dirty="0" smtClean="0"/>
              <a:t>1. </a:t>
            </a:r>
            <a:r>
              <a:rPr lang="ko-KR" altLang="en-US" sz="2300" dirty="0" smtClean="0"/>
              <a:t>현재 컴퓨터에 장착되어 있는 그래픽 카드 정보 확인</a:t>
            </a:r>
            <a:r>
              <a:rPr lang="en-US" altLang="ko-KR" sz="2300" dirty="0" smtClean="0"/>
              <a:t/>
            </a:r>
            <a:br>
              <a:rPr lang="en-US" altLang="ko-KR" sz="2300" dirty="0" smtClean="0"/>
            </a:br>
            <a:r>
              <a:rPr lang="en-US" altLang="ko-KR" sz="2300" dirty="0" smtClean="0"/>
              <a:t> </a:t>
            </a:r>
            <a:r>
              <a:rPr lang="en-US" altLang="ko-KR" sz="2300" b="1" dirty="0" smtClean="0"/>
              <a:t>(CUDA</a:t>
            </a:r>
            <a:r>
              <a:rPr lang="ko-KR" altLang="en-US" sz="2300" b="1" dirty="0" smtClean="0"/>
              <a:t>가 지원하는 그래픽 카드인지 확인 필수</a:t>
            </a:r>
            <a:r>
              <a:rPr lang="en-US" altLang="ko-KR" sz="2300" b="1" dirty="0" smtClean="0"/>
              <a:t>!! )</a:t>
            </a:r>
            <a:br>
              <a:rPr lang="en-US" altLang="ko-KR" sz="2300" b="1" dirty="0" smtClean="0"/>
            </a:br>
            <a:r>
              <a:rPr lang="en-US" altLang="ko-KR" sz="2300" b="1" dirty="0" smtClean="0"/>
              <a:t>- </a:t>
            </a:r>
            <a:r>
              <a:rPr lang="ko-KR" altLang="en-US" sz="2000" dirty="0" smtClean="0"/>
              <a:t>링크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https://developer.nvidia.com/cuda-gpus</a:t>
            </a:r>
            <a:endParaRPr lang="ko-KR" altLang="en-US" sz="23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3888432" cy="325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2276872"/>
            <a:ext cx="41624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2924944"/>
            <a:ext cx="42576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8132440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2300" dirty="0" smtClean="0"/>
              <a:t>2. </a:t>
            </a:r>
            <a:r>
              <a:rPr lang="ko-KR" altLang="en-US" sz="2300" dirty="0" smtClean="0"/>
              <a:t>그래픽 장치에 맞는 최신버전 드라이버 설치</a:t>
            </a:r>
            <a:r>
              <a:rPr lang="en-US" altLang="ko-KR" sz="2300" dirty="0" smtClean="0"/>
              <a:t/>
            </a:r>
            <a:br>
              <a:rPr lang="en-US" altLang="ko-KR" sz="2300" dirty="0" smtClean="0"/>
            </a:br>
            <a:r>
              <a:rPr lang="en-US" altLang="ko-KR" sz="2500" dirty="0"/>
              <a:t/>
            </a:r>
            <a:br>
              <a:rPr lang="en-US" altLang="ko-KR" sz="2500" dirty="0"/>
            </a:br>
            <a:r>
              <a:rPr lang="ko-KR" altLang="en-US" sz="2000" dirty="0" smtClean="0"/>
              <a:t>링크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https://www.nvidia.co.kr/Download/index.aspx?lang=kr</a:t>
            </a:r>
            <a:endParaRPr lang="ko-KR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88840"/>
            <a:ext cx="7610500" cy="433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813244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500" dirty="0"/>
              <a:t>3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드라이버 버전에 맞는 </a:t>
            </a:r>
            <a:r>
              <a:rPr lang="en-US" altLang="ko-KR" sz="2500" dirty="0" smtClean="0"/>
              <a:t>CUDA Toolkit </a:t>
            </a:r>
            <a:r>
              <a:rPr lang="ko-KR" altLang="en-US" sz="2500" dirty="0" smtClean="0"/>
              <a:t>다운로드 및 설치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500" dirty="0" smtClean="0"/>
              <a:t>( Visual Studio</a:t>
            </a:r>
            <a:r>
              <a:rPr lang="ko-KR" altLang="en-US" sz="2500" dirty="0" smtClean="0"/>
              <a:t> 연동 체크 </a:t>
            </a:r>
            <a:r>
              <a:rPr lang="en-US" altLang="ko-KR" sz="2500" dirty="0" smtClean="0"/>
              <a:t>)</a:t>
            </a:r>
            <a:br>
              <a:rPr lang="en-US" altLang="ko-KR" sz="2500" dirty="0" smtClean="0"/>
            </a:br>
            <a:r>
              <a:rPr lang="ko-KR" altLang="en-US" sz="2000" dirty="0" smtClean="0"/>
              <a:t>링크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https://developer.nvidia.com/accelerated-computing-toolkit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916832"/>
            <a:ext cx="7202487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8132440" cy="936104"/>
          </a:xfrm>
        </p:spPr>
        <p:txBody>
          <a:bodyPr>
            <a:normAutofit/>
          </a:bodyPr>
          <a:lstStyle/>
          <a:p>
            <a:pPr algn="l"/>
            <a:r>
              <a:rPr lang="en-US" altLang="ko-KR" sz="2300" dirty="0" smtClean="0"/>
              <a:t>4. CUDA </a:t>
            </a:r>
            <a:r>
              <a:rPr lang="ko-KR" altLang="en-US" sz="2300" dirty="0" smtClean="0"/>
              <a:t>연동 후 프로젝트 생성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파일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새로 만들기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프로젝트</a:t>
            </a: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516668" cy="517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8132440" cy="792088"/>
          </a:xfrm>
        </p:spPr>
        <p:txBody>
          <a:bodyPr>
            <a:normAutofit/>
          </a:bodyPr>
          <a:lstStyle/>
          <a:p>
            <a:pPr algn="l"/>
            <a:r>
              <a:rPr lang="en-US" altLang="ko-KR" sz="2500" smtClean="0"/>
              <a:t>5. </a:t>
            </a:r>
            <a:r>
              <a:rPr lang="ko-KR" altLang="en-US" sz="2500" dirty="0" smtClean="0"/>
              <a:t>코딩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95536" y="980728"/>
            <a:ext cx="813244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코드 작성은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kernel.cu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에 하면 된다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latin typeface="+mj-lt"/>
                <a:ea typeface="+mj-ea"/>
                <a:cs typeface="+mj-cs"/>
              </a:rPr>
              <a:t>- GPU 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코드 부분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5954713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67544" y="3501008"/>
            <a:ext cx="813244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CPU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로부터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GPU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에게 메모리 버퍼를 복사해서 넘기는 함수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21088"/>
            <a:ext cx="74215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</Words>
  <Application>Microsoft Office PowerPoint</Application>
  <PresentationFormat>화면 슬라이드 쇼(4:3)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CUDA 활용 절차</vt:lpstr>
      <vt:lpstr>1. 현재 컴퓨터에 장착되어 있는 그래픽 카드 정보 확인  (CUDA가 지원하는 그래픽 카드인지 확인 필수!! ) - 링크 : https://developer.nvidia.com/cuda-gpus</vt:lpstr>
      <vt:lpstr>2. 그래픽 장치에 맞는 최신버전 드라이버 설치  링크 : https://www.nvidia.co.kr/Download/index.aspx?lang=kr</vt:lpstr>
      <vt:lpstr>3. 드라이버 버전에 맞는 CUDA Toolkit 다운로드 및 설치 ( Visual Studio 연동 체크 ) 링크 : https://developer.nvidia.com/accelerated-computing-toolkit</vt:lpstr>
      <vt:lpstr>4. CUDA 연동 후 프로젝트 생성 - 파일 &gt; 새로 만들기 &gt; 프로젝트</vt:lpstr>
      <vt:lpstr>5. 코딩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활용 절차</dc:title>
  <dc:creator>USER</dc:creator>
  <cp:lastModifiedBy>USER</cp:lastModifiedBy>
  <cp:revision>30</cp:revision>
  <dcterms:created xsi:type="dcterms:W3CDTF">2021-01-26T06:44:04Z</dcterms:created>
  <dcterms:modified xsi:type="dcterms:W3CDTF">2021-01-26T07:05:48Z</dcterms:modified>
</cp:coreProperties>
</file>