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A64-7D86-451C-929B-BF115CB3E9C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7B37-26A8-41F4-806B-E6B17EBAF2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A64-7D86-451C-929B-BF115CB3E9C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7B37-26A8-41F4-806B-E6B17EBAF2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A64-7D86-451C-929B-BF115CB3E9C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7B37-26A8-41F4-806B-E6B17EBAF2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A64-7D86-451C-929B-BF115CB3E9C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7B37-26A8-41F4-806B-E6B17EBAF2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A64-7D86-451C-929B-BF115CB3E9C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7B37-26A8-41F4-806B-E6B17EBAF2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A64-7D86-451C-929B-BF115CB3E9C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7B37-26A8-41F4-806B-E6B17EBAF2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A64-7D86-451C-929B-BF115CB3E9C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7B37-26A8-41F4-806B-E6B17EBAF2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A64-7D86-451C-929B-BF115CB3E9C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7B37-26A8-41F4-806B-E6B17EBAF2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A64-7D86-451C-929B-BF115CB3E9C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7B37-26A8-41F4-806B-E6B17EBAF2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A64-7D86-451C-929B-BF115CB3E9C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7B37-26A8-41F4-806B-E6B17EBAF2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0A64-7D86-451C-929B-BF115CB3E9C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7B37-26A8-41F4-806B-E6B17EBAF2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0A64-7D86-451C-929B-BF115CB3E9C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7B37-26A8-41F4-806B-E6B17EBAF2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411760" y="1484784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83568" y="4293096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619672" y="2564904"/>
            <a:ext cx="676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47664" y="206084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47664" y="2636912"/>
            <a:ext cx="83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Kernel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385175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 / W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9789" y="436510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 / W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55776" y="98072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1556792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44208" y="548680"/>
            <a:ext cx="172819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44208" y="1484784"/>
            <a:ext cx="17281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File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44208" y="2564904"/>
            <a:ext cx="172819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구성요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44208" y="3789040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Driver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44208" y="4437112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95736" y="4437112"/>
            <a:ext cx="115212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CPU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35896" y="4437112"/>
            <a:ext cx="115212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95736" y="5085184"/>
            <a:ext cx="115212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35896" y="5085184"/>
            <a:ext cx="115212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Sound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35896" y="5733256"/>
            <a:ext cx="115212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Video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95736" y="5733256"/>
            <a:ext cx="115212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923928" y="1484784"/>
            <a:ext cx="0" cy="2808312"/>
          </a:xfrm>
          <a:prstGeom prst="straightConnector1">
            <a:avLst/>
          </a:prstGeom>
          <a:ln>
            <a:prstDash val="lgDashDot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95936" y="1628800"/>
            <a:ext cx="10690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OS</a:t>
            </a: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Platform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노지홍</dc:creator>
  <cp:lastModifiedBy>노지홍</cp:lastModifiedBy>
  <cp:revision>1</cp:revision>
  <dcterms:created xsi:type="dcterms:W3CDTF">2022-05-26T01:11:57Z</dcterms:created>
  <dcterms:modified xsi:type="dcterms:W3CDTF">2022-05-26T01:20:22Z</dcterms:modified>
</cp:coreProperties>
</file>