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1" r:id="rId8"/>
    <p:sldId id="258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524F-D217-4222-A955-6DCDB1C2BBBD}" type="datetimeFigureOut">
              <a:rPr lang="ko-KR" altLang="en-US" smtClean="0"/>
              <a:pPr/>
              <a:t>2022-05-04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AD3F-A491-46BC-9C86-9D4001808D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524F-D217-4222-A955-6DCDB1C2BBBD}" type="datetimeFigureOut">
              <a:rPr lang="ko-KR" altLang="en-US" smtClean="0"/>
              <a:pPr/>
              <a:t>2022-05-04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AD3F-A491-46BC-9C86-9D4001808D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524F-D217-4222-A955-6DCDB1C2BBBD}" type="datetimeFigureOut">
              <a:rPr lang="ko-KR" altLang="en-US" smtClean="0"/>
              <a:pPr/>
              <a:t>2022-05-04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AD3F-A491-46BC-9C86-9D4001808D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524F-D217-4222-A955-6DCDB1C2BBBD}" type="datetimeFigureOut">
              <a:rPr lang="ko-KR" altLang="en-US" smtClean="0"/>
              <a:pPr/>
              <a:t>2022-05-04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AD3F-A491-46BC-9C86-9D4001808D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524F-D217-4222-A955-6DCDB1C2BBBD}" type="datetimeFigureOut">
              <a:rPr lang="ko-KR" altLang="en-US" smtClean="0"/>
              <a:pPr/>
              <a:t>2022-05-04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AD3F-A491-46BC-9C86-9D4001808D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524F-D217-4222-A955-6DCDB1C2BBBD}" type="datetimeFigureOut">
              <a:rPr lang="ko-KR" altLang="en-US" smtClean="0"/>
              <a:pPr/>
              <a:t>2022-05-04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AD3F-A491-46BC-9C86-9D4001808D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524F-D217-4222-A955-6DCDB1C2BBBD}" type="datetimeFigureOut">
              <a:rPr lang="ko-KR" altLang="en-US" smtClean="0"/>
              <a:pPr/>
              <a:t>2022-05-04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AD3F-A491-46BC-9C86-9D4001808D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524F-D217-4222-A955-6DCDB1C2BBBD}" type="datetimeFigureOut">
              <a:rPr lang="ko-KR" altLang="en-US" smtClean="0"/>
              <a:pPr/>
              <a:t>2022-05-04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AD3F-A491-46BC-9C86-9D4001808D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524F-D217-4222-A955-6DCDB1C2BBBD}" type="datetimeFigureOut">
              <a:rPr lang="ko-KR" altLang="en-US" smtClean="0"/>
              <a:pPr/>
              <a:t>2022-05-04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AD3F-A491-46BC-9C86-9D4001808D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524F-D217-4222-A955-6DCDB1C2BBBD}" type="datetimeFigureOut">
              <a:rPr lang="ko-KR" altLang="en-US" smtClean="0"/>
              <a:pPr/>
              <a:t>2022-05-04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AD3F-A491-46BC-9C86-9D4001808D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524F-D217-4222-A955-6DCDB1C2BBBD}" type="datetimeFigureOut">
              <a:rPr lang="ko-KR" altLang="en-US" smtClean="0"/>
              <a:pPr/>
              <a:t>2022-05-04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AD3F-A491-46BC-9C86-9D4001808D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C524F-D217-4222-A955-6DCDB1C2BBBD}" type="datetimeFigureOut">
              <a:rPr lang="ko-KR" altLang="en-US" smtClean="0"/>
              <a:pPr/>
              <a:t>2022-05-04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BAD3F-A491-46BC-9C86-9D4001808D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Job_Note</a:t>
            </a:r>
            <a:r>
              <a:rPr lang="en-US" altLang="ko-KR" dirty="0" smtClean="0"/>
              <a:t> </a:t>
            </a:r>
            <a:r>
              <a:rPr lang="ko-KR" altLang="en-US" dirty="0" smtClean="0"/>
              <a:t>요구사항 명세서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작성자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노지홍</a:t>
            </a:r>
            <a:endParaRPr lang="en-US" altLang="ko-KR" dirty="0" smtClean="0"/>
          </a:p>
          <a:p>
            <a:r>
              <a:rPr lang="ko-KR" altLang="en-US" dirty="0" smtClean="0"/>
              <a:t>날짜 </a:t>
            </a:r>
            <a:r>
              <a:rPr lang="en-US" altLang="ko-KR" dirty="0" smtClean="0"/>
              <a:t>: 2022.05.04 (</a:t>
            </a:r>
            <a:r>
              <a:rPr lang="ko-KR" altLang="en-US" dirty="0" smtClean="0"/>
              <a:t>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000" dirty="0" smtClean="0"/>
              <a:t>1. </a:t>
            </a:r>
            <a:r>
              <a:rPr lang="ko-KR" altLang="en-US" sz="2000" dirty="0" smtClean="0"/>
              <a:t>웹 사이트 접속 시 바로 오늘날짜 업무기록 화면을 띄운다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en-US" altLang="ko-KR" sz="2000" dirty="0" smtClean="0"/>
              <a:t>   </a:t>
            </a:r>
            <a:r>
              <a:rPr lang="en-US" altLang="ko-KR" sz="1500" dirty="0" smtClean="0">
                <a:solidFill>
                  <a:srgbClr val="FF0000"/>
                </a:solidFill>
              </a:rPr>
              <a:t>* </a:t>
            </a:r>
            <a:r>
              <a:rPr lang="ko-KR" altLang="en-US" sz="1500" dirty="0" smtClean="0">
                <a:solidFill>
                  <a:srgbClr val="FF0000"/>
                </a:solidFill>
              </a:rPr>
              <a:t>데이터는 자동 저장 되도록 한다</a:t>
            </a:r>
            <a:r>
              <a:rPr lang="en-US" altLang="ko-KR" sz="1500" dirty="0" smtClean="0">
                <a:solidFill>
                  <a:srgbClr val="FF0000"/>
                </a:solidFill>
              </a:rPr>
              <a:t>.</a:t>
            </a:r>
            <a:br>
              <a:rPr lang="en-US" altLang="ko-KR" sz="1500" dirty="0" smtClean="0">
                <a:solidFill>
                  <a:srgbClr val="FF0000"/>
                </a:solidFill>
              </a:rPr>
            </a:br>
            <a:r>
              <a:rPr lang="en-US" altLang="ko-KR" sz="1500" dirty="0" smtClean="0">
                <a:solidFill>
                  <a:srgbClr val="FF0000"/>
                </a:solidFill>
              </a:rPr>
              <a:t>    * </a:t>
            </a:r>
            <a:r>
              <a:rPr lang="ko-KR" altLang="en-US" sz="1500" dirty="0" smtClean="0">
                <a:solidFill>
                  <a:srgbClr val="FF0000"/>
                </a:solidFill>
              </a:rPr>
              <a:t>이미지는 올릴 때마다 바로 업로드가 되도록 한다</a:t>
            </a:r>
            <a:r>
              <a:rPr lang="en-US" altLang="ko-KR" sz="1500" dirty="0" smtClean="0">
                <a:solidFill>
                  <a:srgbClr val="FF0000"/>
                </a:solidFill>
              </a:rPr>
              <a:t>. &gt;&gt; </a:t>
            </a:r>
            <a:r>
              <a:rPr lang="ko-KR" altLang="en-US" sz="1500" dirty="0" smtClean="0">
                <a:solidFill>
                  <a:srgbClr val="FF0000"/>
                </a:solidFill>
              </a:rPr>
              <a:t>자동으로 기능이 들어가있음</a:t>
            </a:r>
            <a:r>
              <a:rPr lang="en-US" altLang="ko-KR" sz="1500" dirty="0" smtClean="0">
                <a:solidFill>
                  <a:srgbClr val="FF0000"/>
                </a:solidFill>
              </a:rPr>
              <a:t>.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3568" y="1556792"/>
            <a:ext cx="7704856" cy="4680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71600" y="2132856"/>
            <a:ext cx="23042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이미지 업로드 버튼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71600" y="2636912"/>
            <a:ext cx="23042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이미지 업로드 버튼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71600" y="4293096"/>
            <a:ext cx="23042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 업로드 버튼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763688" y="3068960"/>
            <a:ext cx="792088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419872" y="2348880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860032" y="1844824"/>
            <a:ext cx="2880320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 업로드 버튼을 누를 때마다 텍스트 상자가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개씩 생긴다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259632" y="4869160"/>
            <a:ext cx="6480720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 텍스트 상자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74242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 smtClean="0"/>
              <a:t>2. </a:t>
            </a:r>
            <a:r>
              <a:rPr lang="ko-KR" altLang="en-US" sz="2000" dirty="0" smtClean="0"/>
              <a:t>과거의 노트 기록을 조회할 수 있도록 한다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en-US" altLang="ko-KR" sz="2000" dirty="0" smtClean="0"/>
              <a:t>   </a:t>
            </a:r>
            <a:r>
              <a:rPr lang="en-US" altLang="ko-KR" sz="1500" dirty="0" smtClean="0">
                <a:solidFill>
                  <a:srgbClr val="FF0000"/>
                </a:solidFill>
              </a:rPr>
              <a:t>* </a:t>
            </a:r>
            <a:r>
              <a:rPr lang="ko-KR" altLang="en-US" sz="1500" dirty="0" smtClean="0">
                <a:solidFill>
                  <a:srgbClr val="FF0000"/>
                </a:solidFill>
              </a:rPr>
              <a:t>노트제목은 날짜로 기록</a:t>
            </a:r>
            <a:r>
              <a:rPr lang="en-US" altLang="ko-KR" sz="1500" dirty="0" smtClean="0">
                <a:solidFill>
                  <a:srgbClr val="FF0000"/>
                </a:solidFill>
              </a:rPr>
              <a:t/>
            </a:r>
            <a:br>
              <a:rPr lang="en-US" altLang="ko-KR" sz="1500" dirty="0" smtClean="0">
                <a:solidFill>
                  <a:srgbClr val="FF0000"/>
                </a:solidFill>
              </a:rPr>
            </a:br>
            <a:r>
              <a:rPr lang="en-US" altLang="ko-KR" sz="1500" dirty="0" smtClean="0">
                <a:solidFill>
                  <a:srgbClr val="FF0000"/>
                </a:solidFill>
              </a:rPr>
              <a:t>    * </a:t>
            </a:r>
            <a:r>
              <a:rPr lang="ko-KR" altLang="en-US" sz="1500" dirty="0" smtClean="0">
                <a:solidFill>
                  <a:srgbClr val="FF0000"/>
                </a:solidFill>
              </a:rPr>
              <a:t>과거의 노트 데이터는 수정 불가</a:t>
            </a:r>
            <a:r>
              <a:rPr lang="en-US" altLang="ko-KR" sz="1500" dirty="0" smtClean="0">
                <a:solidFill>
                  <a:srgbClr val="FF0000"/>
                </a:solidFill>
              </a:rPr>
              <a:t/>
            </a:r>
            <a:br>
              <a:rPr lang="en-US" altLang="ko-KR" sz="1500" dirty="0" smtClean="0">
                <a:solidFill>
                  <a:srgbClr val="FF0000"/>
                </a:solidFill>
              </a:rPr>
            </a:br>
            <a:r>
              <a:rPr lang="en-US" altLang="ko-KR" sz="1500" dirty="0" smtClean="0">
                <a:solidFill>
                  <a:srgbClr val="FF0000"/>
                </a:solidFill>
              </a:rPr>
              <a:t>    * </a:t>
            </a:r>
            <a:r>
              <a:rPr lang="ko-KR" altLang="en-US" sz="1500" dirty="0" smtClean="0">
                <a:solidFill>
                  <a:srgbClr val="FF0000"/>
                </a:solidFill>
              </a:rPr>
              <a:t>노트 날짜에 마우스를 </a:t>
            </a:r>
            <a:r>
              <a:rPr lang="ko-KR" altLang="en-US" sz="1500" dirty="0" err="1" smtClean="0">
                <a:solidFill>
                  <a:srgbClr val="FF0000"/>
                </a:solidFill>
              </a:rPr>
              <a:t>갖다대면</a:t>
            </a:r>
            <a:r>
              <a:rPr lang="ko-KR" altLang="en-US" sz="1500" dirty="0" smtClean="0">
                <a:solidFill>
                  <a:srgbClr val="FF0000"/>
                </a:solidFill>
              </a:rPr>
              <a:t> 텍스트 </a:t>
            </a:r>
            <a:r>
              <a:rPr lang="ko-KR" altLang="en-US" sz="1500" dirty="0" err="1" smtClean="0">
                <a:solidFill>
                  <a:srgbClr val="FF0000"/>
                </a:solidFill>
              </a:rPr>
              <a:t>미리보기가</a:t>
            </a:r>
            <a:r>
              <a:rPr lang="ko-KR" altLang="en-US" sz="1500" dirty="0" smtClean="0">
                <a:solidFill>
                  <a:srgbClr val="FF0000"/>
                </a:solidFill>
              </a:rPr>
              <a:t> 나온다</a:t>
            </a:r>
            <a:r>
              <a:rPr lang="en-US" altLang="ko-KR" sz="1500" dirty="0" smtClean="0">
                <a:solidFill>
                  <a:srgbClr val="FF0000"/>
                </a:solidFill>
              </a:rPr>
              <a:t>. </a:t>
            </a:r>
            <a:br>
              <a:rPr lang="en-US" altLang="ko-KR" sz="1500" dirty="0" smtClean="0">
                <a:solidFill>
                  <a:srgbClr val="FF0000"/>
                </a:solidFill>
              </a:rPr>
            </a:br>
            <a:r>
              <a:rPr lang="en-US" altLang="ko-KR" sz="1500" dirty="0" smtClean="0">
                <a:solidFill>
                  <a:srgbClr val="FF0000"/>
                </a:solidFill>
              </a:rPr>
              <a:t> 	&gt;&gt; (</a:t>
            </a:r>
            <a:r>
              <a:rPr lang="ko-KR" altLang="en-US" sz="1500" dirty="0" smtClean="0">
                <a:solidFill>
                  <a:srgbClr val="FF0000"/>
                </a:solidFill>
              </a:rPr>
              <a:t>알아보고 시간 오래 걸릴 것 같으면 보류</a:t>
            </a:r>
            <a:r>
              <a:rPr lang="en-US" altLang="ko-KR" sz="1500" dirty="0" smtClean="0">
                <a:solidFill>
                  <a:srgbClr val="FF0000"/>
                </a:solidFill>
              </a:rPr>
              <a:t>)</a:t>
            </a:r>
            <a:br>
              <a:rPr lang="en-US" altLang="ko-KR" sz="1500" dirty="0" smtClean="0">
                <a:solidFill>
                  <a:srgbClr val="FF0000"/>
                </a:solidFill>
              </a:rPr>
            </a:br>
            <a:r>
              <a:rPr lang="en-US" altLang="ko-KR" sz="1500" dirty="0" smtClean="0">
                <a:solidFill>
                  <a:srgbClr val="FF0000"/>
                </a:solidFill>
              </a:rPr>
              <a:t>    * </a:t>
            </a:r>
            <a:r>
              <a:rPr lang="ko-KR" altLang="en-US" sz="1500" dirty="0" smtClean="0">
                <a:solidFill>
                  <a:srgbClr val="FF0000"/>
                </a:solidFill>
              </a:rPr>
              <a:t>노트 날짜를 클릭하면 과거 업무에 대한 상세내용이 나온다</a:t>
            </a:r>
            <a:r>
              <a:rPr lang="en-US" altLang="ko-KR" sz="1500" dirty="0" smtClean="0">
                <a:solidFill>
                  <a:srgbClr val="FF0000"/>
                </a:solidFill>
              </a:rPr>
              <a:t>.</a:t>
            </a:r>
            <a:br>
              <a:rPr lang="en-US" altLang="ko-KR" sz="1500" dirty="0" smtClean="0">
                <a:solidFill>
                  <a:srgbClr val="FF0000"/>
                </a:solidFill>
              </a:rPr>
            </a:br>
            <a:r>
              <a:rPr lang="en-US" altLang="ko-KR" sz="1500" dirty="0" smtClean="0">
                <a:solidFill>
                  <a:srgbClr val="FF0000"/>
                </a:solidFill>
              </a:rPr>
              <a:t> </a:t>
            </a:r>
            <a:r>
              <a:rPr lang="en-US" altLang="ko-KR" sz="1500" dirty="0" smtClean="0">
                <a:solidFill>
                  <a:srgbClr val="FF0000"/>
                </a:solidFill>
              </a:rPr>
              <a:t>   * </a:t>
            </a:r>
            <a:r>
              <a:rPr lang="ko-KR" altLang="en-US" sz="1500" dirty="0" smtClean="0">
                <a:solidFill>
                  <a:srgbClr val="FF0000"/>
                </a:solidFill>
              </a:rPr>
              <a:t>노트기록을 검색 할 수 있어야 한다</a:t>
            </a:r>
            <a:r>
              <a:rPr lang="en-US" altLang="ko-KR" sz="1500" dirty="0" smtClean="0">
                <a:solidFill>
                  <a:srgbClr val="FF0000"/>
                </a:solidFill>
              </a:rPr>
              <a:t>. (</a:t>
            </a:r>
            <a:r>
              <a:rPr lang="ko-KR" altLang="en-US" sz="1500" dirty="0" smtClean="0">
                <a:solidFill>
                  <a:srgbClr val="FF0000"/>
                </a:solidFill>
              </a:rPr>
              <a:t>날짜로 검색</a:t>
            </a:r>
            <a:r>
              <a:rPr lang="en-US" altLang="ko-KR" sz="1500" dirty="0" smtClean="0">
                <a:solidFill>
                  <a:srgbClr val="FF0000"/>
                </a:solidFill>
              </a:rPr>
              <a:t>, </a:t>
            </a:r>
            <a:r>
              <a:rPr lang="ko-KR" altLang="en-US" sz="1500" dirty="0" smtClean="0">
                <a:solidFill>
                  <a:srgbClr val="FF0000"/>
                </a:solidFill>
              </a:rPr>
              <a:t>포함된 내용으로 검색</a:t>
            </a:r>
            <a:r>
              <a:rPr lang="en-US" altLang="ko-KR" sz="1500" dirty="0" smtClean="0">
                <a:solidFill>
                  <a:srgbClr val="FF0000"/>
                </a:solidFill>
              </a:rPr>
              <a:t>)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3568" y="2420888"/>
            <a:ext cx="7704856" cy="38164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59632" y="3212976"/>
            <a:ext cx="32403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날짜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상세페이지 링크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716016" y="3429000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580112" y="3140968"/>
            <a:ext cx="216024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마우스 </a:t>
            </a:r>
            <a:r>
              <a:rPr lang="ko-KR" altLang="en-US" dirty="0" err="1" smtClean="0"/>
              <a:t>갖다댈</a:t>
            </a:r>
            <a:r>
              <a:rPr lang="ko-KR" altLang="en-US" dirty="0" smtClean="0"/>
              <a:t> 시 텍스트 </a:t>
            </a:r>
            <a:r>
              <a:rPr lang="ko-KR" altLang="en-US" dirty="0" err="1" smtClean="0"/>
              <a:t>미리보기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483768" y="3789040"/>
            <a:ext cx="792088" cy="1152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259632" y="5157192"/>
            <a:ext cx="32403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날짜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상세페이지 링크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5580112" y="5013176"/>
            <a:ext cx="216024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마우스 </a:t>
            </a:r>
            <a:r>
              <a:rPr lang="ko-KR" altLang="en-US" dirty="0" err="1" smtClean="0"/>
              <a:t>갖다댈</a:t>
            </a:r>
            <a:r>
              <a:rPr lang="ko-KR" altLang="en-US" dirty="0" smtClean="0"/>
              <a:t> 시 텍스트 </a:t>
            </a:r>
            <a:r>
              <a:rPr lang="ko-KR" altLang="en-US" dirty="0" err="1" smtClean="0"/>
              <a:t>미리보기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4716016" y="5373216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70186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 smtClean="0"/>
              <a:t>3. </a:t>
            </a:r>
            <a:r>
              <a:rPr lang="ko-KR" altLang="en-US" sz="2000" dirty="0" smtClean="0"/>
              <a:t>주간 업무보고를 할 수 있도록 한다</a:t>
            </a:r>
            <a:r>
              <a:rPr lang="en-US" altLang="ko-KR" sz="2000" dirty="0" smtClean="0"/>
              <a:t>. (</a:t>
            </a:r>
            <a:r>
              <a:rPr lang="ko-KR" altLang="en-US" sz="2000" dirty="0" smtClean="0"/>
              <a:t>모든 직급</a:t>
            </a:r>
            <a:r>
              <a:rPr lang="en-US" altLang="ko-KR" sz="2000" dirty="0" smtClean="0"/>
              <a:t>)</a:t>
            </a:r>
            <a:br>
              <a:rPr lang="en-US" altLang="ko-KR" sz="2000" dirty="0" smtClean="0"/>
            </a:br>
            <a:r>
              <a:rPr lang="en-US" altLang="ko-KR" sz="2000" dirty="0" smtClean="0"/>
              <a:t>   </a:t>
            </a:r>
            <a:r>
              <a:rPr lang="en-US" altLang="ko-KR" sz="1500" dirty="0" smtClean="0">
                <a:solidFill>
                  <a:srgbClr val="FF0000"/>
                </a:solidFill>
              </a:rPr>
              <a:t>* </a:t>
            </a:r>
            <a:r>
              <a:rPr lang="ko-KR" altLang="en-US" sz="1500" dirty="0" smtClean="0">
                <a:solidFill>
                  <a:srgbClr val="FF0000"/>
                </a:solidFill>
              </a:rPr>
              <a:t>날짜와 내용이 현재 날짜가 해당한 그 주의 </a:t>
            </a:r>
            <a:r>
              <a:rPr lang="en-US" altLang="ko-KR" sz="1500" dirty="0" smtClean="0">
                <a:solidFill>
                  <a:srgbClr val="FF0000"/>
                </a:solidFill>
              </a:rPr>
              <a:t>7</a:t>
            </a:r>
            <a:r>
              <a:rPr lang="ko-KR" altLang="en-US" sz="1500" dirty="0" smtClean="0">
                <a:solidFill>
                  <a:srgbClr val="FF0000"/>
                </a:solidFill>
              </a:rPr>
              <a:t>일치</a:t>
            </a:r>
            <a:r>
              <a:rPr lang="en-US" altLang="ko-KR" sz="1500" dirty="0" smtClean="0">
                <a:solidFill>
                  <a:srgbClr val="FF0000"/>
                </a:solidFill>
              </a:rPr>
              <a:t>(</a:t>
            </a:r>
            <a:r>
              <a:rPr lang="ko-KR" altLang="en-US" sz="1500" dirty="0" smtClean="0">
                <a:solidFill>
                  <a:srgbClr val="FF0000"/>
                </a:solidFill>
              </a:rPr>
              <a:t>월</a:t>
            </a:r>
            <a:r>
              <a:rPr lang="en-US" altLang="ko-KR" sz="1500" dirty="0" smtClean="0">
                <a:solidFill>
                  <a:srgbClr val="FF0000"/>
                </a:solidFill>
              </a:rPr>
              <a:t>~</a:t>
            </a:r>
            <a:r>
              <a:rPr lang="ko-KR" altLang="en-US" sz="1500" dirty="0" smtClean="0">
                <a:solidFill>
                  <a:srgbClr val="FF0000"/>
                </a:solidFill>
              </a:rPr>
              <a:t>일</a:t>
            </a:r>
            <a:r>
              <a:rPr lang="en-US" altLang="ko-KR" sz="1500" dirty="0" smtClean="0">
                <a:solidFill>
                  <a:srgbClr val="FF0000"/>
                </a:solidFill>
              </a:rPr>
              <a:t>) </a:t>
            </a:r>
            <a:r>
              <a:rPr lang="ko-KR" altLang="en-US" sz="1500" dirty="0" smtClean="0">
                <a:solidFill>
                  <a:srgbClr val="FF0000"/>
                </a:solidFill>
              </a:rPr>
              <a:t>노트기록이 나온다</a:t>
            </a:r>
            <a:r>
              <a:rPr lang="en-US" altLang="ko-KR" sz="1500" dirty="0" smtClean="0">
                <a:solidFill>
                  <a:srgbClr val="FF0000"/>
                </a:solidFill>
              </a:rPr>
              <a:t>.</a:t>
            </a:r>
            <a:r>
              <a:rPr lang="en-US" altLang="ko-KR" sz="1500" dirty="0" smtClean="0">
                <a:solidFill>
                  <a:srgbClr val="FF0000"/>
                </a:solidFill>
              </a:rPr>
              <a:t/>
            </a:r>
            <a:br>
              <a:rPr lang="en-US" altLang="ko-KR" sz="1500" dirty="0" smtClean="0">
                <a:solidFill>
                  <a:srgbClr val="FF0000"/>
                </a:solidFill>
              </a:rPr>
            </a:br>
            <a:r>
              <a:rPr lang="en-US" altLang="ko-KR" sz="1500" dirty="0" smtClean="0">
                <a:solidFill>
                  <a:srgbClr val="FF0000"/>
                </a:solidFill>
              </a:rPr>
              <a:t>    * </a:t>
            </a:r>
            <a:r>
              <a:rPr lang="ko-KR" altLang="en-US" sz="1500" dirty="0" smtClean="0">
                <a:solidFill>
                  <a:srgbClr val="FF0000"/>
                </a:solidFill>
              </a:rPr>
              <a:t>보고 버튼을 누르면 데이터가 보고되도록 한다</a:t>
            </a:r>
            <a:r>
              <a:rPr lang="en-US" altLang="ko-KR" sz="1500" dirty="0" smtClean="0">
                <a:solidFill>
                  <a:srgbClr val="FF0000"/>
                </a:solidFill>
              </a:rPr>
              <a:t>.</a:t>
            </a:r>
            <a:br>
              <a:rPr lang="en-US" altLang="ko-KR" sz="1500" dirty="0" smtClean="0">
                <a:solidFill>
                  <a:srgbClr val="FF0000"/>
                </a:solidFill>
              </a:rPr>
            </a:br>
            <a:endParaRPr lang="ko-KR" altLang="en-US" sz="1500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3568" y="1628800"/>
            <a:ext cx="7704856" cy="46085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71600" y="1916832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날짜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971600" y="2420888"/>
            <a:ext cx="216024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691680" y="3140968"/>
            <a:ext cx="792088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43608" y="4653136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날짜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43608" y="5157192"/>
            <a:ext cx="216024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283968" y="1844824"/>
            <a:ext cx="3816424" cy="381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텍스트공간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948264" y="5733256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보고버튼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70186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 smtClean="0"/>
              <a:t>4. </a:t>
            </a:r>
            <a:r>
              <a:rPr lang="ko-KR" altLang="en-US" sz="2000" dirty="0" smtClean="0"/>
              <a:t>월간 업무보고를 할 수 있도록 한다</a:t>
            </a:r>
            <a:r>
              <a:rPr lang="en-US" altLang="ko-KR" sz="2000" dirty="0" smtClean="0"/>
              <a:t>. (</a:t>
            </a:r>
            <a:r>
              <a:rPr lang="ko-KR" altLang="en-US" sz="2000" dirty="0" smtClean="0"/>
              <a:t>팀장 이상</a:t>
            </a:r>
            <a:r>
              <a:rPr lang="en-US" altLang="ko-KR" sz="2000" dirty="0" smtClean="0"/>
              <a:t>)</a:t>
            </a:r>
            <a:br>
              <a:rPr lang="en-US" altLang="ko-KR" sz="2000" dirty="0" smtClean="0"/>
            </a:br>
            <a:r>
              <a:rPr lang="en-US" altLang="ko-KR" sz="2000" dirty="0" smtClean="0"/>
              <a:t>   </a:t>
            </a:r>
            <a:r>
              <a:rPr lang="en-US" altLang="ko-KR" sz="1500" dirty="0" smtClean="0">
                <a:solidFill>
                  <a:srgbClr val="FF0000"/>
                </a:solidFill>
              </a:rPr>
              <a:t>* </a:t>
            </a:r>
            <a:r>
              <a:rPr lang="ko-KR" altLang="en-US" sz="1500" dirty="0" smtClean="0">
                <a:solidFill>
                  <a:srgbClr val="FF0000"/>
                </a:solidFill>
              </a:rPr>
              <a:t>날짜와 내용에 현재 날짜가 해당한 그 달의 </a:t>
            </a:r>
            <a:r>
              <a:rPr lang="en-US" altLang="ko-KR" sz="1500" dirty="0" smtClean="0">
                <a:solidFill>
                  <a:srgbClr val="FF0000"/>
                </a:solidFill>
              </a:rPr>
              <a:t>5</a:t>
            </a:r>
            <a:r>
              <a:rPr lang="ko-KR" altLang="en-US" sz="1500" dirty="0" smtClean="0">
                <a:solidFill>
                  <a:srgbClr val="FF0000"/>
                </a:solidFill>
              </a:rPr>
              <a:t>주치 주간보고서가 나온다</a:t>
            </a:r>
            <a:r>
              <a:rPr lang="en-US" altLang="ko-KR" sz="1500" dirty="0" smtClean="0">
                <a:solidFill>
                  <a:srgbClr val="FF0000"/>
                </a:solidFill>
              </a:rPr>
              <a:t>.</a:t>
            </a:r>
            <a:r>
              <a:rPr lang="en-US" altLang="ko-KR" sz="1500" dirty="0" smtClean="0">
                <a:solidFill>
                  <a:srgbClr val="FF0000"/>
                </a:solidFill>
              </a:rPr>
              <a:t/>
            </a:r>
            <a:br>
              <a:rPr lang="en-US" altLang="ko-KR" sz="1500" dirty="0" smtClean="0">
                <a:solidFill>
                  <a:srgbClr val="FF0000"/>
                </a:solidFill>
              </a:rPr>
            </a:br>
            <a:r>
              <a:rPr lang="en-US" altLang="ko-KR" sz="1500" dirty="0" smtClean="0">
                <a:solidFill>
                  <a:srgbClr val="FF0000"/>
                </a:solidFill>
              </a:rPr>
              <a:t>    * </a:t>
            </a:r>
            <a:r>
              <a:rPr lang="ko-KR" altLang="en-US" sz="1500" dirty="0" smtClean="0">
                <a:solidFill>
                  <a:srgbClr val="FF0000"/>
                </a:solidFill>
              </a:rPr>
              <a:t>보고 버튼을 누르면 데이터가 보고되도록 한다</a:t>
            </a:r>
            <a:r>
              <a:rPr lang="en-US" altLang="ko-KR" sz="1500" dirty="0" smtClean="0">
                <a:solidFill>
                  <a:srgbClr val="FF0000"/>
                </a:solidFill>
              </a:rPr>
              <a:t>.</a:t>
            </a:r>
            <a:br>
              <a:rPr lang="en-US" altLang="ko-KR" sz="1500" dirty="0" smtClean="0">
                <a:solidFill>
                  <a:srgbClr val="FF0000"/>
                </a:solidFill>
              </a:rPr>
            </a:br>
            <a:endParaRPr lang="ko-KR" altLang="en-US" sz="1500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3568" y="1628800"/>
            <a:ext cx="7704856" cy="46085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71600" y="1916832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날짜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971600" y="2420888"/>
            <a:ext cx="216024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691680" y="3140968"/>
            <a:ext cx="792088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43608" y="4653136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날짜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43608" y="5157192"/>
            <a:ext cx="216024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283968" y="1844824"/>
            <a:ext cx="3816424" cy="381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텍스트공간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948264" y="5733256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보고버튼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70186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 smtClean="0"/>
              <a:t>5. </a:t>
            </a:r>
            <a:r>
              <a:rPr lang="ko-KR" altLang="en-US" sz="2000" dirty="0" smtClean="0"/>
              <a:t>보고서 조회를 할 수 있어야 한다</a:t>
            </a:r>
            <a:r>
              <a:rPr lang="en-US" altLang="ko-KR" sz="2000" dirty="0" smtClean="0"/>
              <a:t>.</a:t>
            </a:r>
            <a:r>
              <a:rPr lang="en-US" altLang="ko-KR" sz="2000" dirty="0" smtClean="0"/>
              <a:t>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팀장 이상</a:t>
            </a:r>
            <a:r>
              <a:rPr lang="en-US" altLang="ko-KR" sz="2000" dirty="0" smtClean="0"/>
              <a:t>)</a:t>
            </a:r>
            <a:br>
              <a:rPr lang="en-US" altLang="ko-KR" sz="2000" dirty="0" smtClean="0"/>
            </a:br>
            <a:r>
              <a:rPr lang="en-US" altLang="ko-KR" sz="2000" dirty="0" smtClean="0"/>
              <a:t>   </a:t>
            </a:r>
            <a:r>
              <a:rPr lang="en-US" altLang="ko-KR" sz="1500" dirty="0" smtClean="0">
                <a:solidFill>
                  <a:srgbClr val="FF0000"/>
                </a:solidFill>
              </a:rPr>
              <a:t>* </a:t>
            </a:r>
            <a:r>
              <a:rPr lang="ko-KR" altLang="en-US" sz="1500" dirty="0" smtClean="0">
                <a:solidFill>
                  <a:srgbClr val="FF0000"/>
                </a:solidFill>
              </a:rPr>
              <a:t>보고서를 검색할 수 </a:t>
            </a:r>
            <a:r>
              <a:rPr lang="ko-KR" altLang="en-US" sz="1500" dirty="0" err="1" smtClean="0">
                <a:solidFill>
                  <a:srgbClr val="FF0000"/>
                </a:solidFill>
              </a:rPr>
              <a:t>있어야한다</a:t>
            </a:r>
            <a:r>
              <a:rPr lang="en-US" altLang="ko-KR" sz="1500" dirty="0" smtClean="0">
                <a:solidFill>
                  <a:srgbClr val="FF0000"/>
                </a:solidFill>
              </a:rPr>
              <a:t>.</a:t>
            </a:r>
            <a:r>
              <a:rPr lang="en-US" altLang="ko-KR" sz="1500" dirty="0" smtClean="0">
                <a:solidFill>
                  <a:srgbClr val="FF0000"/>
                </a:solidFill>
              </a:rPr>
              <a:t/>
            </a:r>
            <a:br>
              <a:rPr lang="en-US" altLang="ko-KR" sz="1500" dirty="0" smtClean="0">
                <a:solidFill>
                  <a:srgbClr val="FF0000"/>
                </a:solidFill>
              </a:rPr>
            </a:br>
            <a:endParaRPr lang="ko-KR" altLang="en-US" sz="1500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3568" y="1628800"/>
            <a:ext cx="7704856" cy="46085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23728" y="2492896"/>
            <a:ext cx="201622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날짜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995936" y="3140968"/>
            <a:ext cx="792088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55976" y="2492896"/>
            <a:ext cx="23762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형식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주간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월간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123728" y="4725144"/>
            <a:ext cx="201622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날짜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355976" y="4725144"/>
            <a:ext cx="23762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형식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주간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월간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 smtClean="0"/>
              <a:t>4. </a:t>
            </a:r>
            <a:r>
              <a:rPr lang="ko-KR" altLang="en-US" sz="2000" dirty="0" smtClean="0"/>
              <a:t>보고체계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467544" y="1772816"/>
            <a:ext cx="8229600" cy="2376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사장 </a:t>
            </a:r>
            <a:r>
              <a:rPr lang="en-US" altLang="ko-KR" sz="1500" noProof="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: </a:t>
            </a:r>
            <a:r>
              <a:rPr lang="ko-KR" altLang="en-US" sz="1500" noProof="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주간보고</a:t>
            </a:r>
            <a:r>
              <a:rPr lang="en-US" altLang="ko-KR" sz="1500" noProof="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, </a:t>
            </a:r>
            <a:r>
              <a:rPr lang="ko-KR" altLang="en-US" sz="1500" noProof="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월간보고</a:t>
            </a:r>
            <a:r>
              <a:rPr lang="en-US" altLang="ko-KR" sz="1500" noProof="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, </a:t>
            </a:r>
            <a:r>
              <a:rPr lang="ko-KR" altLang="en-US" sz="1500" noProof="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보고서 조회</a:t>
            </a:r>
            <a:endParaRPr lang="en-US" altLang="ko-KR" sz="1500" noProof="0" dirty="0" smtClean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500" dirty="0" smtClean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임원</a:t>
            </a:r>
            <a:r>
              <a:rPr lang="en-US" altLang="ko-KR" sz="15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: </a:t>
            </a:r>
            <a:r>
              <a:rPr lang="ko-KR" altLang="en-US" sz="15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주간보고</a:t>
            </a:r>
            <a:r>
              <a:rPr lang="en-US" altLang="ko-KR" sz="15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, </a:t>
            </a:r>
            <a:r>
              <a:rPr lang="ko-KR" altLang="en-US" sz="15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월간보고</a:t>
            </a:r>
            <a:r>
              <a:rPr lang="en-US" altLang="ko-KR" sz="15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, </a:t>
            </a:r>
            <a:r>
              <a:rPr lang="ko-KR" altLang="en-US" sz="15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보고서 조회</a:t>
            </a:r>
            <a:endParaRPr lang="en-US" altLang="ko-KR" sz="1500" dirty="0" smtClean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500" dirty="0" smtClean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팀장</a:t>
            </a:r>
            <a:r>
              <a:rPr lang="en-US" altLang="ko-KR" sz="15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: </a:t>
            </a:r>
            <a:r>
              <a:rPr lang="ko-KR" altLang="en-US" sz="15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주간보고</a:t>
            </a:r>
            <a:r>
              <a:rPr lang="en-US" altLang="ko-KR" sz="15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, </a:t>
            </a:r>
            <a:r>
              <a:rPr lang="ko-KR" altLang="en-US" sz="15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월간보고</a:t>
            </a:r>
            <a:r>
              <a:rPr lang="en-US" altLang="ko-KR" sz="15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, </a:t>
            </a:r>
            <a:r>
              <a:rPr lang="ko-KR" altLang="en-US" sz="15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보고서 조회</a:t>
            </a:r>
            <a:endParaRPr lang="en-US" altLang="ko-KR" sz="1500" dirty="0" smtClean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500" dirty="0" smtClean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팀원</a:t>
            </a:r>
            <a:r>
              <a:rPr lang="en-US" altLang="ko-KR" sz="15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: </a:t>
            </a:r>
            <a:r>
              <a:rPr lang="ko-KR" altLang="en-US" sz="15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주간보고</a:t>
            </a:r>
            <a:endParaRPr lang="en-US" altLang="ko-KR" sz="1500" dirty="0" smtClean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762267" y="227687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762267" y="274360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762267" y="3203645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000" dirty="0" smtClean="0"/>
              <a:t>- </a:t>
            </a:r>
            <a:r>
              <a:rPr lang="ko-KR" altLang="en-US" sz="2000" dirty="0" smtClean="0"/>
              <a:t>추후 해야 할 작업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altLang="ko-KR" sz="2000" dirty="0" smtClean="0"/>
              <a:t>1.	</a:t>
            </a:r>
            <a:r>
              <a:rPr lang="ko-KR" altLang="en-US" sz="2000" dirty="0" smtClean="0"/>
              <a:t>게시판 구현 </a:t>
            </a:r>
            <a:endParaRPr lang="en-US" altLang="ko-KR" sz="2000" dirty="0" smtClean="0"/>
          </a:p>
          <a:p>
            <a:pPr marL="457200" indent="-457200">
              <a:buNone/>
            </a:pPr>
            <a:r>
              <a:rPr lang="en-US" altLang="ko-KR" sz="2000" dirty="0" smtClean="0"/>
              <a:t>	* </a:t>
            </a:r>
            <a:r>
              <a:rPr lang="ko-KR" altLang="en-US" sz="2000" dirty="0" smtClean="0"/>
              <a:t>공지사항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소통</a:t>
            </a:r>
            <a:r>
              <a:rPr lang="en-US" altLang="ko-KR" sz="2000" dirty="0" smtClean="0"/>
              <a:t>), </a:t>
            </a:r>
            <a:r>
              <a:rPr lang="ko-KR" altLang="en-US" sz="2000" dirty="0" smtClean="0"/>
              <a:t>게시물에 </a:t>
            </a:r>
            <a:r>
              <a:rPr lang="ko-KR" altLang="en-US" sz="2000" dirty="0" err="1" smtClean="0"/>
              <a:t>댓글</a:t>
            </a:r>
            <a:r>
              <a:rPr lang="ko-KR" altLang="en-US" sz="2000" dirty="0" smtClean="0"/>
              <a:t> 추가 기능</a:t>
            </a:r>
            <a:r>
              <a:rPr lang="en-US" altLang="ko-KR" sz="2000" dirty="0" smtClean="0"/>
              <a:t>..</a:t>
            </a:r>
          </a:p>
        </p:txBody>
      </p:sp>
      <p:sp>
        <p:nvSpPr>
          <p:cNvPr id="5122" name="AutoShape 2" descr="https://keep.google.com/u/0/media/v2/1mEMgN8bsLOxzg9PsmrVwbB6sglCjYljpnlcI8k5YWJRFCkZno-sxnm4wiBnuUQ/1EBuEPkJSDLl8hEUumzQK1O7AsADwEqz0wqpcvOx3Bx5WORsTSG5cY5i23RcvEQo?accept=image%2Fgif%2Cimage%2Fjpeg%2Cimage%2Fjpg%2Cimage%2Fpng%2Cimage%2Fwebp%2Caudio%2Faac&amp;sz=4608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124" name="AutoShape 4" descr="https://keep.google.com/u/0/media/v2/1mEMgN8bsLOxzg9PsmrVwbB6sglCjYljpnlcI8k5YWJRFCkZno-sxnm4wiBnuUQ/1EBuEPkJSDLl8hEUumzQK1O7AsADwEqz0wqpcvOx3Bx5WORsTSG5cY5i23RcvEQo?accept=image%2Fgif%2Cimage%2Fjpeg%2Cimage%2Fjpg%2Cimage%2Fpng%2Cimage%2Fwebp%2Caudio%2Faac&amp;sz=4608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199</Words>
  <Application>Microsoft Office PowerPoint</Application>
  <PresentationFormat>화면 슬라이드 쇼(4:3)</PresentationFormat>
  <Paragraphs>64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Job_Note 요구사항 명세서</vt:lpstr>
      <vt:lpstr>1. 웹 사이트 접속 시 바로 오늘날짜 업무기록 화면을 띄운다.    * 데이터는 자동 저장 되도록 한다.     * 이미지는 올릴 때마다 바로 업로드가 되도록 한다. &gt;&gt; 자동으로 기능이 들어가있음.</vt:lpstr>
      <vt:lpstr>2. 과거의 노트 기록을 조회할 수 있도록 한다.    * 노트제목은 날짜로 기록     * 과거의 노트 데이터는 수정 불가     * 노트 날짜에 마우스를 갖다대면 텍스트 미리보기가 나온다.    &gt;&gt; (알아보고 시간 오래 걸릴 것 같으면 보류)     * 노트 날짜를 클릭하면 과거 업무에 대한 상세내용이 나온다.     * 노트기록을 검색 할 수 있어야 한다. (날짜로 검색, 포함된 내용으로 검색)</vt:lpstr>
      <vt:lpstr>3. 주간 업무보고를 할 수 있도록 한다. (모든 직급)    * 날짜와 내용이 현재 날짜가 해당한 그 주의 7일치(월~일) 노트기록이 나온다.     * 보고 버튼을 누르면 데이터가 보고되도록 한다. </vt:lpstr>
      <vt:lpstr>4. 월간 업무보고를 할 수 있도록 한다. (팀장 이상)    * 날짜와 내용에 현재 날짜가 해당한 그 달의 5주치 주간보고서가 나온다.     * 보고 버튼을 누르면 데이터가 보고되도록 한다. </vt:lpstr>
      <vt:lpstr>5. 보고서 조회를 할 수 있어야 한다. (팀장 이상)    * 보고서를 검색할 수 있어야한다. </vt:lpstr>
      <vt:lpstr>4. 보고체계</vt:lpstr>
      <vt:lpstr>- 추후 해야 할 작업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노지홍</dc:creator>
  <cp:lastModifiedBy>노지홍</cp:lastModifiedBy>
  <cp:revision>66</cp:revision>
  <dcterms:created xsi:type="dcterms:W3CDTF">2022-05-04T00:08:36Z</dcterms:created>
  <dcterms:modified xsi:type="dcterms:W3CDTF">2022-05-04T03:06:04Z</dcterms:modified>
</cp:coreProperties>
</file>