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4FE-6CF0-4BB8-8067-11F7A926B733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121B-ECA3-4CE7-A591-63F2FD724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4FE-6CF0-4BB8-8067-11F7A926B733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121B-ECA3-4CE7-A591-63F2FD724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4FE-6CF0-4BB8-8067-11F7A926B733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121B-ECA3-4CE7-A591-63F2FD724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4FE-6CF0-4BB8-8067-11F7A926B733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121B-ECA3-4CE7-A591-63F2FD724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4FE-6CF0-4BB8-8067-11F7A926B733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121B-ECA3-4CE7-A591-63F2FD724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4FE-6CF0-4BB8-8067-11F7A926B733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121B-ECA3-4CE7-A591-63F2FD724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4FE-6CF0-4BB8-8067-11F7A926B733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121B-ECA3-4CE7-A591-63F2FD724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4FE-6CF0-4BB8-8067-11F7A926B733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121B-ECA3-4CE7-A591-63F2FD724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4FE-6CF0-4BB8-8067-11F7A926B733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121B-ECA3-4CE7-A591-63F2FD724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4FE-6CF0-4BB8-8067-11F7A926B733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121B-ECA3-4CE7-A591-63F2FD724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44FE-6CF0-4BB8-8067-11F7A926B733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121B-ECA3-4CE7-A591-63F2FD724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344FE-6CF0-4BB8-8067-11F7A926B733}" type="datetimeFigureOut">
              <a:rPr lang="ko-KR" altLang="en-US" smtClean="0"/>
              <a:pPr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121B-ECA3-4CE7-A591-63F2FD724C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인트라넷 보고</a:t>
            </a:r>
            <a:r>
              <a:rPr lang="ko-KR" altLang="en-US" dirty="0"/>
              <a:t>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841648"/>
          </a:xfrm>
        </p:spPr>
        <p:txBody>
          <a:bodyPr/>
          <a:lstStyle/>
          <a:p>
            <a:pPr algn="r"/>
            <a:r>
              <a:rPr lang="ko-KR" altLang="en-US" sz="2000" dirty="0" smtClean="0"/>
              <a:t>작성자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노지홍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날짜 </a:t>
            </a:r>
            <a:r>
              <a:rPr lang="en-US" altLang="ko-KR" sz="2000" dirty="0" smtClean="0"/>
              <a:t>: 2022.05.16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000" dirty="0" smtClean="0"/>
              <a:t>3-2) </a:t>
            </a:r>
            <a:r>
              <a:rPr lang="ko-KR" altLang="en-US" sz="3000" dirty="0" smtClean="0"/>
              <a:t>주간보고서 작성 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기록한 노트를 문서화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41941"/>
            <a:ext cx="8229600" cy="384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7596336" y="2636912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429000"/>
            <a:ext cx="3088953" cy="47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직선 화살표 연결선 10"/>
          <p:cNvCxnSpPr/>
          <p:nvPr/>
        </p:nvCxnSpPr>
        <p:spPr>
          <a:xfrm>
            <a:off x="8229600" y="2996952"/>
            <a:ext cx="1480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803029" y="3482346"/>
            <a:ext cx="93610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6660232" y="3861048"/>
            <a:ext cx="1541263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437112"/>
            <a:ext cx="397425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000" dirty="0" smtClean="0"/>
              <a:t>3-3) </a:t>
            </a:r>
            <a:r>
              <a:rPr lang="ko-KR" altLang="en-US" sz="3000" dirty="0" smtClean="0"/>
              <a:t>업무공</a:t>
            </a:r>
            <a:r>
              <a:rPr lang="ko-KR" altLang="en-US" sz="3000" dirty="0" smtClean="0"/>
              <a:t>유</a:t>
            </a:r>
            <a:endParaRPr lang="ko-KR" altLang="en-US" sz="3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469694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3347864" y="5085184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132856"/>
            <a:ext cx="444011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직선 화살표 연결선 13"/>
          <p:cNvCxnSpPr>
            <a:endCxn id="4099" idx="2"/>
          </p:cNvCxnSpPr>
          <p:nvPr/>
        </p:nvCxnSpPr>
        <p:spPr>
          <a:xfrm flipV="1">
            <a:off x="3563888" y="4005064"/>
            <a:ext cx="279612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000" dirty="0" smtClean="0"/>
              <a:t>4. </a:t>
            </a:r>
            <a:r>
              <a:rPr lang="ko-KR" altLang="en-US" sz="3000" dirty="0" smtClean="0"/>
              <a:t>인트라넷에 대한 두 가지 방안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ko-KR" altLang="en-US" sz="2000" dirty="0" smtClean="0"/>
              <a:t>직접 개발한 인트라넷 웹 사이트를 사용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	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웹사이트로 운영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별도 로그인 필요</a:t>
            </a:r>
            <a:r>
              <a:rPr lang="en-US" altLang="ko-KR" sz="1600" dirty="0" smtClean="0"/>
              <a:t>)</a:t>
            </a:r>
          </a:p>
          <a:p>
            <a:pPr marL="457200" indent="-457200">
              <a:buNone/>
            </a:pP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2)	Google Keep </a:t>
            </a:r>
            <a:r>
              <a:rPr lang="ko-KR" altLang="en-US" sz="2000" dirty="0" smtClean="0"/>
              <a:t>어플리케이션을 사용</a:t>
            </a:r>
            <a:endParaRPr lang="en-US" altLang="ko-KR" sz="2000" dirty="0" smtClean="0"/>
          </a:p>
          <a:p>
            <a:pPr marL="857250" lvl="1" indent="-457200">
              <a:buNone/>
            </a:pPr>
            <a:r>
              <a:rPr lang="en-US" altLang="ko-KR" sz="1600" dirty="0" smtClean="0"/>
              <a:t> &gt; </a:t>
            </a:r>
            <a:r>
              <a:rPr lang="ko-KR" altLang="en-US" sz="1600" dirty="0" err="1" smtClean="0"/>
              <a:t>구글</a:t>
            </a:r>
            <a:r>
              <a:rPr lang="ko-KR" altLang="en-US" sz="1600" dirty="0" smtClean="0"/>
              <a:t> 계정 사용</a:t>
            </a:r>
            <a:endParaRPr lang="en-US" altLang="ko-KR" sz="1600" dirty="0" smtClean="0"/>
          </a:p>
          <a:p>
            <a:pPr marL="857250" lvl="1" indent="-45720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&gt; </a:t>
            </a:r>
            <a:r>
              <a:rPr lang="ko-KR" altLang="en-US" sz="1600" dirty="0" err="1" smtClean="0"/>
              <a:t>모바일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앱</a:t>
            </a:r>
            <a:r>
              <a:rPr lang="ko-KR" altLang="en-US" sz="1600" dirty="0" smtClean="0"/>
              <a:t> 지원</a:t>
            </a:r>
            <a:endParaRPr lang="en-US" altLang="ko-KR" sz="1600" dirty="0" smtClean="0"/>
          </a:p>
          <a:p>
            <a:pPr marL="857250" lvl="1" indent="-457200">
              <a:buNone/>
            </a:pPr>
            <a:endParaRPr lang="en-US" altLang="ko-KR" sz="1600" dirty="0" smtClean="0"/>
          </a:p>
          <a:p>
            <a:pPr marL="457200" indent="-457200">
              <a:buAutoNum type="arabicParenR"/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000" dirty="0" smtClean="0"/>
              <a:t>목</a:t>
            </a:r>
            <a:r>
              <a:rPr lang="ko-KR" altLang="en-US" sz="3000" dirty="0" smtClean="0"/>
              <a:t>차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/>
              <a:t>구현된 기능 보고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/>
            </a:pPr>
            <a:r>
              <a:rPr lang="ko-KR" altLang="en-US" sz="2000" dirty="0" smtClean="0"/>
              <a:t>인트라넷 목적 분석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	</a:t>
            </a:r>
            <a:r>
              <a:rPr lang="en-US" altLang="ko-KR" sz="1500" dirty="0" smtClean="0"/>
              <a:t>&gt; </a:t>
            </a:r>
            <a:r>
              <a:rPr lang="ko-KR" altLang="en-US" sz="1500" dirty="0" smtClean="0"/>
              <a:t>인트라넷 목적에 대해 생각하다 보니 목적에 맞는 잘 만들어진 어플리케이션들이 많이 있어서 분석 해봤습니다</a:t>
            </a:r>
            <a:r>
              <a:rPr lang="en-US" altLang="ko-KR" sz="15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 smtClean="0"/>
          </a:p>
          <a:p>
            <a:pPr marL="457200" indent="-457200">
              <a:buAutoNum type="arabicPeriod" startAt="3"/>
            </a:pPr>
            <a:r>
              <a:rPr lang="ko-KR" altLang="en-US" sz="2000" dirty="0" smtClean="0"/>
              <a:t>인트라넷 목적에 맞는 어플리케이션 조사</a:t>
            </a:r>
            <a:endParaRPr lang="en-US" altLang="ko-KR" sz="2000" dirty="0" smtClean="0"/>
          </a:p>
          <a:p>
            <a:pPr marL="457200" indent="-457200">
              <a:buAutoNum type="arabicPeriod" startAt="3"/>
            </a:pPr>
            <a:endParaRPr lang="en-US" altLang="ko-KR" sz="2000" dirty="0" smtClean="0"/>
          </a:p>
          <a:p>
            <a:pPr marL="457200" indent="-457200">
              <a:buAutoNum type="arabicPeriod" startAt="3"/>
            </a:pPr>
            <a:r>
              <a:rPr lang="ko-KR" altLang="en-US" sz="2000" dirty="0" smtClean="0"/>
              <a:t>인트라넷에 대한 두 가지 방안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&gt; 1</a:t>
            </a:r>
            <a:r>
              <a:rPr lang="ko-KR" altLang="en-US" sz="2000" dirty="0" smtClean="0"/>
              <a:t>안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인트라넷을 직접 개발하여 사용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smtClean="0"/>
              <a:t>&gt; 2</a:t>
            </a:r>
            <a:r>
              <a:rPr lang="ko-KR" altLang="en-US" sz="2000" dirty="0" smtClean="0"/>
              <a:t>안 </a:t>
            </a:r>
            <a:r>
              <a:rPr lang="en-US" altLang="ko-KR" sz="2000" dirty="0" smtClean="0"/>
              <a:t>: Google Keep </a:t>
            </a:r>
            <a:r>
              <a:rPr lang="ko-KR" altLang="en-US" sz="2000" dirty="0" smtClean="0"/>
              <a:t>어플리케이션 사용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000" dirty="0" smtClean="0"/>
              <a:t>1. </a:t>
            </a:r>
            <a:r>
              <a:rPr lang="ko-KR" altLang="en-US" sz="3000" dirty="0" smtClean="0"/>
              <a:t>구현된 기능 보고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1) </a:t>
            </a:r>
            <a:r>
              <a:rPr lang="ko-KR" altLang="en-US" sz="2000" dirty="0" smtClean="0"/>
              <a:t>로그인 시 노트 로딩 및 자동저장 기능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&gt; </a:t>
            </a:r>
            <a:r>
              <a:rPr lang="ko-KR" altLang="en-US" sz="2000" dirty="0" smtClean="0"/>
              <a:t>자동저장은 보안상 크롬 브라우저에 대한 이슈 때문에 보류함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2) </a:t>
            </a:r>
            <a:r>
              <a:rPr lang="ko-KR" altLang="en-US" sz="2000" dirty="0" smtClean="0"/>
              <a:t>저장된 노트 조회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제목은 날짜로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제목에 마우스 올릴 시 텍스트 </a:t>
            </a:r>
            <a:r>
              <a:rPr lang="ko-KR" altLang="en-US" sz="2000" dirty="0" err="1" smtClean="0"/>
              <a:t>미리보기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3) </a:t>
            </a:r>
            <a:r>
              <a:rPr lang="ko-KR" altLang="en-US" sz="2000" dirty="0" smtClean="0"/>
              <a:t>주간보고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000" dirty="0" smtClean="0"/>
              <a:t>1-1</a:t>
            </a:r>
            <a:r>
              <a:rPr lang="en-US" altLang="ko-KR" sz="3000" dirty="0" smtClean="0"/>
              <a:t>) </a:t>
            </a:r>
            <a:r>
              <a:rPr lang="ko-KR" altLang="en-US" sz="3000" dirty="0" smtClean="0"/>
              <a:t>로그인 시 노트 로딩 및 노트 저장</a:t>
            </a:r>
            <a:endParaRPr lang="ko-KR" altLang="en-US" sz="3000" dirty="0"/>
          </a:p>
        </p:txBody>
      </p:sp>
      <p:pic>
        <p:nvPicPr>
          <p:cNvPr id="6" name="내용 개체 틀 5" descr="KakaoTalk_20220516_094151270_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1151617" y="512672"/>
            <a:ext cx="1512170" cy="3024340"/>
          </a:xfrm>
        </p:spPr>
      </p:pic>
      <p:cxnSp>
        <p:nvCxnSpPr>
          <p:cNvPr id="9" name="직선 화살표 연결선 8"/>
          <p:cNvCxnSpPr/>
          <p:nvPr/>
        </p:nvCxnSpPr>
        <p:spPr>
          <a:xfrm>
            <a:off x="3563888" y="206084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63888" y="1628800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PC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6" idx="1"/>
          </p:cNvCxnSpPr>
          <p:nvPr/>
        </p:nvCxnSpPr>
        <p:spPr>
          <a:xfrm>
            <a:off x="1907702" y="2780927"/>
            <a:ext cx="288032" cy="2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3568" y="284364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모바일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14" name="그림 13" descr="KakaoTalk_20220516_1003248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46504" y="2952328"/>
            <a:ext cx="1809472" cy="371703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196752"/>
            <a:ext cx="4202179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000" dirty="0" smtClean="0"/>
              <a:t>1-2</a:t>
            </a:r>
            <a:r>
              <a:rPr lang="en-US" altLang="ko-KR" sz="3000" dirty="0" smtClean="0"/>
              <a:t>) </a:t>
            </a:r>
            <a:r>
              <a:rPr lang="ko-KR" altLang="en-US" sz="3000" dirty="0" smtClean="0"/>
              <a:t>저장된 노트 조회</a:t>
            </a:r>
            <a:endParaRPr lang="ko-KR" altLang="en-US" sz="3000" dirty="0"/>
          </a:p>
        </p:txBody>
      </p:sp>
      <p:pic>
        <p:nvPicPr>
          <p:cNvPr id="15" name="내용 개체 틀 14" descr="KakaoTalk_20220516_094151270_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1154120" y="654192"/>
            <a:ext cx="1435160" cy="2952328"/>
          </a:xfrm>
        </p:spPr>
      </p:pic>
      <p:cxnSp>
        <p:nvCxnSpPr>
          <p:cNvPr id="16" name="직선 화살표 연결선 15"/>
          <p:cNvCxnSpPr/>
          <p:nvPr/>
        </p:nvCxnSpPr>
        <p:spPr>
          <a:xfrm>
            <a:off x="3491880" y="21328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47864" y="155679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79714" y="2852936"/>
            <a:ext cx="43204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568" y="30689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모바일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22" name="그림 21" descr="KakaoTalk_20220516_1008253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9658" y="3068960"/>
            <a:ext cx="1704310" cy="3501008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620688"/>
            <a:ext cx="4219651" cy="292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000" dirty="0" smtClean="0"/>
              <a:t>1-3</a:t>
            </a:r>
            <a:r>
              <a:rPr lang="en-US" altLang="ko-KR" sz="3000" dirty="0" smtClean="0"/>
              <a:t>) </a:t>
            </a:r>
            <a:r>
              <a:rPr lang="ko-KR" altLang="en-US" sz="3000" dirty="0" smtClean="0"/>
              <a:t>주간보고</a:t>
            </a:r>
            <a:endParaRPr lang="ko-KR" altLang="en-US" sz="30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491880" y="21328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47864" y="155679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979714" y="2852936"/>
            <a:ext cx="43204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568" y="30689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모바일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124744"/>
            <a:ext cx="4078671" cy="257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KakaoTalk_20220516_10121597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3068960"/>
            <a:ext cx="1726034" cy="3545632"/>
          </a:xfrm>
          <a:prstGeom prst="rect">
            <a:avLst/>
          </a:prstGeom>
        </p:spPr>
      </p:pic>
      <p:pic>
        <p:nvPicPr>
          <p:cNvPr id="23" name="그림 22" descr="KakaoTalk_20220516_09415127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1050810" y="469470"/>
            <a:ext cx="1512168" cy="31107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000" dirty="0"/>
              <a:t>2</a:t>
            </a:r>
            <a:r>
              <a:rPr lang="en-US" altLang="ko-KR" sz="3000" dirty="0" smtClean="0"/>
              <a:t>. </a:t>
            </a:r>
            <a:r>
              <a:rPr lang="ko-KR" altLang="en-US" sz="3000" dirty="0" smtClean="0"/>
              <a:t>인트라넷 목적 분석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ko-KR" altLang="en-US" sz="2000" dirty="0" smtClean="0"/>
              <a:t>직원들 개개인이 회사에 대한 업무를 기록하도록 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arenR"/>
            </a:pPr>
            <a:endParaRPr lang="en-US" altLang="ko-KR" sz="2000" dirty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직원들이 보고서를 작성하는 것에 대해 편리하게 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None/>
            </a:pP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&gt;&gt; </a:t>
            </a:r>
            <a:r>
              <a:rPr lang="ko-KR" altLang="en-US" sz="2000" dirty="0" smtClean="0"/>
              <a:t>해당 목적에 맞는 어플리케이션들이 많이 있어서 조사를 해봤습니다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000" dirty="0"/>
              <a:t>3</a:t>
            </a:r>
            <a:r>
              <a:rPr lang="en-US" altLang="ko-KR" sz="3000" dirty="0" smtClean="0"/>
              <a:t>. </a:t>
            </a:r>
            <a:r>
              <a:rPr lang="ko-KR" altLang="en-US" sz="3000" dirty="0" smtClean="0"/>
              <a:t>인트라넷 목적에 맞는 어플리케이션 조사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000" dirty="0" smtClean="0"/>
              <a:t>어플리케이션 명 </a:t>
            </a:r>
            <a:r>
              <a:rPr lang="en-US" altLang="ko-KR" sz="2000" dirty="0" smtClean="0"/>
              <a:t>: </a:t>
            </a:r>
            <a:r>
              <a:rPr lang="en-US" altLang="ko-KR" sz="2000" dirty="0" smtClean="0"/>
              <a:t>Google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Keep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기능 분석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노트기록 및 저장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이미지 업로드 가능</a:t>
            </a:r>
            <a:r>
              <a:rPr lang="en-US" altLang="ko-KR" sz="2000" dirty="0" smtClean="0"/>
              <a:t>)</a:t>
            </a:r>
          </a:p>
          <a:p>
            <a:pPr marL="457200" indent="-457200">
              <a:buAutoNum type="arabicParenR"/>
            </a:pP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주간보고서 작성</a:t>
            </a:r>
            <a:endParaRPr lang="en-US" altLang="ko-KR" sz="2000" dirty="0" smtClean="0"/>
          </a:p>
          <a:p>
            <a:pPr marL="457200" indent="-457200">
              <a:buAutoNum type="arabicParenR"/>
            </a:pPr>
            <a:endParaRPr lang="en-US" altLang="ko-KR" sz="2000" dirty="0" smtClean="0"/>
          </a:p>
          <a:p>
            <a:pPr marL="457200" indent="-457200">
              <a:buAutoNum type="arabicParenR"/>
            </a:pPr>
            <a:r>
              <a:rPr lang="ko-KR" altLang="en-US" sz="2000" dirty="0" smtClean="0"/>
              <a:t>업무 공유</a:t>
            </a:r>
            <a:endParaRPr lang="en-US" altLang="ko-KR" sz="2000" dirty="0" smtClean="0"/>
          </a:p>
          <a:p>
            <a:pPr marL="457200" indent="-457200">
              <a:buNone/>
            </a:pPr>
            <a:r>
              <a:rPr lang="en-US" altLang="ko-KR" sz="2000" dirty="0" smtClean="0"/>
              <a:t>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000" dirty="0" smtClean="0"/>
              <a:t>3-1) </a:t>
            </a:r>
            <a:r>
              <a:rPr lang="ko-KR" altLang="en-US" sz="3000" dirty="0" smtClean="0"/>
              <a:t>노트기록 및 저장</a:t>
            </a:r>
            <a:r>
              <a:rPr lang="en-US" altLang="ko-KR" sz="3000" dirty="0" smtClean="0"/>
              <a:t> 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이미지 업로드 가능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50103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151</Words>
  <Application>Microsoft Office PowerPoint</Application>
  <PresentationFormat>화면 슬라이드 쇼(4:3)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인트라넷 보고서</vt:lpstr>
      <vt:lpstr>목차</vt:lpstr>
      <vt:lpstr>1. 구현된 기능 보고</vt:lpstr>
      <vt:lpstr>1-1) 로그인 시 노트 로딩 및 노트 저장</vt:lpstr>
      <vt:lpstr>1-2) 저장된 노트 조회</vt:lpstr>
      <vt:lpstr>1-3) 주간보고</vt:lpstr>
      <vt:lpstr>2. 인트라넷 목적 분석</vt:lpstr>
      <vt:lpstr>3. 인트라넷 목적에 맞는 어플리케이션 조사</vt:lpstr>
      <vt:lpstr>3-1) 노트기록 및 저장 (이미지 업로드 가능)</vt:lpstr>
      <vt:lpstr>3-2) 주간보고서 작성 (기록한 노트를 문서화)</vt:lpstr>
      <vt:lpstr>3-3) 업무공유</vt:lpstr>
      <vt:lpstr>4. 인트라넷에 대한 두 가지 방안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인트라넷 보고서</dc:title>
  <dc:creator>노지홍</dc:creator>
  <cp:lastModifiedBy>노지홍</cp:lastModifiedBy>
  <cp:revision>62</cp:revision>
  <dcterms:created xsi:type="dcterms:W3CDTF">2022-05-16T00:49:30Z</dcterms:created>
  <dcterms:modified xsi:type="dcterms:W3CDTF">2022-05-16T03:14:07Z</dcterms:modified>
</cp:coreProperties>
</file>