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0" r:id="rId5"/>
    <p:sldId id="263" r:id="rId6"/>
    <p:sldId id="267" r:id="rId7"/>
    <p:sldId id="264" r:id="rId8"/>
    <p:sldId id="268" r:id="rId9"/>
    <p:sldId id="278" r:id="rId10"/>
    <p:sldId id="279" r:id="rId11"/>
    <p:sldId id="280" r:id="rId12"/>
    <p:sldId id="281" r:id="rId13"/>
    <p:sldId id="274" r:id="rId14"/>
    <p:sldId id="275" r:id="rId15"/>
    <p:sldId id="276" r:id="rId16"/>
    <p:sldId id="277" r:id="rId17"/>
    <p:sldId id="282" r:id="rId18"/>
    <p:sldId id="261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4F8"/>
    <a:srgbClr val="205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4" autoAdjust="0"/>
    <p:restoredTop sz="93955" autoAdjust="0"/>
  </p:normalViewPr>
  <p:slideViewPr>
    <p:cSldViewPr snapToGrid="0">
      <p:cViewPr varScale="1">
        <p:scale>
          <a:sx n="97" d="100"/>
          <a:sy n="97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8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3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057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86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32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7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1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4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2023-12-20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wlgnsglffld/cloud-comput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5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동 입력 27"/>
          <p:cNvSpPr/>
          <p:nvPr/>
        </p:nvSpPr>
        <p:spPr>
          <a:xfrm rot="16200000" flipH="1">
            <a:off x="4616610" y="-717388"/>
            <a:ext cx="6863488" cy="82872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4 w 10000"/>
              <a:gd name="connsiteY0" fmla="*/ 501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4 w 10000"/>
              <a:gd name="connsiteY4" fmla="*/ 5017 h 10000"/>
              <a:gd name="connsiteX0" fmla="*/ 25 w 10000"/>
              <a:gd name="connsiteY0" fmla="*/ 479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5 w 10000"/>
              <a:gd name="connsiteY4" fmla="*/ 4796 h 10000"/>
              <a:gd name="connsiteX0" fmla="*/ 0 w 10008"/>
              <a:gd name="connsiteY0" fmla="*/ 4796 h 10000"/>
              <a:gd name="connsiteX1" fmla="*/ 10008 w 10008"/>
              <a:gd name="connsiteY1" fmla="*/ 0 h 10000"/>
              <a:gd name="connsiteX2" fmla="*/ 10008 w 10008"/>
              <a:gd name="connsiteY2" fmla="*/ 10000 h 10000"/>
              <a:gd name="connsiteX3" fmla="*/ 8 w 10008"/>
              <a:gd name="connsiteY3" fmla="*/ 10000 h 10000"/>
              <a:gd name="connsiteX4" fmla="*/ 0 w 10008"/>
              <a:gd name="connsiteY4" fmla="*/ 4796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8" h="10000">
                <a:moveTo>
                  <a:pt x="0" y="4796"/>
                </a:moveTo>
                <a:lnTo>
                  <a:pt x="10008" y="0"/>
                </a:lnTo>
                <a:lnTo>
                  <a:pt x="10008" y="10000"/>
                </a:lnTo>
                <a:lnTo>
                  <a:pt x="8" y="10000"/>
                </a:lnTo>
                <a:cubicBezTo>
                  <a:pt x="13" y="8339"/>
                  <a:pt x="-5" y="6457"/>
                  <a:pt x="0" y="4796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3C2BB6-BF4E-6E3D-A6A3-A03412F79395}"/>
              </a:ext>
            </a:extLst>
          </p:cNvPr>
          <p:cNvSpPr/>
          <p:nvPr/>
        </p:nvSpPr>
        <p:spPr>
          <a:xfrm>
            <a:off x="3904708" y="3248588"/>
            <a:ext cx="4354251" cy="46703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noFill/>
          </a:ln>
          <a:effectLst>
            <a:outerShdw dist="635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2000" i="1" kern="0" dirty="0">
                <a:solidFill>
                  <a:srgbClr val="205AC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일주일 날씨 시각화</a:t>
            </a:r>
            <a:endParaRPr lang="en-US" altLang="ko-KR" sz="700" kern="0" dirty="0">
              <a:solidFill>
                <a:srgbClr val="205AC8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086053" y="3740026"/>
            <a:ext cx="11881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kern="0" dirty="0">
                <a:solidFill>
                  <a:srgbClr val="DFE4F8"/>
                </a:solidFill>
              </a:rPr>
              <a:t>20169026_</a:t>
            </a:r>
            <a:r>
              <a:rPr lang="ko-KR" altLang="en-US" sz="1000" kern="0" dirty="0">
                <a:solidFill>
                  <a:srgbClr val="DFE4F8"/>
                </a:solidFill>
              </a:rPr>
              <a:t>김지훈</a:t>
            </a:r>
            <a:endParaRPr lang="en-US" altLang="ko-KR" sz="1000" kern="0" dirty="0">
              <a:solidFill>
                <a:srgbClr val="DFE4F8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4062897" y="3389234"/>
            <a:ext cx="185738" cy="185738"/>
            <a:chOff x="863846" y="1895476"/>
            <a:chExt cx="185738" cy="18573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205AC8"/>
            </a:solidFill>
            <a:ln w="200025">
              <a:solidFill>
                <a:srgbClr val="205AC8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D05B4-2ABD-14DB-21D5-3928DA931FEE}"/>
              </a:ext>
            </a:extLst>
          </p:cNvPr>
          <p:cNvSpPr/>
          <p:nvPr/>
        </p:nvSpPr>
        <p:spPr>
          <a:xfrm>
            <a:off x="3969473" y="3009630"/>
            <a:ext cx="24160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00" kern="0" dirty="0">
                <a:solidFill>
                  <a:srgbClr val="DFE4F8"/>
                </a:solidFill>
              </a:rPr>
              <a:t>Virtualization AND </a:t>
            </a:r>
            <a:r>
              <a:rPr lang="en-US" altLang="ko-KR" sz="1000" kern="0" dirty="0" err="1">
                <a:solidFill>
                  <a:srgbClr val="DFE4F8"/>
                </a:solidFill>
              </a:rPr>
              <a:t>Cloude</a:t>
            </a:r>
            <a:r>
              <a:rPr lang="en-US" altLang="ko-KR" sz="1000" kern="0" dirty="0">
                <a:solidFill>
                  <a:srgbClr val="DFE4F8"/>
                </a:solidFill>
              </a:rPr>
              <a:t> Computing</a:t>
            </a:r>
          </a:p>
        </p:txBody>
      </p:sp>
    </p:spTree>
    <p:extLst>
      <p:ext uri="{BB962C8B-B14F-4D97-AF65-F5344CB8AC3E}">
        <p14:creationId xmlns:p14="http://schemas.microsoft.com/office/powerpoint/2010/main" val="386546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28747C67-AEB8-76B4-2A73-276E9066DA01}"/>
              </a:ext>
            </a:extLst>
          </p:cNvPr>
          <p:cNvSpPr/>
          <p:nvPr/>
        </p:nvSpPr>
        <p:spPr>
          <a:xfrm>
            <a:off x="598241" y="3982676"/>
            <a:ext cx="693365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B59734-858A-4470-48C8-CAC0F5ED8506}"/>
              </a:ext>
            </a:extLst>
          </p:cNvPr>
          <p:cNvSpPr/>
          <p:nvPr/>
        </p:nvSpPr>
        <p:spPr>
          <a:xfrm>
            <a:off x="670348" y="4052799"/>
            <a:ext cx="67738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수집을 할 값들을 선언 후 변수로 지정 한다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02C61CB8-3748-B2EF-7F48-83D3A2BC15A9}"/>
              </a:ext>
            </a:extLst>
          </p:cNvPr>
          <p:cNvSpPr/>
          <p:nvPr/>
        </p:nvSpPr>
        <p:spPr>
          <a:xfrm>
            <a:off x="598240" y="4961574"/>
            <a:ext cx="6933649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62CF84E-F765-C1AB-EBE2-D11FB15DCEE7}"/>
              </a:ext>
            </a:extLst>
          </p:cNvPr>
          <p:cNvSpPr/>
          <p:nvPr/>
        </p:nvSpPr>
        <p:spPr>
          <a:xfrm>
            <a:off x="681432" y="5028832"/>
            <a:ext cx="676279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</a:t>
            </a:r>
            <a:r>
              <a:rPr lang="ko-KR" altLang="en-US" sz="1600" b="1" dirty="0">
                <a:latin typeface="+mj-lt"/>
              </a:rPr>
              <a:t>불필요한 값들을 지우기 위해 </a:t>
            </a:r>
            <a:r>
              <a:rPr lang="en-US" altLang="ko-KR" sz="1600" b="1" dirty="0">
                <a:latin typeface="+mj-lt"/>
              </a:rPr>
              <a:t>Replace </a:t>
            </a:r>
            <a:r>
              <a:rPr lang="ko-KR" altLang="en-US" sz="1600" b="1" dirty="0">
                <a:latin typeface="+mj-lt"/>
              </a:rPr>
              <a:t>해준다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6" name="모서리가 둥근 직사각형 42">
            <a:extLst>
              <a:ext uri="{FF2B5EF4-FFF2-40B4-BE49-F238E27FC236}">
                <a16:creationId xmlns:a16="http://schemas.microsoft.com/office/drawing/2014/main" id="{CCB12D8F-D3E7-46C2-B9A1-D4BB7A019911}"/>
              </a:ext>
            </a:extLst>
          </p:cNvPr>
          <p:cNvSpPr/>
          <p:nvPr/>
        </p:nvSpPr>
        <p:spPr>
          <a:xfrm>
            <a:off x="611241" y="2936520"/>
            <a:ext cx="6933651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6CF131A-659D-A01D-6437-223EFA93A0A3}"/>
              </a:ext>
            </a:extLst>
          </p:cNvPr>
          <p:cNvSpPr/>
          <p:nvPr/>
        </p:nvSpPr>
        <p:spPr>
          <a:xfrm>
            <a:off x="641714" y="3006643"/>
            <a:ext cx="68025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날씨 정보를 수집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(Crawling)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할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URL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을 선언해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1059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9F0B5266-87D4-C140-C4AD-F0B9AA8D9D87}"/>
              </a:ext>
            </a:extLst>
          </p:cNvPr>
          <p:cNvSpPr/>
          <p:nvPr/>
        </p:nvSpPr>
        <p:spPr>
          <a:xfrm>
            <a:off x="598241" y="3982676"/>
            <a:ext cx="693365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4E5B6B-60AC-D259-8D8F-54A6E3288A4A}"/>
              </a:ext>
            </a:extLst>
          </p:cNvPr>
          <p:cNvSpPr/>
          <p:nvPr/>
        </p:nvSpPr>
        <p:spPr>
          <a:xfrm>
            <a:off x="670348" y="4052799"/>
            <a:ext cx="677387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이전에 선언하였던 변수들을 차례대로 </a:t>
            </a:r>
            <a:r>
              <a:rPr lang="en-US" altLang="ko-KR" sz="1600" b="1" dirty="0" err="1">
                <a:latin typeface="+mn-ea"/>
              </a:rPr>
              <a:t>appen</a:t>
            </a:r>
            <a:r>
              <a:rPr lang="ko-KR" altLang="en-US" sz="1600" b="1" dirty="0">
                <a:latin typeface="+mn-ea"/>
              </a:rPr>
              <a:t>를 시켜준다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F8D4614C-D4AF-D943-D89C-525908ABECE9}"/>
              </a:ext>
            </a:extLst>
          </p:cNvPr>
          <p:cNvSpPr/>
          <p:nvPr/>
        </p:nvSpPr>
        <p:spPr>
          <a:xfrm>
            <a:off x="598240" y="4961574"/>
            <a:ext cx="6933649" cy="73287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12710B8-F397-2C10-2E03-898F9D8B163A}"/>
              </a:ext>
            </a:extLst>
          </p:cNvPr>
          <p:cNvSpPr/>
          <p:nvPr/>
        </p:nvSpPr>
        <p:spPr>
          <a:xfrm>
            <a:off x="681432" y="5028832"/>
            <a:ext cx="67627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Except</a:t>
            </a:r>
            <a:r>
              <a:rPr lang="ko-KR" altLang="en-US" sz="1600" b="1" dirty="0">
                <a:latin typeface="+mj-lt"/>
              </a:rPr>
              <a:t>를 이용하여 코드를 실행하는 중에 발생한 에러를 예외적으로 처리할 수 있게 해준다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51E8C764-1557-AD45-A8D3-B8E1D2381A7D}"/>
              </a:ext>
            </a:extLst>
          </p:cNvPr>
          <p:cNvSpPr/>
          <p:nvPr/>
        </p:nvSpPr>
        <p:spPr>
          <a:xfrm>
            <a:off x="611241" y="2936520"/>
            <a:ext cx="6933651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AA5975E-51CD-D549-00CC-590195DCE10F}"/>
              </a:ext>
            </a:extLst>
          </p:cNvPr>
          <p:cNvSpPr/>
          <p:nvPr/>
        </p:nvSpPr>
        <p:spPr>
          <a:xfrm>
            <a:off x="641714" y="3006643"/>
            <a:ext cx="680250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변수들을 차례대로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append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하기 위해 빈 배열 하나를 선언을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477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6577A347-7692-10D2-3010-B9CA436E1CD4}"/>
              </a:ext>
            </a:extLst>
          </p:cNvPr>
          <p:cNvSpPr/>
          <p:nvPr/>
        </p:nvSpPr>
        <p:spPr>
          <a:xfrm>
            <a:off x="612899" y="2543113"/>
            <a:ext cx="6713010" cy="9641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BE96A2-086F-3BBA-6684-4E574D111DF8}"/>
              </a:ext>
            </a:extLst>
          </p:cNvPr>
          <p:cNvSpPr/>
          <p:nvPr/>
        </p:nvSpPr>
        <p:spPr>
          <a:xfrm>
            <a:off x="701920" y="2616547"/>
            <a:ext cx="62344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  <a:defRPr/>
            </a:pPr>
            <a:r>
              <a:rPr lang="en-US" altLang="ko-KR" sz="1600" b="1" dirty="0">
                <a:latin typeface="+mn-ea"/>
              </a:rPr>
              <a:t>Data</a:t>
            </a:r>
            <a:r>
              <a:rPr lang="ko-KR" altLang="en-US" sz="1600" b="1" dirty="0">
                <a:latin typeface="+mn-ea"/>
              </a:rPr>
              <a:t>라는 변수 안에 이전에 </a:t>
            </a:r>
            <a:r>
              <a:rPr lang="en-US" altLang="ko-KR" sz="1600" b="1" dirty="0">
                <a:latin typeface="+mn-ea"/>
              </a:rPr>
              <a:t>tags </a:t>
            </a:r>
            <a:r>
              <a:rPr lang="ko-KR" altLang="en-US" sz="1600" b="1" dirty="0" err="1">
                <a:latin typeface="+mn-ea"/>
              </a:rPr>
              <a:t>배열값에</a:t>
            </a:r>
            <a:r>
              <a:rPr lang="ko-KR" altLang="en-US" sz="1600" b="1" dirty="0">
                <a:latin typeface="+mn-ea"/>
              </a:rPr>
              <a:t> 들어갔던 변수들을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차례대로 선언을 해준다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그 후 </a:t>
            </a:r>
            <a:r>
              <a:rPr lang="en-US" altLang="ko-KR" sz="1600" b="1" dirty="0">
                <a:latin typeface="+mn-ea"/>
              </a:rPr>
              <a:t>table</a:t>
            </a:r>
            <a:r>
              <a:rPr lang="ko-KR" altLang="en-US" sz="1600" b="1" dirty="0">
                <a:latin typeface="+mn-ea"/>
              </a:rPr>
              <a:t>에서 기본키로 사용할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 err="1">
                <a:latin typeface="+mn-ea"/>
              </a:rPr>
              <a:t>PartitonKey</a:t>
            </a:r>
            <a:r>
              <a:rPr lang="ko-KR" altLang="en-US" sz="1600" b="1" dirty="0">
                <a:latin typeface="+mn-ea"/>
              </a:rPr>
              <a:t>를 선언하여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D8E64203-3C0E-98DC-EE05-D3AFB1F76373}"/>
              </a:ext>
            </a:extLst>
          </p:cNvPr>
          <p:cNvSpPr/>
          <p:nvPr/>
        </p:nvSpPr>
        <p:spPr>
          <a:xfrm>
            <a:off x="598241" y="4028362"/>
            <a:ext cx="6713010" cy="4798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0D42A3-CB9F-ECED-0A42-5F9974AEF574}"/>
              </a:ext>
            </a:extLst>
          </p:cNvPr>
          <p:cNvSpPr/>
          <p:nvPr/>
        </p:nvSpPr>
        <p:spPr>
          <a:xfrm>
            <a:off x="656720" y="4093224"/>
            <a:ext cx="654663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이후 모든 파일을 저장한 후 </a:t>
            </a:r>
            <a:r>
              <a:rPr lang="en-US" altLang="ko-KR" sz="1600" b="1" dirty="0">
                <a:latin typeface="+mn-ea"/>
              </a:rPr>
              <a:t>Deploy</a:t>
            </a:r>
            <a:r>
              <a:rPr lang="ko-KR" altLang="en-US" sz="1600" b="1" dirty="0">
                <a:latin typeface="+mn-ea"/>
              </a:rPr>
              <a:t>를 해준다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F081A599-2CFE-6AA7-4647-C228F9F0804A}"/>
              </a:ext>
            </a:extLst>
          </p:cNvPr>
          <p:cNvSpPr/>
          <p:nvPr/>
        </p:nvSpPr>
        <p:spPr>
          <a:xfrm>
            <a:off x="598241" y="5086467"/>
            <a:ext cx="6713010" cy="784468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7324E-ABA6-AD37-97BD-E02A857D8798}"/>
              </a:ext>
            </a:extLst>
          </p:cNvPr>
          <p:cNvSpPr/>
          <p:nvPr/>
        </p:nvSpPr>
        <p:spPr>
          <a:xfrm>
            <a:off x="656720" y="5186313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3.Crawling</a:t>
            </a:r>
            <a:r>
              <a:rPr lang="ko-KR" altLang="en-US" sz="1600" b="1" dirty="0">
                <a:latin typeface="+mj-lt"/>
              </a:rPr>
              <a:t>이 성공적으로 되면 </a:t>
            </a:r>
            <a:r>
              <a:rPr lang="en-US" altLang="ko-KR" sz="1600" b="1" dirty="0">
                <a:latin typeface="+mj-lt"/>
              </a:rPr>
              <a:t>Storage Account Table</a:t>
            </a:r>
            <a:r>
              <a:rPr lang="ko-KR" altLang="en-US" sz="1600" b="1" dirty="0">
                <a:latin typeface="+mj-lt"/>
              </a:rPr>
              <a:t>에 만들어 두었던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의 값이 성공적으로 받아와 진다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67E3673-6FD7-913B-E678-862E79920680}"/>
              </a:ext>
            </a:extLst>
          </p:cNvPr>
          <p:cNvSpPr/>
          <p:nvPr/>
        </p:nvSpPr>
        <p:spPr>
          <a:xfrm>
            <a:off x="3613100" y="4585072"/>
            <a:ext cx="3698151" cy="338554"/>
          </a:xfrm>
          <a:prstGeom prst="rect">
            <a:avLst/>
          </a:prstGeom>
          <a:blipFill>
            <a:blip r:embed="rId3">
              <a:alphaModFix amt="99000"/>
            </a:blip>
            <a:stretch>
              <a:fillRect/>
            </a:stretch>
          </a:blip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841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460867"/>
            <a:ext cx="6713010" cy="958837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2530454"/>
            <a:ext cx="6234430" cy="78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데이터를 시각화 하기 위해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BI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이용해보려 했지만 학교 이메일로 가입 되지 않는 문제 해결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4078438"/>
            <a:ext cx="6713010" cy="80852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4199885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2.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Power BI Desktop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 err="1">
                <a:latin typeface="+mj-lt"/>
              </a:rPr>
              <a:t>versio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Download </a:t>
            </a:r>
            <a:r>
              <a:rPr lang="ko-KR" altLang="en-US" sz="1600" b="1" dirty="0">
                <a:latin typeface="+mj-lt"/>
              </a:rPr>
              <a:t>하여 로그인 하지 않고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시각화를 진행하였습니다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280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355474"/>
            <a:ext cx="6713010" cy="13327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2476921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1.Power BI Desktop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에서 데이터 가져오기 하면 원하는 형식으로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파일을 불러 올 수 있습니다</a:t>
            </a:r>
            <a:r>
              <a:rPr lang="en-US" altLang="ko-KR" sz="1600" b="1" dirty="0">
                <a:latin typeface="+mj-lt"/>
              </a:rPr>
              <a:t>. </a:t>
            </a: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Azure Table Storage</a:t>
            </a:r>
            <a:r>
              <a:rPr lang="ko-KR" altLang="en-US" sz="1600" b="1" dirty="0">
                <a:latin typeface="+mj-lt"/>
              </a:rPr>
              <a:t>로 데이터를 저장하였기 때문에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Azure Table Storage</a:t>
            </a:r>
            <a:r>
              <a:rPr lang="ko-KR" altLang="en-US" sz="1600" b="1" dirty="0">
                <a:latin typeface="+mj-lt"/>
              </a:rPr>
              <a:t>로 연결 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12899" y="4303909"/>
            <a:ext cx="6713010" cy="535103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691933" y="4402184"/>
            <a:ext cx="62344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2. </a:t>
            </a:r>
            <a:r>
              <a:rPr lang="ko-KR" altLang="en-US" sz="1600" b="1" dirty="0" err="1">
                <a:latin typeface="+mj-lt"/>
              </a:rPr>
              <a:t>연결시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URL</a:t>
            </a:r>
            <a:r>
              <a:rPr lang="ko-KR" altLang="en-US" sz="1600" b="1" dirty="0">
                <a:latin typeface="+mj-lt"/>
              </a:rPr>
              <a:t>로 데이터를 가져왔습니다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7E4E41DF-9D6A-EFD8-221B-BADA1313DB67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72DADCBE-9FF2-816D-7577-6B8D296440F8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2468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8" y="3340309"/>
            <a:ext cx="6976621" cy="80497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461756"/>
            <a:ext cx="675229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latin typeface="+mj-lt"/>
              </a:rPr>
              <a:t> 데이터를 불러오면 데이터를 모델링 할 수 이는데 이곳에서 불필요한 데이터는 지울 수 있고 컬럼을 지정하고 데이터 형 또한 변환 가능하다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32" name="모서리가 둥근 직사각형 26">
            <a:extLst>
              <a:ext uri="{FF2B5EF4-FFF2-40B4-BE49-F238E27FC236}">
                <a16:creationId xmlns:a16="http://schemas.microsoft.com/office/drawing/2014/main" id="{1D8F124B-7B4F-2871-F3D0-5AE98E9828B7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3" name="사각형: 둥근 모서리 15">
            <a:extLst>
              <a:ext uri="{FF2B5EF4-FFF2-40B4-BE49-F238E27FC236}">
                <a16:creationId xmlns:a16="http://schemas.microsoft.com/office/drawing/2014/main" id="{49DF053F-1AF9-8808-495B-41E358DFF25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25599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4125610"/>
            <a:ext cx="6713010" cy="633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4195197"/>
            <a:ext cx="6234430" cy="4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다양한 그래프 형식으로 데이터를 시각화 하고 편집 가능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888199"/>
            <a:ext cx="6713010" cy="80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009646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데이터를 모델링 한 후 데이터를 시각화 하기 위해 필드에서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모델링 한 데이터를 가져와 필요한 데이터들을 가져와 시각화 진행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F24AA6D3-0ACB-AD66-23DE-44CC235CEFA8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0CA7ED38-6BEF-7E2A-B6D4-49C9BA84C7A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5618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4125610"/>
            <a:ext cx="6713010" cy="132015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4195197"/>
            <a:ext cx="6234430" cy="1152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요일별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최고 기온의 차이가 크게 나지 않아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Y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축의 값을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큰 차이로 지정하지 않고 요일마다 최고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최저 온도를 보기 쉽게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 진행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2888199"/>
            <a:ext cx="6713010" cy="80503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009646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강수량을 나타내기 위하여 백분율을 소수점 단위로 환산하여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강수량을 시각화 하였습니다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.</a:t>
            </a: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F24AA6D3-0ACB-AD66-23DE-44CC235CEFA8}"/>
              </a:ext>
            </a:extLst>
          </p:cNvPr>
          <p:cNvSpPr/>
          <p:nvPr/>
        </p:nvSpPr>
        <p:spPr>
          <a:xfrm>
            <a:off x="617661" y="1550415"/>
            <a:ext cx="143465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Power BI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0CA7ED38-6BEF-7E2A-B6D4-49C9BA84C7A5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7278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오류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7" name="평행 사변형 106">
            <a:extLst>
              <a:ext uri="{FF2B5EF4-FFF2-40B4-BE49-F238E27FC236}">
                <a16:creationId xmlns:a16="http://schemas.microsoft.com/office/drawing/2014/main" id="{7F625F4E-9577-44F2-9E23-C08B14F682E4}"/>
              </a:ext>
            </a:extLst>
          </p:cNvPr>
          <p:cNvSpPr/>
          <p:nvPr/>
        </p:nvSpPr>
        <p:spPr>
          <a:xfrm>
            <a:off x="1807222" y="4021701"/>
            <a:ext cx="836332" cy="751164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8" name="평행 사변형 107">
            <a:extLst>
              <a:ext uri="{FF2B5EF4-FFF2-40B4-BE49-F238E27FC236}">
                <a16:creationId xmlns:a16="http://schemas.microsoft.com/office/drawing/2014/main" id="{48EA09A3-2DD2-4359-BC5C-6A259B6AC94F}"/>
              </a:ext>
            </a:extLst>
          </p:cNvPr>
          <p:cNvSpPr/>
          <p:nvPr/>
        </p:nvSpPr>
        <p:spPr>
          <a:xfrm flipH="1">
            <a:off x="2247311" y="4021701"/>
            <a:ext cx="1037332" cy="931694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09" name="평행 사변형 108">
            <a:extLst>
              <a:ext uri="{FF2B5EF4-FFF2-40B4-BE49-F238E27FC236}">
                <a16:creationId xmlns:a16="http://schemas.microsoft.com/office/drawing/2014/main" id="{D9893C69-9B8A-439B-95A3-136DAE658B0E}"/>
              </a:ext>
            </a:extLst>
          </p:cNvPr>
          <p:cNvSpPr/>
          <p:nvPr/>
        </p:nvSpPr>
        <p:spPr>
          <a:xfrm>
            <a:off x="2816945" y="3813440"/>
            <a:ext cx="1269206" cy="1139955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0" name="평행 사변형 109">
            <a:extLst>
              <a:ext uri="{FF2B5EF4-FFF2-40B4-BE49-F238E27FC236}">
                <a16:creationId xmlns:a16="http://schemas.microsoft.com/office/drawing/2014/main" id="{01B2B743-09C2-4A81-8BDB-2D24CE0561EF}"/>
              </a:ext>
            </a:extLst>
          </p:cNvPr>
          <p:cNvSpPr/>
          <p:nvPr/>
        </p:nvSpPr>
        <p:spPr>
          <a:xfrm flipH="1">
            <a:off x="3520076" y="3813440"/>
            <a:ext cx="1525487" cy="1370138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1" name="평행 사변형 110">
            <a:extLst>
              <a:ext uri="{FF2B5EF4-FFF2-40B4-BE49-F238E27FC236}">
                <a16:creationId xmlns:a16="http://schemas.microsoft.com/office/drawing/2014/main" id="{F9D11B6C-58EA-48BE-A26E-3744CB3643BE}"/>
              </a:ext>
            </a:extLst>
          </p:cNvPr>
          <p:cNvSpPr/>
          <p:nvPr/>
        </p:nvSpPr>
        <p:spPr>
          <a:xfrm>
            <a:off x="4321584" y="3477690"/>
            <a:ext cx="1899306" cy="1705889"/>
          </a:xfrm>
          <a:prstGeom prst="parallelogram">
            <a:avLst>
              <a:gd name="adj" fmla="val 5866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id="{DB744831-FDFA-4D52-BA2F-A70B9EE12534}"/>
              </a:ext>
            </a:extLst>
          </p:cNvPr>
          <p:cNvSpPr/>
          <p:nvPr/>
        </p:nvSpPr>
        <p:spPr>
          <a:xfrm flipH="1">
            <a:off x="5317452" y="3477690"/>
            <a:ext cx="2277745" cy="2045790"/>
          </a:xfrm>
          <a:prstGeom prst="parallelogram">
            <a:avLst>
              <a:gd name="adj" fmla="val 5866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3" name="평행 사변형 112">
            <a:extLst>
              <a:ext uri="{FF2B5EF4-FFF2-40B4-BE49-F238E27FC236}">
                <a16:creationId xmlns:a16="http://schemas.microsoft.com/office/drawing/2014/main" id="{D4B9AD61-21E8-4D19-B655-629EB46879FE}"/>
              </a:ext>
            </a:extLst>
          </p:cNvPr>
          <p:cNvSpPr/>
          <p:nvPr/>
        </p:nvSpPr>
        <p:spPr>
          <a:xfrm>
            <a:off x="6553929" y="2925591"/>
            <a:ext cx="2890132" cy="2595814"/>
          </a:xfrm>
          <a:prstGeom prst="parallelogram">
            <a:avLst>
              <a:gd name="adj" fmla="val 586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A0F9948A-1DBE-4D5A-BBCA-707D8A1C7D9D}"/>
              </a:ext>
            </a:extLst>
          </p:cNvPr>
          <p:cNvSpPr/>
          <p:nvPr/>
        </p:nvSpPr>
        <p:spPr>
          <a:xfrm>
            <a:off x="7729507" y="2094112"/>
            <a:ext cx="2071649" cy="841930"/>
          </a:xfrm>
          <a:prstGeom prst="triangle">
            <a:avLst>
              <a:gd name="adj" fmla="val 679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" name="모서리가 둥근 직사각형 26">
            <a:extLst>
              <a:ext uri="{FF2B5EF4-FFF2-40B4-BE49-F238E27FC236}">
                <a16:creationId xmlns:a16="http://schemas.microsoft.com/office/drawing/2014/main" id="{4F413D6E-9843-C9C5-8C23-50A213FC1948}"/>
              </a:ext>
            </a:extLst>
          </p:cNvPr>
          <p:cNvSpPr/>
          <p:nvPr/>
        </p:nvSpPr>
        <p:spPr>
          <a:xfrm>
            <a:off x="617661" y="1550415"/>
            <a:ext cx="2199284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Trouble Shooting</a:t>
            </a:r>
          </a:p>
        </p:txBody>
      </p:sp>
      <p:sp>
        <p:nvSpPr>
          <p:cNvPr id="3" name="사각형: 둥근 모서리 15">
            <a:extLst>
              <a:ext uri="{FF2B5EF4-FFF2-40B4-BE49-F238E27FC236}">
                <a16:creationId xmlns:a16="http://schemas.microsoft.com/office/drawing/2014/main" id="{9F7E3188-3D30-142B-CB4B-F4656CAAF1BB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5" name="모서리가 둥근 직사각형 12">
            <a:extLst>
              <a:ext uri="{FF2B5EF4-FFF2-40B4-BE49-F238E27FC236}">
                <a16:creationId xmlns:a16="http://schemas.microsoft.com/office/drawing/2014/main" id="{F727C106-02C4-98D8-BE9B-9D718B7C3541}"/>
              </a:ext>
            </a:extLst>
          </p:cNvPr>
          <p:cNvSpPr/>
          <p:nvPr/>
        </p:nvSpPr>
        <p:spPr>
          <a:xfrm>
            <a:off x="8289414" y="3558930"/>
            <a:ext cx="3274172" cy="1938406"/>
          </a:xfrm>
          <a:prstGeom prst="roundRect">
            <a:avLst>
              <a:gd name="adj" fmla="val 12262"/>
            </a:avLst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모서리가 둥근 직사각형 12">
            <a:extLst>
              <a:ext uri="{FF2B5EF4-FFF2-40B4-BE49-F238E27FC236}">
                <a16:creationId xmlns:a16="http://schemas.microsoft.com/office/drawing/2014/main" id="{7229A9A4-B57A-0404-CAD7-5EBA01842358}"/>
              </a:ext>
            </a:extLst>
          </p:cNvPr>
          <p:cNvSpPr/>
          <p:nvPr/>
        </p:nvSpPr>
        <p:spPr>
          <a:xfrm>
            <a:off x="545960" y="2068390"/>
            <a:ext cx="5007965" cy="1705889"/>
          </a:xfrm>
          <a:prstGeom prst="roundRect">
            <a:avLst>
              <a:gd name="adj" fmla="val 3836"/>
            </a:avLst>
          </a:prstGeom>
          <a:blipFill dpi="0" rotWithShape="1">
            <a:blip r:embed="rId3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모서리가 둥근 직사각형 42">
            <a:extLst>
              <a:ext uri="{FF2B5EF4-FFF2-40B4-BE49-F238E27FC236}">
                <a16:creationId xmlns:a16="http://schemas.microsoft.com/office/drawing/2014/main" id="{04AC562E-1B63-73AB-07E7-EE6D15A8F669}"/>
              </a:ext>
            </a:extLst>
          </p:cNvPr>
          <p:cNvSpPr/>
          <p:nvPr/>
        </p:nvSpPr>
        <p:spPr>
          <a:xfrm>
            <a:off x="384883" y="5229042"/>
            <a:ext cx="4645771" cy="603505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08B6EE-0A18-8180-FB81-B3292636C1B8}"/>
              </a:ext>
            </a:extLst>
          </p:cNvPr>
          <p:cNvSpPr/>
          <p:nvPr/>
        </p:nvSpPr>
        <p:spPr>
          <a:xfrm>
            <a:off x="559704" y="5330739"/>
            <a:ext cx="406664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+mn-ea"/>
              </a:rPr>
              <a:t>html</a:t>
            </a:r>
            <a:r>
              <a:rPr lang="ko-KR" altLang="en-US" sz="1000" b="1" dirty="0">
                <a:latin typeface="+mn-ea"/>
              </a:rPr>
              <a:t>로 부터 원하는 정보를 가져올 수 있게 해주는</a:t>
            </a:r>
            <a:endParaRPr lang="en-US" altLang="ko-KR" sz="1000" b="1" dirty="0">
              <a:latin typeface="+mn-ea"/>
            </a:endParaRPr>
          </a:p>
          <a:p>
            <a:pPr>
              <a:defRPr/>
            </a:pPr>
            <a:r>
              <a:rPr lang="en-US" altLang="ko-KR" sz="1000" b="1" dirty="0" err="1">
                <a:latin typeface="+mn-ea"/>
              </a:rPr>
              <a:t>BeautifulSoup</a:t>
            </a:r>
            <a:r>
              <a:rPr lang="ko-KR" altLang="en-US" sz="1000" b="1" dirty="0">
                <a:latin typeface="+mn-ea"/>
              </a:rPr>
              <a:t> 모듈을 설치하였는데 찾을 수 없다는 에러발생</a:t>
            </a:r>
            <a:r>
              <a:rPr lang="en-US" altLang="ko-KR" sz="1000" b="1" dirty="0">
                <a:latin typeface="+mn-ea"/>
              </a:rPr>
              <a:t>.</a:t>
            </a:r>
            <a:r>
              <a:rPr lang="ko-KR" altLang="en-US" sz="1000" b="1" dirty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31" name="모서리가 둥근 직사각형 42">
            <a:extLst>
              <a:ext uri="{FF2B5EF4-FFF2-40B4-BE49-F238E27FC236}">
                <a16:creationId xmlns:a16="http://schemas.microsoft.com/office/drawing/2014/main" id="{4BB2A591-334B-D035-FEE7-4F71E9D4B928}"/>
              </a:ext>
            </a:extLst>
          </p:cNvPr>
          <p:cNvSpPr/>
          <p:nvPr/>
        </p:nvSpPr>
        <p:spPr>
          <a:xfrm>
            <a:off x="7506965" y="5823112"/>
            <a:ext cx="4377912" cy="804971"/>
          </a:xfrm>
          <a:prstGeom prst="round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93CBCF-F419-73C1-0F94-139C4314D4AC}"/>
              </a:ext>
            </a:extLst>
          </p:cNvPr>
          <p:cNvSpPr/>
          <p:nvPr/>
        </p:nvSpPr>
        <p:spPr>
          <a:xfrm>
            <a:off x="7565011" y="5933209"/>
            <a:ext cx="4261820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Project 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진행한 폴더에 </a:t>
            </a:r>
            <a:r>
              <a:rPr lang="en-US" altLang="ko-KR" sz="1600" b="1" dirty="0">
                <a:solidFill>
                  <a:schemeClr val="bg1"/>
                </a:solidFill>
                <a:latin typeface="+mj-lt"/>
              </a:rPr>
              <a:t>requirements</a:t>
            </a:r>
            <a:r>
              <a:rPr lang="ko-KR" altLang="en-US" sz="1600" b="1" dirty="0">
                <a:solidFill>
                  <a:schemeClr val="bg1"/>
                </a:solidFill>
                <a:latin typeface="+mj-lt"/>
              </a:rPr>
              <a:t>파일에 모듈을 선언 해 준 후 오류 해결</a:t>
            </a:r>
            <a:endParaRPr lang="en-US" altLang="ko-KR" sz="1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11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동기 및 후기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" name="모서리가 둥근 직사각형 26">
            <a:extLst>
              <a:ext uri="{FF2B5EF4-FFF2-40B4-BE49-F238E27FC236}">
                <a16:creationId xmlns:a16="http://schemas.microsoft.com/office/drawing/2014/main" id="{D72F1ECF-CCB3-D919-1338-B3BACDE868A0}"/>
              </a:ext>
            </a:extLst>
          </p:cNvPr>
          <p:cNvSpPr/>
          <p:nvPr/>
        </p:nvSpPr>
        <p:spPr>
          <a:xfrm>
            <a:off x="617661" y="1550415"/>
            <a:ext cx="1861379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prstClr val="white"/>
                </a:solidFill>
              </a:rPr>
              <a:t>마무리 하며</a:t>
            </a:r>
            <a:r>
              <a:rPr lang="en-US" altLang="ko-KR" sz="1400" b="1" dirty="0">
                <a:solidFill>
                  <a:prstClr val="white"/>
                </a:solidFill>
              </a:rPr>
              <a:t>…</a:t>
            </a:r>
          </a:p>
        </p:txBody>
      </p:sp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406F6907-D466-E991-D3E3-C19C1FE2D208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ED913B6-033A-A00C-9D58-2414518FC9F8}"/>
              </a:ext>
            </a:extLst>
          </p:cNvPr>
          <p:cNvSpPr txBox="1"/>
          <p:nvPr/>
        </p:nvSpPr>
        <p:spPr>
          <a:xfrm>
            <a:off x="944880" y="2303707"/>
            <a:ext cx="17523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7CB97DA2-BE1B-C42C-4D50-D275B32F14DA}"/>
              </a:ext>
            </a:extLst>
          </p:cNvPr>
          <p:cNvSpPr/>
          <p:nvPr/>
        </p:nvSpPr>
        <p:spPr>
          <a:xfrm rot="18720814">
            <a:off x="3506318" y="5764932"/>
            <a:ext cx="1348480" cy="1107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66415DA2-272D-F9D8-B6F4-8248BEDF5542}"/>
              </a:ext>
            </a:extLst>
          </p:cNvPr>
          <p:cNvGrpSpPr/>
          <p:nvPr/>
        </p:nvGrpSpPr>
        <p:grpSpPr>
          <a:xfrm>
            <a:off x="660230" y="2190714"/>
            <a:ext cx="11073521" cy="4095970"/>
            <a:chOff x="64008" y="846372"/>
            <a:chExt cx="12403763" cy="6355423"/>
          </a:xfrm>
        </p:grpSpPr>
        <p:sp>
          <p:nvSpPr>
            <p:cNvPr id="342" name="사각형: 둥근 모서리 341">
              <a:extLst>
                <a:ext uri="{FF2B5EF4-FFF2-40B4-BE49-F238E27FC236}">
                  <a16:creationId xmlns:a16="http://schemas.microsoft.com/office/drawing/2014/main" id="{81A0DFF9-A49A-4104-C89D-14F8C110740D}"/>
                </a:ext>
              </a:extLst>
            </p:cNvPr>
            <p:cNvSpPr/>
            <p:nvPr/>
          </p:nvSpPr>
          <p:spPr>
            <a:xfrm>
              <a:off x="64008" y="1041098"/>
              <a:ext cx="12284131" cy="6100492"/>
            </a:xfrm>
            <a:prstGeom prst="roundRect">
              <a:avLst>
                <a:gd name="adj" fmla="val 5020"/>
              </a:avLst>
            </a:prstGeom>
            <a:solidFill>
              <a:srgbClr val="F9490B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사각형: 둥근 모서리 342">
              <a:extLst>
                <a:ext uri="{FF2B5EF4-FFF2-40B4-BE49-F238E27FC236}">
                  <a16:creationId xmlns:a16="http://schemas.microsoft.com/office/drawing/2014/main" id="{1312CD09-ECEA-F749-F409-E36545D3B606}"/>
                </a:ext>
              </a:extLst>
            </p:cNvPr>
            <p:cNvSpPr/>
            <p:nvPr/>
          </p:nvSpPr>
          <p:spPr>
            <a:xfrm>
              <a:off x="183639" y="976235"/>
              <a:ext cx="12284132" cy="6225560"/>
            </a:xfrm>
            <a:prstGeom prst="roundRect">
              <a:avLst>
                <a:gd name="adj" fmla="val 5020"/>
              </a:avLst>
            </a:prstGeom>
            <a:solidFill>
              <a:srgbClr val="FA6734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0214DD16-E1C3-44A8-2823-AEC163763D06}"/>
                </a:ext>
              </a:extLst>
            </p:cNvPr>
            <p:cNvGrpSpPr/>
            <p:nvPr/>
          </p:nvGrpSpPr>
          <p:grpSpPr>
            <a:xfrm rot="16200000">
              <a:off x="3280265" y="-849776"/>
              <a:ext cx="124225" cy="3516521"/>
              <a:chOff x="9753600" y="-597305"/>
              <a:chExt cx="36000" cy="1899248"/>
            </a:xfrm>
            <a:solidFill>
              <a:srgbClr val="F9490B"/>
            </a:solidFill>
          </p:grpSpPr>
          <p:sp>
            <p:nvSpPr>
              <p:cNvPr id="346" name="사각형: 둥근 위쪽 모서리 345">
                <a:extLst>
                  <a:ext uri="{FF2B5EF4-FFF2-40B4-BE49-F238E27FC236}">
                    <a16:creationId xmlns:a16="http://schemas.microsoft.com/office/drawing/2014/main" id="{05418365-559E-B330-82A3-F1A43DC4A701}"/>
                  </a:ext>
                </a:extLst>
              </p:cNvPr>
              <p:cNvSpPr/>
              <p:nvPr/>
            </p:nvSpPr>
            <p:spPr>
              <a:xfrm rot="5400000">
                <a:off x="9578797" y="1091140"/>
                <a:ext cx="385606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7" name="사각형: 둥근 위쪽 모서리 346">
                <a:extLst>
                  <a:ext uri="{FF2B5EF4-FFF2-40B4-BE49-F238E27FC236}">
                    <a16:creationId xmlns:a16="http://schemas.microsoft.com/office/drawing/2014/main" id="{9BF24838-38B4-7A77-F468-522C7040CA68}"/>
                  </a:ext>
                </a:extLst>
              </p:cNvPr>
              <p:cNvSpPr/>
              <p:nvPr/>
            </p:nvSpPr>
            <p:spPr>
              <a:xfrm rot="5400000">
                <a:off x="9465600" y="-309305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8" name="사각형: 둥근 위쪽 모서리 347">
                <a:extLst>
                  <a:ext uri="{FF2B5EF4-FFF2-40B4-BE49-F238E27FC236}">
                    <a16:creationId xmlns:a16="http://schemas.microsoft.com/office/drawing/2014/main" id="{B1A0E1B7-D7CF-D3BF-38A5-223CEC186B49}"/>
                  </a:ext>
                </a:extLst>
              </p:cNvPr>
              <p:cNvSpPr/>
              <p:nvPr/>
            </p:nvSpPr>
            <p:spPr>
              <a:xfrm rot="5400000">
                <a:off x="9465600" y="362217"/>
                <a:ext cx="612000" cy="36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  <a:scene3d>
                <a:camera prst="orthographicFront"/>
                <a:lightRig rig="sof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45" name="사각형: 둥근 모서리 344">
              <a:extLst>
                <a:ext uri="{FF2B5EF4-FFF2-40B4-BE49-F238E27FC236}">
                  <a16:creationId xmlns:a16="http://schemas.microsoft.com/office/drawing/2014/main" id="{53707BD8-9806-73F0-A04D-1FF833AC31F5}"/>
                </a:ext>
              </a:extLst>
            </p:cNvPr>
            <p:cNvSpPr/>
            <p:nvPr/>
          </p:nvSpPr>
          <p:spPr>
            <a:xfrm>
              <a:off x="310218" y="1100611"/>
              <a:ext cx="12030973" cy="5949041"/>
            </a:xfrm>
            <a:prstGeom prst="roundRect">
              <a:avLst>
                <a:gd name="adj" fmla="val 4265"/>
              </a:avLst>
            </a:prstGeom>
            <a:solidFill>
              <a:schemeClr val="bg1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408C8E83-FAB9-F4D9-6547-68EE66DC62AB}"/>
              </a:ext>
            </a:extLst>
          </p:cNvPr>
          <p:cNvGrpSpPr/>
          <p:nvPr/>
        </p:nvGrpSpPr>
        <p:grpSpPr>
          <a:xfrm rot="16200000">
            <a:off x="81346" y="3367080"/>
            <a:ext cx="2051714" cy="298438"/>
            <a:chOff x="9512757" y="369386"/>
            <a:chExt cx="2051714" cy="215444"/>
          </a:xfrm>
        </p:grpSpPr>
        <p:grpSp>
          <p:nvGrpSpPr>
            <p:cNvPr id="350" name="Group 8">
              <a:extLst>
                <a:ext uri="{FF2B5EF4-FFF2-40B4-BE49-F238E27FC236}">
                  <a16:creationId xmlns:a16="http://schemas.microsoft.com/office/drawing/2014/main" id="{E7BA292E-2980-08E0-CEB8-7CFA1E9A3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9" name="Freeform 9">
                <a:extLst>
                  <a:ext uri="{FF2B5EF4-FFF2-40B4-BE49-F238E27FC236}">
                    <a16:creationId xmlns:a16="http://schemas.microsoft.com/office/drawing/2014/main" id="{AEDC7076-5F88-A7C4-A11D-B0B568667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0" name="Freeform 10">
                <a:extLst>
                  <a:ext uri="{FF2B5EF4-FFF2-40B4-BE49-F238E27FC236}">
                    <a16:creationId xmlns:a16="http://schemas.microsoft.com/office/drawing/2014/main" id="{215F7260-E228-B00E-C081-A5A83A847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1" name="Freeform 11">
                <a:extLst>
                  <a:ext uri="{FF2B5EF4-FFF2-40B4-BE49-F238E27FC236}">
                    <a16:creationId xmlns:a16="http://schemas.microsoft.com/office/drawing/2014/main" id="{5C8FECC1-5AB8-27B2-5ACC-A4F293B739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62" name="Freeform 12">
                <a:extLst>
                  <a:ext uri="{FF2B5EF4-FFF2-40B4-BE49-F238E27FC236}">
                    <a16:creationId xmlns:a16="http://schemas.microsoft.com/office/drawing/2014/main" id="{BB369C94-CE84-412B-363A-84CBB49F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grpSp>
          <p:nvGrpSpPr>
            <p:cNvPr id="351" name="Group 19">
              <a:extLst>
                <a:ext uri="{FF2B5EF4-FFF2-40B4-BE49-F238E27FC236}">
                  <a16:creationId xmlns:a16="http://schemas.microsoft.com/office/drawing/2014/main" id="{D0551A84-600F-978A-A860-EB54801530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solidFill>
              <a:schemeClr val="tx1">
                <a:lumMod val="85000"/>
                <a:lumOff val="15000"/>
              </a:schemeClr>
            </a:solidFill>
          </p:grpSpPr>
          <p:sp>
            <p:nvSpPr>
              <p:cNvPr id="356" name="Freeform 20">
                <a:extLst>
                  <a:ext uri="{FF2B5EF4-FFF2-40B4-BE49-F238E27FC236}">
                    <a16:creationId xmlns:a16="http://schemas.microsoft.com/office/drawing/2014/main" id="{ECCB09FF-92C4-8A24-F691-9CAB3F66FA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57" name="Freeform 21">
                <a:extLst>
                  <a:ext uri="{FF2B5EF4-FFF2-40B4-BE49-F238E27FC236}">
                    <a16:creationId xmlns:a16="http://schemas.microsoft.com/office/drawing/2014/main" id="{63E68F54-7318-26A5-72A1-1901A374E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358" name="Freeform 22">
                <a:extLst>
                  <a:ext uri="{FF2B5EF4-FFF2-40B4-BE49-F238E27FC236}">
                    <a16:creationId xmlns:a16="http://schemas.microsoft.com/office/drawing/2014/main" id="{D255925B-CB3F-D8D8-3673-E5E39537CC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</p:grpSp>
        <p:sp>
          <p:nvSpPr>
            <p:cNvPr id="352" name="Freeform 30">
              <a:extLst>
                <a:ext uri="{FF2B5EF4-FFF2-40B4-BE49-F238E27FC236}">
                  <a16:creationId xmlns:a16="http://schemas.microsoft.com/office/drawing/2014/main" id="{3A101C8A-F0F9-DBEA-08A4-F5A18046D623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684949FA-F460-BFF2-F3B9-17110EB19513}"/>
                </a:ext>
              </a:extLst>
            </p:cNvPr>
            <p:cNvSpPr/>
            <p:nvPr/>
          </p:nvSpPr>
          <p:spPr>
            <a:xfrm>
              <a:off x="10885020" y="369386"/>
              <a:ext cx="43954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100%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4" name="Freeform 26">
              <a:extLst>
                <a:ext uri="{FF2B5EF4-FFF2-40B4-BE49-F238E27FC236}">
                  <a16:creationId xmlns:a16="http://schemas.microsoft.com/office/drawing/2014/main" id="{10607FDF-4423-ACC3-D3D5-5F9E9D8CD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8306755-CC0F-33FB-2D61-775C68DFA016}"/>
                </a:ext>
              </a:extLst>
            </p:cNvPr>
            <p:cNvSpPr/>
            <p:nvPr/>
          </p:nvSpPr>
          <p:spPr>
            <a:xfrm>
              <a:off x="9512757" y="369386"/>
              <a:ext cx="73129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PPTBIZCAM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612D6DE2-9B40-3B4E-6E7B-DC41C6FB8585}"/>
              </a:ext>
            </a:extLst>
          </p:cNvPr>
          <p:cNvGrpSpPr/>
          <p:nvPr/>
        </p:nvGrpSpPr>
        <p:grpSpPr>
          <a:xfrm rot="5340000">
            <a:off x="5183109" y="-25803"/>
            <a:ext cx="1580273" cy="4828304"/>
            <a:chOff x="3824412" y="2388460"/>
            <a:chExt cx="1087515" cy="2398710"/>
          </a:xfrm>
        </p:grpSpPr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38EFEE22-79FB-0DF6-07AE-6279806F1235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F15571CC-41A7-B0C9-3AB5-8ED9128C4A62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118F18C5-EE24-DDDC-1A75-8555675D705B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F5E95B2F-874A-7DBB-182A-F1D316F9BB18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F8C1D723-DBBB-7B41-BFC1-92B04F62A31E}"/>
              </a:ext>
            </a:extLst>
          </p:cNvPr>
          <p:cNvSpPr txBox="1"/>
          <p:nvPr/>
        </p:nvSpPr>
        <p:spPr>
          <a:xfrm>
            <a:off x="1381580" y="3286796"/>
            <a:ext cx="91527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+mn-ea"/>
              </a:rPr>
              <a:t>이번 프로젝트를 진행하면서 </a:t>
            </a:r>
            <a:r>
              <a:rPr lang="en-US" altLang="ko-KR" sz="1400" b="1" dirty="0">
                <a:latin typeface="+mn-ea"/>
              </a:rPr>
              <a:t>crawling</a:t>
            </a:r>
            <a:r>
              <a:rPr lang="ko-KR" altLang="en-US" sz="1400" b="1" dirty="0">
                <a:latin typeface="+mn-ea"/>
              </a:rPr>
              <a:t>을 통해 많은 데이터를 손쉽게 가져올 수 있다는 걸 알았지만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아직 코딩 부분이 많이 미숙하여 코딩하는 것을 보완을 해야 한다는 것을 느꼈습니다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또한 </a:t>
            </a:r>
            <a:r>
              <a:rPr lang="en-US" altLang="ko-KR" sz="1400" b="1" dirty="0">
                <a:latin typeface="+mn-ea"/>
              </a:rPr>
              <a:t>Azure</a:t>
            </a:r>
            <a:r>
              <a:rPr lang="ko-KR" altLang="en-US" sz="1400" b="1" dirty="0">
                <a:latin typeface="+mn-ea"/>
              </a:rPr>
              <a:t>을 이용하면서 클라우드 내에 정말 다양한 기능들이 많이 있다는 것을 느꼈고 그 중</a:t>
            </a:r>
          </a:p>
          <a:p>
            <a:pPr>
              <a:defRPr/>
            </a:pPr>
            <a:r>
              <a:rPr lang="en-US" altLang="ko-KR" sz="1400" b="1" dirty="0">
                <a:latin typeface="+mn-ea"/>
              </a:rPr>
              <a:t>Power BI</a:t>
            </a:r>
            <a:r>
              <a:rPr lang="ko-KR" altLang="en-US" sz="1400" b="1" dirty="0">
                <a:latin typeface="+mn-ea"/>
              </a:rPr>
              <a:t>를 사용해 보았는데 </a:t>
            </a:r>
            <a:r>
              <a:rPr lang="en-US" altLang="ko-KR" sz="1400" b="1" dirty="0">
                <a:latin typeface="+mn-ea"/>
              </a:rPr>
              <a:t>Power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BI</a:t>
            </a:r>
            <a:r>
              <a:rPr lang="ko-KR" altLang="en-US" sz="1400" b="1" dirty="0">
                <a:latin typeface="+mn-ea"/>
              </a:rPr>
              <a:t>의 일부 기능만 정말 잠깐 써보고 느낀 점이 정말 방대한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양의 데이터를 손쉽고 편하게 볼 수 있게 시각화를 할 수 있겠구나 라는 것을 느꼈습니다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짧은 수업시간에 단순하게 배웠던 것을 응용해서 쓸 수 있다는 것이 생각보다 나름 재미있었고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되지 않는 부분들을 해결해 나가면서 흥미를 느꼈습니다</a:t>
            </a:r>
            <a:r>
              <a:rPr lang="en-US" altLang="ko-KR" sz="1400" b="1" dirty="0">
                <a:latin typeface="+mn-ea"/>
              </a:rPr>
              <a:t>.</a:t>
            </a:r>
            <a:r>
              <a:rPr lang="ko-KR" altLang="en-US" sz="1400" b="1" dirty="0">
                <a:latin typeface="+mn-ea"/>
              </a:rPr>
              <a:t> 클라우드에 있는 기능들을 좀더 공부해</a:t>
            </a:r>
          </a:p>
          <a:p>
            <a:pPr>
              <a:defRPr/>
            </a:pPr>
            <a:r>
              <a:rPr lang="ko-KR" altLang="en-US" sz="1400" b="1" dirty="0">
                <a:latin typeface="+mn-ea"/>
              </a:rPr>
              <a:t>다양한 방법으로 데이터를 다루어 보고 싶다는 생각이 들었습니다</a:t>
            </a:r>
            <a:r>
              <a:rPr lang="en-US" altLang="ko-KR" sz="1400" b="1" dirty="0">
                <a:latin typeface="+mn-ea"/>
              </a:rPr>
              <a:t>.</a:t>
            </a:r>
          </a:p>
        </p:txBody>
      </p:sp>
      <p:sp>
        <p:nvSpPr>
          <p:cNvPr id="72" name="원호 71">
            <a:extLst>
              <a:ext uri="{FF2B5EF4-FFF2-40B4-BE49-F238E27FC236}">
                <a16:creationId xmlns:a16="http://schemas.microsoft.com/office/drawing/2014/main" id="{E3B472D9-D26D-4B51-BEC4-9096B28B683E}"/>
              </a:ext>
            </a:extLst>
          </p:cNvPr>
          <p:cNvSpPr/>
          <p:nvPr/>
        </p:nvSpPr>
        <p:spPr>
          <a:xfrm>
            <a:off x="9292665" y="4033736"/>
            <a:ext cx="2019300" cy="2019300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54A0F4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cs typeface="Aharoni" panose="02010803020104030203" pitchFamily="2" charset="-79"/>
              </a:rPr>
              <a:t>75</a:t>
            </a:r>
            <a:r>
              <a:rPr lang="en-US" altLang="ko-KR" sz="1400" dirty="0">
                <a:cs typeface="Aharoni" panose="02010803020104030203" pitchFamily="2" charset="-79"/>
              </a:rPr>
              <a:t>%</a:t>
            </a:r>
            <a:endParaRPr lang="en-US" altLang="ko-KR" sz="500" b="1" dirty="0">
              <a:cs typeface="Aharoni" panose="02010803020104030203" pitchFamily="2" charset="-79"/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:a16="http://schemas.microsoft.com/office/drawing/2014/main" id="{BFAEA7C3-E4A4-4F86-8485-2D90B32EA08D}"/>
              </a:ext>
            </a:extLst>
          </p:cNvPr>
          <p:cNvSpPr/>
          <p:nvPr/>
        </p:nvSpPr>
        <p:spPr>
          <a:xfrm>
            <a:off x="9292665" y="4033736"/>
            <a:ext cx="2019300" cy="2019300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DB88C56-2816-B1AE-4E2E-E209339B6357}"/>
              </a:ext>
            </a:extLst>
          </p:cNvPr>
          <p:cNvGrpSpPr/>
          <p:nvPr/>
        </p:nvGrpSpPr>
        <p:grpSpPr>
          <a:xfrm>
            <a:off x="11219096" y="4979619"/>
            <a:ext cx="185738" cy="185738"/>
            <a:chOff x="863846" y="1895476"/>
            <a:chExt cx="185738" cy="18573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21CA473-5C7E-9617-E431-71850BA572C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chemeClr val="tx1"/>
            </a:solidFill>
            <a:ln w="276225">
              <a:solidFill>
                <a:schemeClr val="bg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B83D6533-DC79-1AB0-2F01-AF3DDC81F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205AC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모서리가 둥근 직사각형 12">
            <a:hlinkClick r:id="rId2"/>
            <a:extLst>
              <a:ext uri="{FF2B5EF4-FFF2-40B4-BE49-F238E27FC236}">
                <a16:creationId xmlns:a16="http://schemas.microsoft.com/office/drawing/2014/main" id="{C09D2DC9-9991-6B3D-F216-EFA8E932DFAC}"/>
              </a:ext>
            </a:extLst>
          </p:cNvPr>
          <p:cNvSpPr/>
          <p:nvPr/>
        </p:nvSpPr>
        <p:spPr>
          <a:xfrm>
            <a:off x="10389995" y="2610708"/>
            <a:ext cx="760905" cy="559185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목차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2" name="원호 41">
            <a:extLst>
              <a:ext uri="{FF2B5EF4-FFF2-40B4-BE49-F238E27FC236}">
                <a16:creationId xmlns:a16="http://schemas.microsoft.com/office/drawing/2014/main" id="{37876D36-5A9A-C40A-C11E-6BCD19C314B2}"/>
              </a:ext>
            </a:extLst>
          </p:cNvPr>
          <p:cNvSpPr/>
          <p:nvPr/>
        </p:nvSpPr>
        <p:spPr>
          <a:xfrm>
            <a:off x="1361923" y="1953015"/>
            <a:ext cx="1935631" cy="1724138"/>
          </a:xfrm>
          <a:prstGeom prst="arc">
            <a:avLst>
              <a:gd name="adj1" fmla="val 14173945"/>
              <a:gd name="adj2" fmla="val 7439377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58D24C-5DA8-423E-0A10-077B2EEC5764}"/>
              </a:ext>
            </a:extLst>
          </p:cNvPr>
          <p:cNvSpPr txBox="1"/>
          <p:nvPr/>
        </p:nvSpPr>
        <p:spPr>
          <a:xfrm>
            <a:off x="630424" y="167673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1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527D35E-96A4-59EC-58D0-5DD0DF31A13E}"/>
              </a:ext>
            </a:extLst>
          </p:cNvPr>
          <p:cNvSpPr/>
          <p:nvPr/>
        </p:nvSpPr>
        <p:spPr>
          <a:xfrm>
            <a:off x="1397186" y="1978791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800" b="1" dirty="0" err="1">
                <a:solidFill>
                  <a:srgbClr val="44546A">
                    <a:lumMod val="75000"/>
                  </a:srgbClr>
                </a:solidFill>
              </a:rPr>
              <a:t>PlatForm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900" b="1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id="{21A7B39C-F048-691D-8FE9-6A6AFEC8DE6B}"/>
              </a:ext>
            </a:extLst>
          </p:cNvPr>
          <p:cNvSpPr/>
          <p:nvPr/>
        </p:nvSpPr>
        <p:spPr>
          <a:xfrm>
            <a:off x="3262291" y="4274184"/>
            <a:ext cx="1935631" cy="1724138"/>
          </a:xfrm>
          <a:prstGeom prst="arc">
            <a:avLst>
              <a:gd name="adj1" fmla="val 14488032"/>
              <a:gd name="adj2" fmla="val 6697445"/>
            </a:avLst>
          </a:prstGeom>
          <a:solidFill>
            <a:srgbClr val="00B0F0"/>
          </a:solidFill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4FFE8E-8DA4-6A12-408A-9A32DC3DA7B2}"/>
              </a:ext>
            </a:extLst>
          </p:cNvPr>
          <p:cNvSpPr txBox="1"/>
          <p:nvPr/>
        </p:nvSpPr>
        <p:spPr>
          <a:xfrm>
            <a:off x="2530792" y="3997903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2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47" name="원호 46">
            <a:extLst>
              <a:ext uri="{FF2B5EF4-FFF2-40B4-BE49-F238E27FC236}">
                <a16:creationId xmlns:a16="http://schemas.microsoft.com/office/drawing/2014/main" id="{8B6809CD-7D9F-27E8-0C90-E8929327E5FB}"/>
              </a:ext>
            </a:extLst>
          </p:cNvPr>
          <p:cNvSpPr/>
          <p:nvPr/>
        </p:nvSpPr>
        <p:spPr>
          <a:xfrm>
            <a:off x="5114751" y="1904695"/>
            <a:ext cx="1935631" cy="1724138"/>
          </a:xfrm>
          <a:prstGeom prst="arc">
            <a:avLst>
              <a:gd name="adj1" fmla="val 14488032"/>
              <a:gd name="adj2" fmla="val 6990831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DB52DA-F090-DFA3-FFB4-3AB168FB0591}"/>
              </a:ext>
            </a:extLst>
          </p:cNvPr>
          <p:cNvSpPr txBox="1"/>
          <p:nvPr/>
        </p:nvSpPr>
        <p:spPr>
          <a:xfrm>
            <a:off x="4383252" y="162841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3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BD6437A6-2EDC-E1AD-B01A-CD5089AD4B7F}"/>
              </a:ext>
            </a:extLst>
          </p:cNvPr>
          <p:cNvSpPr/>
          <p:nvPr/>
        </p:nvSpPr>
        <p:spPr>
          <a:xfrm>
            <a:off x="3297554" y="4296668"/>
            <a:ext cx="1848796" cy="1646790"/>
          </a:xfrm>
          <a:prstGeom prst="ellipse">
            <a:avLst/>
          </a:prstGeom>
          <a:solidFill>
            <a:schemeClr val="bg1">
              <a:alpha val="99000"/>
            </a:schemeClr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구상도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62BAA77-318D-36C3-1511-E73F5E76F66D}"/>
              </a:ext>
            </a:extLst>
          </p:cNvPr>
          <p:cNvSpPr/>
          <p:nvPr/>
        </p:nvSpPr>
        <p:spPr>
          <a:xfrm>
            <a:off x="5155465" y="1939616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설계</a:t>
            </a:r>
            <a:endParaRPr lang="ko-KR" altLang="en-US" sz="2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E3B5207-E339-EC3C-3C79-D4A5B491C483}"/>
              </a:ext>
            </a:extLst>
          </p:cNvPr>
          <p:cNvSpPr/>
          <p:nvPr/>
        </p:nvSpPr>
        <p:spPr>
          <a:xfrm>
            <a:off x="7126680" y="4274184"/>
            <a:ext cx="1935631" cy="1724138"/>
          </a:xfrm>
          <a:prstGeom prst="arc">
            <a:avLst>
              <a:gd name="adj1" fmla="val 14488032"/>
              <a:gd name="adj2" fmla="val 6697445"/>
            </a:avLst>
          </a:prstGeom>
          <a:solidFill>
            <a:srgbClr val="00B0F0"/>
          </a:solidFill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7E4C3-AD86-36EB-40D7-EA9C8484292A}"/>
              </a:ext>
            </a:extLst>
          </p:cNvPr>
          <p:cNvSpPr txBox="1"/>
          <p:nvPr/>
        </p:nvSpPr>
        <p:spPr>
          <a:xfrm>
            <a:off x="6395181" y="3997903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4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FE1F3B58-561E-5285-0D81-9D407C3F7BA7}"/>
              </a:ext>
            </a:extLst>
          </p:cNvPr>
          <p:cNvSpPr/>
          <p:nvPr/>
        </p:nvSpPr>
        <p:spPr>
          <a:xfrm>
            <a:off x="8979140" y="1904695"/>
            <a:ext cx="1935631" cy="1724138"/>
          </a:xfrm>
          <a:prstGeom prst="arc">
            <a:avLst>
              <a:gd name="adj1" fmla="val 14488032"/>
              <a:gd name="adj2" fmla="val 6990831"/>
            </a:avLst>
          </a:prstGeom>
          <a:ln w="1047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797168-D17C-B351-364E-5061F087C174}"/>
              </a:ext>
            </a:extLst>
          </p:cNvPr>
          <p:cNvSpPr txBox="1"/>
          <p:nvPr/>
        </p:nvSpPr>
        <p:spPr>
          <a:xfrm>
            <a:off x="8247641" y="1628414"/>
            <a:ext cx="906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dirty="0">
                <a:solidFill>
                  <a:srgbClr val="00B0F0"/>
                </a:solidFill>
                <a:latin typeface="Impact" panose="020B0806030902050204" pitchFamily="34" charset="0"/>
                <a:cs typeface="Aharoni" panose="02010803020104030203" pitchFamily="2" charset="-79"/>
              </a:rPr>
              <a:t>5</a:t>
            </a:r>
            <a:endParaRPr lang="ko-KR" altLang="en-US" sz="96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B2827-6A67-BC03-DF9E-F97E16CCB0C5}"/>
              </a:ext>
            </a:extLst>
          </p:cNvPr>
          <p:cNvSpPr/>
          <p:nvPr/>
        </p:nvSpPr>
        <p:spPr>
          <a:xfrm>
            <a:off x="7161943" y="4296668"/>
            <a:ext cx="1848796" cy="1646790"/>
          </a:xfrm>
          <a:prstGeom prst="ellipse">
            <a:avLst/>
          </a:prstGeom>
          <a:solidFill>
            <a:schemeClr val="bg1">
              <a:alpha val="99000"/>
            </a:schemeClr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>
                <a:solidFill>
                  <a:srgbClr val="44546A">
                    <a:lumMod val="75000"/>
                  </a:srgbClr>
                </a:solidFill>
              </a:rPr>
              <a:t>오류</a:t>
            </a:r>
            <a:endParaRPr lang="en-US" altLang="ko-KR" sz="28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ko-KR" altLang="en-US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D33300F-BF35-57F3-AFD5-16F7111CB589}"/>
              </a:ext>
            </a:extLst>
          </p:cNvPr>
          <p:cNvSpPr/>
          <p:nvPr/>
        </p:nvSpPr>
        <p:spPr>
          <a:xfrm>
            <a:off x="9019854" y="1939616"/>
            <a:ext cx="1848796" cy="1646790"/>
          </a:xfrm>
          <a:prstGeom prst="ellipse">
            <a:avLst/>
          </a:prstGeom>
          <a:solidFill>
            <a:schemeClr val="bg1"/>
          </a:solidFill>
          <a:ln w="104775">
            <a:noFill/>
          </a:ln>
          <a:effectLst>
            <a:outerShdw blurRad="139700" dist="38100" dir="10800000" algn="r" rotWithShape="0">
              <a:prstClr val="black">
                <a:alpha val="3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bIns="108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700" b="1" dirty="0">
                <a:solidFill>
                  <a:srgbClr val="44546A">
                    <a:lumMod val="75000"/>
                  </a:srgbClr>
                </a:solidFill>
              </a:rPr>
              <a:t>프로젝트</a:t>
            </a:r>
            <a:endParaRPr lang="en-US" altLang="ko-KR" sz="2700" b="1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700" b="1" dirty="0">
                <a:solidFill>
                  <a:srgbClr val="44546A">
                    <a:lumMod val="75000"/>
                  </a:srgbClr>
                </a:solidFill>
              </a:rPr>
              <a:t> 동기 및 후기</a:t>
            </a:r>
            <a:endParaRPr lang="ko-KR" altLang="en-US" sz="2700" dirty="0">
              <a:solidFill>
                <a:srgbClr val="44546A">
                  <a:lumMod val="75000"/>
                </a:srgb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06B8FF0-1205-E286-816E-DB794C084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79140" y="4996520"/>
            <a:ext cx="2737180" cy="15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6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en-US" altLang="ko-KR" sz="2000" b="1" i="1" kern="0" dirty="0" err="1">
                  <a:solidFill>
                    <a:srgbClr val="44546A">
                      <a:lumMod val="75000"/>
                    </a:srgbClr>
                  </a:solidFill>
                </a:rPr>
                <a:t>PlatForm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95" name="사각형: 둥근 모서리 494">
            <a:extLst>
              <a:ext uri="{FF2B5EF4-FFF2-40B4-BE49-F238E27FC236}">
                <a16:creationId xmlns:a16="http://schemas.microsoft.com/office/drawing/2014/main" id="{4886D686-DCD7-E0F0-0F78-93F40468B899}"/>
              </a:ext>
            </a:extLst>
          </p:cNvPr>
          <p:cNvSpPr/>
          <p:nvPr/>
        </p:nvSpPr>
        <p:spPr>
          <a:xfrm rot="18720814">
            <a:off x="3506318" y="5764932"/>
            <a:ext cx="1348480" cy="11077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1" name="사각형: 둥근 한쪽 모서리 390">
            <a:extLst>
              <a:ext uri="{FF2B5EF4-FFF2-40B4-BE49-F238E27FC236}">
                <a16:creationId xmlns:a16="http://schemas.microsoft.com/office/drawing/2014/main" id="{E29B3895-B53F-EE78-00C3-49E7F850C962}"/>
              </a:ext>
            </a:extLst>
          </p:cNvPr>
          <p:cNvSpPr/>
          <p:nvPr/>
        </p:nvSpPr>
        <p:spPr>
          <a:xfrm flipH="1">
            <a:off x="849941" y="1698955"/>
            <a:ext cx="10948776" cy="4895137"/>
          </a:xfrm>
          <a:prstGeom prst="round1Rect">
            <a:avLst>
              <a:gd name="adj" fmla="val 5425"/>
            </a:avLst>
          </a:prstGeom>
          <a:solidFill>
            <a:srgbClr val="F9490B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2" name="사각형: 둥근 한쪽 모서리 391">
            <a:extLst>
              <a:ext uri="{FF2B5EF4-FFF2-40B4-BE49-F238E27FC236}">
                <a16:creationId xmlns:a16="http://schemas.microsoft.com/office/drawing/2014/main" id="{FF110ECC-B086-51B3-BA95-428B4C49BEDB}"/>
              </a:ext>
            </a:extLst>
          </p:cNvPr>
          <p:cNvSpPr/>
          <p:nvPr/>
        </p:nvSpPr>
        <p:spPr>
          <a:xfrm flipH="1">
            <a:off x="910925" y="1634093"/>
            <a:ext cx="10880552" cy="4947247"/>
          </a:xfrm>
          <a:prstGeom prst="round1Rect">
            <a:avLst>
              <a:gd name="adj" fmla="val 6416"/>
            </a:avLst>
          </a:prstGeom>
          <a:solidFill>
            <a:srgbClr val="FA6734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/>
            <a:lightRig rig="sof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3" name="그룹 392">
            <a:extLst>
              <a:ext uri="{FF2B5EF4-FFF2-40B4-BE49-F238E27FC236}">
                <a16:creationId xmlns:a16="http://schemas.microsoft.com/office/drawing/2014/main" id="{223E41AE-659F-5A4A-74DE-7109C7155428}"/>
              </a:ext>
            </a:extLst>
          </p:cNvPr>
          <p:cNvGrpSpPr/>
          <p:nvPr/>
        </p:nvGrpSpPr>
        <p:grpSpPr>
          <a:xfrm rot="16200000">
            <a:off x="5659995" y="-38998"/>
            <a:ext cx="99801" cy="3186256"/>
            <a:chOff x="9753600" y="-597305"/>
            <a:chExt cx="36000" cy="1899248"/>
          </a:xfrm>
          <a:solidFill>
            <a:srgbClr val="F9490B"/>
          </a:solidFill>
        </p:grpSpPr>
        <p:sp>
          <p:nvSpPr>
            <p:cNvPr id="394" name="사각형: 둥근 위쪽 모서리 393">
              <a:extLst>
                <a:ext uri="{FF2B5EF4-FFF2-40B4-BE49-F238E27FC236}">
                  <a16:creationId xmlns:a16="http://schemas.microsoft.com/office/drawing/2014/main" id="{04856AEF-E3D6-051F-1AA8-49034CCF8E8A}"/>
                </a:ext>
              </a:extLst>
            </p:cNvPr>
            <p:cNvSpPr/>
            <p:nvPr/>
          </p:nvSpPr>
          <p:spPr>
            <a:xfrm rot="5400000">
              <a:off x="9578797" y="1091140"/>
              <a:ext cx="385606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5" name="사각형: 둥근 위쪽 모서리 394">
              <a:extLst>
                <a:ext uri="{FF2B5EF4-FFF2-40B4-BE49-F238E27FC236}">
                  <a16:creationId xmlns:a16="http://schemas.microsoft.com/office/drawing/2014/main" id="{D7AD8296-2177-10CB-8521-CF8A468632AC}"/>
                </a:ext>
              </a:extLst>
            </p:cNvPr>
            <p:cNvSpPr/>
            <p:nvPr/>
          </p:nvSpPr>
          <p:spPr>
            <a:xfrm rot="5400000">
              <a:off x="9465600" y="-309305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6" name="사각형: 둥근 위쪽 모서리 395">
              <a:extLst>
                <a:ext uri="{FF2B5EF4-FFF2-40B4-BE49-F238E27FC236}">
                  <a16:creationId xmlns:a16="http://schemas.microsoft.com/office/drawing/2014/main" id="{15B8E23E-96CA-1174-AEA6-D94D79FF8224}"/>
                </a:ext>
              </a:extLst>
            </p:cNvPr>
            <p:cNvSpPr/>
            <p:nvPr/>
          </p:nvSpPr>
          <p:spPr>
            <a:xfrm rot="5400000">
              <a:off x="9465600" y="362217"/>
              <a:ext cx="612000" cy="360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 w="28575">
              <a:solidFill>
                <a:schemeClr val="tx1">
                  <a:lumMod val="85000"/>
                  <a:lumOff val="15000"/>
                </a:schemeClr>
              </a:solidFill>
            </a:ln>
            <a:scene3d>
              <a:camera prst="orthographicFront"/>
              <a:lightRig rig="sof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7" name="사각형: 둥근 한쪽 모서리 396">
            <a:extLst>
              <a:ext uri="{FF2B5EF4-FFF2-40B4-BE49-F238E27FC236}">
                <a16:creationId xmlns:a16="http://schemas.microsoft.com/office/drawing/2014/main" id="{98618095-0429-A981-C0BC-492662ED553E}"/>
              </a:ext>
            </a:extLst>
          </p:cNvPr>
          <p:cNvSpPr/>
          <p:nvPr/>
        </p:nvSpPr>
        <p:spPr>
          <a:xfrm flipH="1">
            <a:off x="976009" y="1722873"/>
            <a:ext cx="10807740" cy="4875922"/>
          </a:xfrm>
          <a:prstGeom prst="round1Rect">
            <a:avLst>
              <a:gd name="adj" fmla="val 5013"/>
            </a:avLst>
          </a:prstGeom>
          <a:solidFill>
            <a:schemeClr val="bg1"/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9F23AFC9-AC69-B760-4E35-B7A524659663}"/>
              </a:ext>
            </a:extLst>
          </p:cNvPr>
          <p:cNvGrpSpPr/>
          <p:nvPr/>
        </p:nvGrpSpPr>
        <p:grpSpPr>
          <a:xfrm>
            <a:off x="8783437" y="1398362"/>
            <a:ext cx="3000312" cy="1392209"/>
            <a:chOff x="8865411" y="141946"/>
            <a:chExt cx="3311305" cy="1732925"/>
          </a:xfrm>
        </p:grpSpPr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3D30F514-BB17-49AB-A8E1-73E051AB87C3}"/>
                </a:ext>
              </a:extLst>
            </p:cNvPr>
            <p:cNvSpPr/>
            <p:nvPr/>
          </p:nvSpPr>
          <p:spPr>
            <a:xfrm rot="6300000">
              <a:off x="8750940" y="428561"/>
              <a:ext cx="1215260" cy="986318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94D57141-121F-A6B0-8DAD-367081A97DAA}"/>
                </a:ext>
              </a:extLst>
            </p:cNvPr>
            <p:cNvSpPr/>
            <p:nvPr/>
          </p:nvSpPr>
          <p:spPr>
            <a:xfrm rot="6300000">
              <a:off x="9438175" y="300160"/>
              <a:ext cx="1447757" cy="1161506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D834ECCD-7ACF-3FD2-1755-39C3146575B3}"/>
                </a:ext>
              </a:extLst>
            </p:cNvPr>
            <p:cNvSpPr/>
            <p:nvPr/>
          </p:nvSpPr>
          <p:spPr>
            <a:xfrm rot="6300000">
              <a:off x="10279163" y="304690"/>
              <a:ext cx="1732925" cy="1407438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77738937-9A2A-E92D-DC15-FC86BF89C7FE}"/>
                </a:ext>
              </a:extLst>
            </p:cNvPr>
            <p:cNvSpPr/>
            <p:nvPr/>
          </p:nvSpPr>
          <p:spPr>
            <a:xfrm rot="6300000">
              <a:off x="10965876" y="567181"/>
              <a:ext cx="1553905" cy="867774"/>
            </a:xfrm>
            <a:custGeom>
              <a:avLst/>
              <a:gdLst>
                <a:gd name="connsiteX0" fmla="*/ 30464 w 1553905"/>
                <a:gd name="connsiteY0" fmla="*/ 430840 h 867774"/>
                <a:gd name="connsiteX1" fmla="*/ 406 w 1553905"/>
                <a:gd name="connsiteY1" fmla="*/ 181122 h 867774"/>
                <a:gd name="connsiteX2" fmla="*/ 754 w 1553905"/>
                <a:gd name="connsiteY2" fmla="*/ 176852 h 867774"/>
                <a:gd name="connsiteX3" fmla="*/ 660771 w 1553905"/>
                <a:gd name="connsiteY3" fmla="*/ 1 h 867774"/>
                <a:gd name="connsiteX4" fmla="*/ 1120018 w 1553905"/>
                <a:gd name="connsiteY4" fmla="*/ 1 h 867774"/>
                <a:gd name="connsiteX5" fmla="*/ 1553905 w 1553905"/>
                <a:gd name="connsiteY5" fmla="*/ 433887 h 867774"/>
                <a:gd name="connsiteX6" fmla="*/ 1120018 w 1553905"/>
                <a:gd name="connsiteY6" fmla="*/ 867774 h 867774"/>
                <a:gd name="connsiteX7" fmla="*/ 524506 w 1553905"/>
                <a:gd name="connsiteY7" fmla="*/ 867774 h 867774"/>
                <a:gd name="connsiteX8" fmla="*/ 217702 w 1553905"/>
                <a:gd name="connsiteY8" fmla="*/ 740692 h 867774"/>
                <a:gd name="connsiteX9" fmla="*/ 204954 w 1553905"/>
                <a:gd name="connsiteY9" fmla="*/ 725241 h 867774"/>
                <a:gd name="connsiteX10" fmla="*/ 174415 w 1553905"/>
                <a:gd name="connsiteY10" fmla="*/ 697908 h 867774"/>
                <a:gd name="connsiteX11" fmla="*/ 30464 w 1553905"/>
                <a:gd name="connsiteY11" fmla="*/ 430840 h 86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3905" h="867774">
                  <a:moveTo>
                    <a:pt x="30464" y="430840"/>
                  </a:moveTo>
                  <a:cubicBezTo>
                    <a:pt x="8414" y="353160"/>
                    <a:pt x="-2281" y="268795"/>
                    <a:pt x="406" y="181122"/>
                  </a:cubicBezTo>
                  <a:lnTo>
                    <a:pt x="754" y="176852"/>
                  </a:lnTo>
                  <a:lnTo>
                    <a:pt x="660771" y="1"/>
                  </a:lnTo>
                  <a:lnTo>
                    <a:pt x="1120018" y="1"/>
                  </a:lnTo>
                  <a:cubicBezTo>
                    <a:pt x="1359648" y="0"/>
                    <a:pt x="1553905" y="194258"/>
                    <a:pt x="1553905" y="433887"/>
                  </a:cubicBezTo>
                  <a:cubicBezTo>
                    <a:pt x="1553905" y="673517"/>
                    <a:pt x="1359648" y="867774"/>
                    <a:pt x="1120018" y="867774"/>
                  </a:cubicBezTo>
                  <a:lnTo>
                    <a:pt x="524506" y="867774"/>
                  </a:lnTo>
                  <a:cubicBezTo>
                    <a:pt x="404691" y="867774"/>
                    <a:pt x="296220" y="819210"/>
                    <a:pt x="217702" y="740692"/>
                  </a:cubicBezTo>
                  <a:lnTo>
                    <a:pt x="204954" y="725241"/>
                  </a:lnTo>
                  <a:lnTo>
                    <a:pt x="174415" y="697908"/>
                  </a:lnTo>
                  <a:cubicBezTo>
                    <a:pt x="109448" y="626103"/>
                    <a:pt x="59863" y="534414"/>
                    <a:pt x="30464" y="430840"/>
                  </a:cubicBezTo>
                  <a:close/>
                </a:path>
              </a:pathLst>
            </a:custGeom>
            <a:solidFill>
              <a:schemeClr val="bg1"/>
            </a:solidFill>
            <a:ln w="412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A2AB58C2-BCCF-F209-C0D2-7C5A7399BCDF}"/>
              </a:ext>
            </a:extLst>
          </p:cNvPr>
          <p:cNvSpPr/>
          <p:nvPr/>
        </p:nvSpPr>
        <p:spPr>
          <a:xfrm>
            <a:off x="1662277" y="3906687"/>
            <a:ext cx="2531786" cy="1891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MS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만든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Cloude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Computing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PlatForm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사용자의 데이터 흐름을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원활하게 해주는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서비스 </a:t>
            </a:r>
            <a:r>
              <a:rPr lang="en-US" altLang="ko-KR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PlatForm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입니다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19" name="모서리가 둥근 직사각형 12">
            <a:extLst>
              <a:ext uri="{FF2B5EF4-FFF2-40B4-BE49-F238E27FC236}">
                <a16:creationId xmlns:a16="http://schemas.microsoft.com/office/drawing/2014/main" id="{741582FE-2953-902B-3445-1D14A875BA85}"/>
              </a:ext>
            </a:extLst>
          </p:cNvPr>
          <p:cNvSpPr/>
          <p:nvPr/>
        </p:nvSpPr>
        <p:spPr>
          <a:xfrm>
            <a:off x="1712554" y="2292483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2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6" name="모서리가 둥근 직사각형 12">
            <a:extLst>
              <a:ext uri="{FF2B5EF4-FFF2-40B4-BE49-F238E27FC236}">
                <a16:creationId xmlns:a16="http://schemas.microsoft.com/office/drawing/2014/main" id="{8EA2E73B-710E-1419-A895-254702AAA60E}"/>
              </a:ext>
            </a:extLst>
          </p:cNvPr>
          <p:cNvSpPr/>
          <p:nvPr/>
        </p:nvSpPr>
        <p:spPr>
          <a:xfrm>
            <a:off x="4999296" y="2287100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7" name="모서리가 둥근 직사각형 12">
            <a:extLst>
              <a:ext uri="{FF2B5EF4-FFF2-40B4-BE49-F238E27FC236}">
                <a16:creationId xmlns:a16="http://schemas.microsoft.com/office/drawing/2014/main" id="{92B92517-5E69-F926-B5C5-6A6713404863}"/>
              </a:ext>
            </a:extLst>
          </p:cNvPr>
          <p:cNvSpPr/>
          <p:nvPr/>
        </p:nvSpPr>
        <p:spPr>
          <a:xfrm>
            <a:off x="8391522" y="2287099"/>
            <a:ext cx="2193407" cy="1359235"/>
          </a:xfrm>
          <a:prstGeom prst="roundRect">
            <a:avLst>
              <a:gd name="adj" fmla="val 50000"/>
            </a:avLst>
          </a:prstGeom>
          <a:blipFill dpi="0" rotWithShape="1">
            <a:blip r:embed="rId4">
              <a:alphaModFix amt="99000"/>
            </a:blip>
            <a:srcRect/>
            <a:stretch>
              <a:fillRect/>
            </a:stretch>
          </a:blipFill>
          <a:ln w="19050">
            <a:solidFill>
              <a:schemeClr val="tx1">
                <a:lumMod val="75000"/>
                <a:lumOff val="25000"/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8" name="모서리가 둥근 직사각형 42">
            <a:extLst>
              <a:ext uri="{FF2B5EF4-FFF2-40B4-BE49-F238E27FC236}">
                <a16:creationId xmlns:a16="http://schemas.microsoft.com/office/drawing/2014/main" id="{9FCA25C8-573A-7CD4-A4E1-719EAC7D5CD7}"/>
              </a:ext>
            </a:extLst>
          </p:cNvPr>
          <p:cNvSpPr/>
          <p:nvPr/>
        </p:nvSpPr>
        <p:spPr>
          <a:xfrm>
            <a:off x="1521165" y="3919654"/>
            <a:ext cx="2726136" cy="230594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2A582C96-27B4-F6D6-1526-F5F4B721BC66}"/>
              </a:ext>
            </a:extLst>
          </p:cNvPr>
          <p:cNvSpPr/>
          <p:nvPr/>
        </p:nvSpPr>
        <p:spPr>
          <a:xfrm>
            <a:off x="4874044" y="3906687"/>
            <a:ext cx="2531786" cy="22606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MS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사의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Source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Code Editor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프로그램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자체의 다운로드 페이지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운영체제 별도 </a:t>
            </a:r>
            <a:r>
              <a:rPr lang="ko-KR" altLang="en-US" sz="16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빌드된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패키지를 바로 이용가능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실용성이 매우 높습니다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91" name="모서리가 둥근 직사각형 42">
            <a:extLst>
              <a:ext uri="{FF2B5EF4-FFF2-40B4-BE49-F238E27FC236}">
                <a16:creationId xmlns:a16="http://schemas.microsoft.com/office/drawing/2014/main" id="{288BC606-35E3-7189-5CF4-311F347C1A92}"/>
              </a:ext>
            </a:extLst>
          </p:cNvPr>
          <p:cNvSpPr/>
          <p:nvPr/>
        </p:nvSpPr>
        <p:spPr>
          <a:xfrm>
            <a:off x="4732932" y="3919654"/>
            <a:ext cx="2726136" cy="2305944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FF0B52E1-63D9-1091-A9BE-36E7DA2645E4}"/>
              </a:ext>
            </a:extLst>
          </p:cNvPr>
          <p:cNvSpPr/>
          <p:nvPr/>
        </p:nvSpPr>
        <p:spPr>
          <a:xfrm>
            <a:off x="8226923" y="3893720"/>
            <a:ext cx="2531786" cy="18913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시각화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실시간 데이터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변환 등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다양하게 데이터 자료를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이용할 수 있습니다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93" name="모서리가 둥근 직사각형 42">
            <a:extLst>
              <a:ext uri="{FF2B5EF4-FFF2-40B4-BE49-F238E27FC236}">
                <a16:creationId xmlns:a16="http://schemas.microsoft.com/office/drawing/2014/main" id="{440F2458-A49D-7E0D-CD09-7AB1A647EDCF}"/>
              </a:ext>
            </a:extLst>
          </p:cNvPr>
          <p:cNvSpPr/>
          <p:nvPr/>
        </p:nvSpPr>
        <p:spPr>
          <a:xfrm>
            <a:off x="8085811" y="3906687"/>
            <a:ext cx="2726136" cy="2318911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2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구상도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78A9177-D282-EB84-1E05-10C718AB56D1}"/>
              </a:ext>
            </a:extLst>
          </p:cNvPr>
          <p:cNvGrpSpPr/>
          <p:nvPr/>
        </p:nvGrpSpPr>
        <p:grpSpPr>
          <a:xfrm rot="4278444">
            <a:off x="1076915" y="2475130"/>
            <a:ext cx="3657602" cy="2781300"/>
            <a:chOff x="3482530" y="2606040"/>
            <a:chExt cx="3657602" cy="2781300"/>
          </a:xfrm>
        </p:grpSpPr>
        <p:sp>
          <p:nvSpPr>
            <p:cNvPr id="37" name="원호 36">
              <a:extLst>
                <a:ext uri="{FF2B5EF4-FFF2-40B4-BE49-F238E27FC236}">
                  <a16:creationId xmlns:a16="http://schemas.microsoft.com/office/drawing/2014/main" id="{50264806-5CAE-1A21-2F4D-24C26FA2FF61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자유형: 도형 8">
              <a:extLst>
                <a:ext uri="{FF2B5EF4-FFF2-40B4-BE49-F238E27FC236}">
                  <a16:creationId xmlns:a16="http://schemas.microsoft.com/office/drawing/2014/main" id="{97209A74-4405-9D54-E88E-F0978257A9A9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원호 38">
              <a:extLst>
                <a:ext uri="{FF2B5EF4-FFF2-40B4-BE49-F238E27FC236}">
                  <a16:creationId xmlns:a16="http://schemas.microsoft.com/office/drawing/2014/main" id="{69CC125B-B77A-14E0-D512-8F738357E9E4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6556474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67" name="타원 66">
            <a:extLst>
              <a:ext uri="{FF2B5EF4-FFF2-40B4-BE49-F238E27FC236}">
                <a16:creationId xmlns:a16="http://schemas.microsoft.com/office/drawing/2014/main" id="{5C14FC2D-3B1C-F3D5-FB9B-CEEA58B25101}"/>
              </a:ext>
            </a:extLst>
          </p:cNvPr>
          <p:cNvSpPr/>
          <p:nvPr/>
        </p:nvSpPr>
        <p:spPr>
          <a:xfrm>
            <a:off x="1940809" y="2202339"/>
            <a:ext cx="1207292" cy="1207292"/>
          </a:xfrm>
          <a:prstGeom prst="ellipse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2A377F-797B-094C-101C-B483E393EB31}"/>
              </a:ext>
            </a:extLst>
          </p:cNvPr>
          <p:cNvSpPr txBox="1"/>
          <p:nvPr/>
        </p:nvSpPr>
        <p:spPr>
          <a:xfrm>
            <a:off x="1827028" y="3642620"/>
            <a:ext cx="1774805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Create </a:t>
            </a:r>
            <a:r>
              <a:rPr lang="en-US" altLang="ko-KR" sz="1400" b="1" dirty="0" err="1">
                <a:solidFill>
                  <a:prstClr val="white"/>
                </a:solidFill>
              </a:rPr>
              <a:t>Func</a:t>
            </a:r>
            <a:r>
              <a:rPr lang="en-US" altLang="ko-KR" sz="1400" b="1" dirty="0">
                <a:solidFill>
                  <a:prstClr val="white"/>
                </a:solidFill>
              </a:rPr>
              <a:t> App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&amp;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Deploy to Azure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D677287-EAF4-89F5-F487-49552F7D86C9}"/>
              </a:ext>
            </a:extLst>
          </p:cNvPr>
          <p:cNvGrpSpPr/>
          <p:nvPr/>
        </p:nvGrpSpPr>
        <p:grpSpPr>
          <a:xfrm rot="20533098">
            <a:off x="4087075" y="3164557"/>
            <a:ext cx="3657600" cy="2781300"/>
            <a:chOff x="3482530" y="2606040"/>
            <a:chExt cx="3657600" cy="2781300"/>
          </a:xfrm>
        </p:grpSpPr>
        <p:sp>
          <p:nvSpPr>
            <p:cNvPr id="5" name="원호 4">
              <a:extLst>
                <a:ext uri="{FF2B5EF4-FFF2-40B4-BE49-F238E27FC236}">
                  <a16:creationId xmlns:a16="http://schemas.microsoft.com/office/drawing/2014/main" id="{F79F62DC-9AB4-E7C0-A816-50BBECF421D4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자유형: 도형 8">
              <a:extLst>
                <a:ext uri="{FF2B5EF4-FFF2-40B4-BE49-F238E27FC236}">
                  <a16:creationId xmlns:a16="http://schemas.microsoft.com/office/drawing/2014/main" id="{FE6AFAC7-767C-8202-F353-58EBE4E0CC29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원호 27">
              <a:extLst>
                <a:ext uri="{FF2B5EF4-FFF2-40B4-BE49-F238E27FC236}">
                  <a16:creationId xmlns:a16="http://schemas.microsoft.com/office/drawing/2014/main" id="{F477D7A2-2DF2-1B57-DC43-47BA69869E68}"/>
                </a:ext>
              </a:extLst>
            </p:cNvPr>
            <p:cNvSpPr/>
            <p:nvPr/>
          </p:nvSpPr>
          <p:spPr>
            <a:xfrm>
              <a:off x="4358830" y="2606040"/>
              <a:ext cx="2781300" cy="2781300"/>
            </a:xfrm>
            <a:prstGeom prst="arc">
              <a:avLst>
                <a:gd name="adj1" fmla="val 12325227"/>
                <a:gd name="adj2" fmla="val 16361277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1271030F-CEFF-D2EE-6C27-43542D21B9A1}"/>
              </a:ext>
            </a:extLst>
          </p:cNvPr>
          <p:cNvSpPr/>
          <p:nvPr/>
        </p:nvSpPr>
        <p:spPr>
          <a:xfrm>
            <a:off x="4246661" y="4306304"/>
            <a:ext cx="1207292" cy="1207292"/>
          </a:xfrm>
          <a:prstGeom prst="ellipse">
            <a:avLst/>
          </a:prstGeom>
          <a:blipFill>
            <a:blip r:embed="rId3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BB37439A-D49B-4168-DC4A-767BECC855E9}"/>
              </a:ext>
            </a:extLst>
          </p:cNvPr>
          <p:cNvGrpSpPr/>
          <p:nvPr/>
        </p:nvGrpSpPr>
        <p:grpSpPr>
          <a:xfrm rot="4278444">
            <a:off x="5845388" y="2444749"/>
            <a:ext cx="3657602" cy="2781300"/>
            <a:chOff x="3482530" y="2606040"/>
            <a:chExt cx="3657602" cy="2781300"/>
          </a:xfrm>
        </p:grpSpPr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C70BFF37-896F-1E96-198D-6AAF691BA935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85475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자유형: 도형 8">
              <a:extLst>
                <a:ext uri="{FF2B5EF4-FFF2-40B4-BE49-F238E27FC236}">
                  <a16:creationId xmlns:a16="http://schemas.microsoft.com/office/drawing/2014/main" id="{8671083A-1947-06FB-4E8C-2B50C624186F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9FD10FE9-012A-5426-9CED-A3FB3C22BEFE}"/>
                </a:ext>
              </a:extLst>
            </p:cNvPr>
            <p:cNvSpPr/>
            <p:nvPr/>
          </p:nvSpPr>
          <p:spPr>
            <a:xfrm>
              <a:off x="4358831" y="2606040"/>
              <a:ext cx="2781300" cy="2781300"/>
            </a:xfrm>
            <a:prstGeom prst="arc">
              <a:avLst>
                <a:gd name="adj1" fmla="val 12325227"/>
                <a:gd name="adj2" fmla="val 16556474"/>
              </a:avLst>
            </a:prstGeom>
            <a:ln w="41275">
              <a:solidFill>
                <a:srgbClr val="00B0F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A7358798-E26F-4345-A2E7-051D8BCFF306}"/>
              </a:ext>
            </a:extLst>
          </p:cNvPr>
          <p:cNvSpPr/>
          <p:nvPr/>
        </p:nvSpPr>
        <p:spPr>
          <a:xfrm>
            <a:off x="6706255" y="2200589"/>
            <a:ext cx="1207292" cy="1207292"/>
          </a:xfrm>
          <a:prstGeom prst="ellipse">
            <a:avLst/>
          </a:prstGeom>
          <a:blipFill>
            <a:blip r:embed="rId4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20A28C9-2026-B3CB-B467-4157FDD797BC}"/>
              </a:ext>
            </a:extLst>
          </p:cNvPr>
          <p:cNvSpPr txBox="1"/>
          <p:nvPr/>
        </p:nvSpPr>
        <p:spPr>
          <a:xfrm>
            <a:off x="7023542" y="3596486"/>
            <a:ext cx="206025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Get data from Azure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BFB575-5625-8CAB-21DD-ADEAD2EB461C}"/>
              </a:ext>
            </a:extLst>
          </p:cNvPr>
          <p:cNvSpPr txBox="1"/>
          <p:nvPr/>
        </p:nvSpPr>
        <p:spPr>
          <a:xfrm>
            <a:off x="4584186" y="2612160"/>
            <a:ext cx="2060250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Transferring DATA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DC7FBD6-0B60-1C3E-4BEF-943F29BF2E4B}"/>
              </a:ext>
            </a:extLst>
          </p:cNvPr>
          <p:cNvGrpSpPr/>
          <p:nvPr/>
        </p:nvGrpSpPr>
        <p:grpSpPr>
          <a:xfrm rot="20478022">
            <a:off x="8870269" y="4240401"/>
            <a:ext cx="1443802" cy="1411605"/>
            <a:chOff x="3482530" y="3303269"/>
            <a:chExt cx="1443802" cy="1411605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280812F4-5F36-82E5-AC9D-57F5EBED6E77}"/>
                </a:ext>
              </a:extLst>
            </p:cNvPr>
            <p:cNvSpPr/>
            <p:nvPr/>
          </p:nvSpPr>
          <p:spPr>
            <a:xfrm>
              <a:off x="3482530" y="3303269"/>
              <a:ext cx="1411605" cy="1411605"/>
            </a:xfrm>
            <a:prstGeom prst="arc">
              <a:avLst>
                <a:gd name="adj1" fmla="val 3408697"/>
                <a:gd name="adj2" fmla="val 17612220"/>
              </a:avLst>
            </a:prstGeom>
            <a:ln w="412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64" name="자유형: 도형 8">
              <a:extLst>
                <a:ext uri="{FF2B5EF4-FFF2-40B4-BE49-F238E27FC236}">
                  <a16:creationId xmlns:a16="http://schemas.microsoft.com/office/drawing/2014/main" id="{A19661CF-F618-566B-5A99-26D0247DA094}"/>
                </a:ext>
              </a:extLst>
            </p:cNvPr>
            <p:cNvSpPr/>
            <p:nvPr/>
          </p:nvSpPr>
          <p:spPr>
            <a:xfrm>
              <a:off x="4591424" y="3495733"/>
              <a:ext cx="334908" cy="1026676"/>
            </a:xfrm>
            <a:custGeom>
              <a:avLst/>
              <a:gdLst>
                <a:gd name="connsiteX0" fmla="*/ 125772 w 334908"/>
                <a:gd name="connsiteY0" fmla="*/ 0 h 1026676"/>
                <a:gd name="connsiteX1" fmla="*/ 208869 w 334908"/>
                <a:gd name="connsiteY1" fmla="*/ 100715 h 1026676"/>
                <a:gd name="connsiteX2" fmla="*/ 334908 w 334908"/>
                <a:gd name="connsiteY2" fmla="*/ 513338 h 1026676"/>
                <a:gd name="connsiteX3" fmla="*/ 208869 w 334908"/>
                <a:gd name="connsiteY3" fmla="*/ 925961 h 1026676"/>
                <a:gd name="connsiteX4" fmla="*/ 125772 w 334908"/>
                <a:gd name="connsiteY4" fmla="*/ 1026676 h 1026676"/>
                <a:gd name="connsiteX5" fmla="*/ 90530 w 334908"/>
                <a:gd name="connsiteY5" fmla="*/ 961749 h 1026676"/>
                <a:gd name="connsiteX6" fmla="*/ 0 w 334908"/>
                <a:gd name="connsiteY6" fmla="*/ 513338 h 1026676"/>
                <a:gd name="connsiteX7" fmla="*/ 90530 w 334908"/>
                <a:gd name="connsiteY7" fmla="*/ 64928 h 1026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908" h="1026676">
                  <a:moveTo>
                    <a:pt x="125772" y="0"/>
                  </a:moveTo>
                  <a:lnTo>
                    <a:pt x="208869" y="100715"/>
                  </a:lnTo>
                  <a:cubicBezTo>
                    <a:pt x="288444" y="218501"/>
                    <a:pt x="334908" y="360493"/>
                    <a:pt x="334908" y="513338"/>
                  </a:cubicBezTo>
                  <a:cubicBezTo>
                    <a:pt x="334908" y="666183"/>
                    <a:pt x="288444" y="808175"/>
                    <a:pt x="208869" y="925961"/>
                  </a:cubicBezTo>
                  <a:lnTo>
                    <a:pt x="125772" y="1026676"/>
                  </a:lnTo>
                  <a:lnTo>
                    <a:pt x="90530" y="961749"/>
                  </a:lnTo>
                  <a:cubicBezTo>
                    <a:pt x="32236" y="823925"/>
                    <a:pt x="0" y="672396"/>
                    <a:pt x="0" y="513338"/>
                  </a:cubicBezTo>
                  <a:cubicBezTo>
                    <a:pt x="0" y="354280"/>
                    <a:pt x="32236" y="202751"/>
                    <a:pt x="90530" y="64928"/>
                  </a:cubicBezTo>
                  <a:close/>
                </a:path>
              </a:pathLst>
            </a:custGeom>
            <a:solidFill>
              <a:srgbClr val="00B0F0"/>
            </a:solidFill>
            <a:ln w="412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33AC3868-2E1C-17F4-AA63-BFB85BE2592E}"/>
              </a:ext>
            </a:extLst>
          </p:cNvPr>
          <p:cNvSpPr/>
          <p:nvPr/>
        </p:nvSpPr>
        <p:spPr>
          <a:xfrm>
            <a:off x="8983024" y="4341564"/>
            <a:ext cx="1207292" cy="1207292"/>
          </a:xfrm>
          <a:prstGeom prst="ellipse">
            <a:avLst/>
          </a:prstGeom>
          <a:blipFill>
            <a:blip r:embed="rId5">
              <a:alphaModFix amt="99000"/>
            </a:blip>
            <a:stretch>
              <a:fillRect/>
            </a:stretch>
          </a:blipFill>
          <a:ln w="41275">
            <a:noFill/>
          </a:ln>
          <a:effectLst>
            <a:outerShdw blurRad="63500" sx="102000" sy="102000" algn="ctr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66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458D24C-5DA8-423E-0A10-077B2EEC5764}"/>
              </a:ext>
            </a:extLst>
          </p:cNvPr>
          <p:cNvSpPr txBox="1"/>
          <p:nvPr/>
        </p:nvSpPr>
        <p:spPr>
          <a:xfrm>
            <a:off x="1040060" y="2303707"/>
            <a:ext cx="16572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22000" dirty="0">
              <a:solidFill>
                <a:srgbClr val="00B0F0"/>
              </a:solidFill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135" name="자유형: 도형 134">
            <a:extLst>
              <a:ext uri="{FF2B5EF4-FFF2-40B4-BE49-F238E27FC236}">
                <a16:creationId xmlns:a16="http://schemas.microsoft.com/office/drawing/2014/main" id="{6A98321A-32FC-DB6E-68D0-8E8073C92DED}"/>
              </a:ext>
            </a:extLst>
          </p:cNvPr>
          <p:cNvSpPr/>
          <p:nvPr/>
        </p:nvSpPr>
        <p:spPr>
          <a:xfrm>
            <a:off x="8648646" y="5152194"/>
            <a:ext cx="964247" cy="1153153"/>
          </a:xfrm>
          <a:custGeom>
            <a:avLst/>
            <a:gdLst>
              <a:gd name="connsiteX0" fmla="*/ 0 w 477485"/>
              <a:gd name="connsiteY0" fmla="*/ 1104900 h 1104900"/>
              <a:gd name="connsiteX1" fmla="*/ 85725 w 477485"/>
              <a:gd name="connsiteY1" fmla="*/ 685800 h 1104900"/>
              <a:gd name="connsiteX2" fmla="*/ 390525 w 477485"/>
              <a:gd name="connsiteY2" fmla="*/ 490538 h 1104900"/>
              <a:gd name="connsiteX3" fmla="*/ 471488 w 477485"/>
              <a:gd name="connsiteY3" fmla="*/ 695325 h 1104900"/>
              <a:gd name="connsiteX4" fmla="*/ 261938 w 477485"/>
              <a:gd name="connsiteY4" fmla="*/ 747713 h 1104900"/>
              <a:gd name="connsiteX5" fmla="*/ 214313 w 477485"/>
              <a:gd name="connsiteY5" fmla="*/ 481013 h 1104900"/>
              <a:gd name="connsiteX6" fmla="*/ 423863 w 477485"/>
              <a:gd name="connsiteY6" fmla="*/ 238125 h 1104900"/>
              <a:gd name="connsiteX7" fmla="*/ 428625 w 477485"/>
              <a:gd name="connsiteY7" fmla="*/ 66675 h 1104900"/>
              <a:gd name="connsiteX8" fmla="*/ 304800 w 477485"/>
              <a:gd name="connsiteY8" fmla="*/ 0 h 1104900"/>
              <a:gd name="connsiteX0" fmla="*/ 0 w 475210"/>
              <a:gd name="connsiteY0" fmla="*/ 1104900 h 1104900"/>
              <a:gd name="connsiteX1" fmla="*/ 319087 w 475210"/>
              <a:gd name="connsiteY1" fmla="*/ 862013 h 1104900"/>
              <a:gd name="connsiteX2" fmla="*/ 390525 w 475210"/>
              <a:gd name="connsiteY2" fmla="*/ 490538 h 1104900"/>
              <a:gd name="connsiteX3" fmla="*/ 471488 w 475210"/>
              <a:gd name="connsiteY3" fmla="*/ 695325 h 1104900"/>
              <a:gd name="connsiteX4" fmla="*/ 261938 w 475210"/>
              <a:gd name="connsiteY4" fmla="*/ 747713 h 1104900"/>
              <a:gd name="connsiteX5" fmla="*/ 214313 w 475210"/>
              <a:gd name="connsiteY5" fmla="*/ 481013 h 1104900"/>
              <a:gd name="connsiteX6" fmla="*/ 423863 w 475210"/>
              <a:gd name="connsiteY6" fmla="*/ 238125 h 1104900"/>
              <a:gd name="connsiteX7" fmla="*/ 428625 w 475210"/>
              <a:gd name="connsiteY7" fmla="*/ 66675 h 1104900"/>
              <a:gd name="connsiteX8" fmla="*/ 304800 w 475210"/>
              <a:gd name="connsiteY8" fmla="*/ 0 h 1104900"/>
              <a:gd name="connsiteX0" fmla="*/ 0 w 475210"/>
              <a:gd name="connsiteY0" fmla="*/ 1104900 h 1104900"/>
              <a:gd name="connsiteX1" fmla="*/ 319087 w 475210"/>
              <a:gd name="connsiteY1" fmla="*/ 862013 h 1104900"/>
              <a:gd name="connsiteX2" fmla="*/ 390525 w 475210"/>
              <a:gd name="connsiteY2" fmla="*/ 490538 h 1104900"/>
              <a:gd name="connsiteX3" fmla="*/ 471488 w 475210"/>
              <a:gd name="connsiteY3" fmla="*/ 695325 h 1104900"/>
              <a:gd name="connsiteX4" fmla="*/ 261938 w 475210"/>
              <a:gd name="connsiteY4" fmla="*/ 747713 h 1104900"/>
              <a:gd name="connsiteX5" fmla="*/ 214313 w 475210"/>
              <a:gd name="connsiteY5" fmla="*/ 481013 h 1104900"/>
              <a:gd name="connsiteX6" fmla="*/ 423863 w 475210"/>
              <a:gd name="connsiteY6" fmla="*/ 238125 h 1104900"/>
              <a:gd name="connsiteX7" fmla="*/ 428625 w 475210"/>
              <a:gd name="connsiteY7" fmla="*/ 66675 h 1104900"/>
              <a:gd name="connsiteX8" fmla="*/ 304800 w 475210"/>
              <a:gd name="connsiteY8" fmla="*/ 0 h 1104900"/>
              <a:gd name="connsiteX0" fmla="*/ 0 w 475399"/>
              <a:gd name="connsiteY0" fmla="*/ 1104900 h 1104900"/>
              <a:gd name="connsiteX1" fmla="*/ 290512 w 475399"/>
              <a:gd name="connsiteY1" fmla="*/ 814388 h 1104900"/>
              <a:gd name="connsiteX2" fmla="*/ 390525 w 475399"/>
              <a:gd name="connsiteY2" fmla="*/ 490538 h 1104900"/>
              <a:gd name="connsiteX3" fmla="*/ 471488 w 475399"/>
              <a:gd name="connsiteY3" fmla="*/ 695325 h 1104900"/>
              <a:gd name="connsiteX4" fmla="*/ 261938 w 475399"/>
              <a:gd name="connsiteY4" fmla="*/ 747713 h 1104900"/>
              <a:gd name="connsiteX5" fmla="*/ 214313 w 475399"/>
              <a:gd name="connsiteY5" fmla="*/ 481013 h 1104900"/>
              <a:gd name="connsiteX6" fmla="*/ 423863 w 475399"/>
              <a:gd name="connsiteY6" fmla="*/ 238125 h 1104900"/>
              <a:gd name="connsiteX7" fmla="*/ 428625 w 475399"/>
              <a:gd name="connsiteY7" fmla="*/ 66675 h 1104900"/>
              <a:gd name="connsiteX8" fmla="*/ 304800 w 475399"/>
              <a:gd name="connsiteY8" fmla="*/ 0 h 1104900"/>
              <a:gd name="connsiteX0" fmla="*/ 0 w 559377"/>
              <a:gd name="connsiteY0" fmla="*/ 1104900 h 1104900"/>
              <a:gd name="connsiteX1" fmla="*/ 290512 w 559377"/>
              <a:gd name="connsiteY1" fmla="*/ 814388 h 1104900"/>
              <a:gd name="connsiteX2" fmla="*/ 390525 w 559377"/>
              <a:gd name="connsiteY2" fmla="*/ 490538 h 1104900"/>
              <a:gd name="connsiteX3" fmla="*/ 557213 w 559377"/>
              <a:gd name="connsiteY3" fmla="*/ 657225 h 1104900"/>
              <a:gd name="connsiteX4" fmla="*/ 261938 w 559377"/>
              <a:gd name="connsiteY4" fmla="*/ 747713 h 1104900"/>
              <a:gd name="connsiteX5" fmla="*/ 214313 w 559377"/>
              <a:gd name="connsiteY5" fmla="*/ 481013 h 1104900"/>
              <a:gd name="connsiteX6" fmla="*/ 423863 w 559377"/>
              <a:gd name="connsiteY6" fmla="*/ 238125 h 1104900"/>
              <a:gd name="connsiteX7" fmla="*/ 428625 w 559377"/>
              <a:gd name="connsiteY7" fmla="*/ 66675 h 1104900"/>
              <a:gd name="connsiteX8" fmla="*/ 304800 w 559377"/>
              <a:gd name="connsiteY8" fmla="*/ 0 h 1104900"/>
              <a:gd name="connsiteX0" fmla="*/ 0 w 561586"/>
              <a:gd name="connsiteY0" fmla="*/ 1104900 h 1104900"/>
              <a:gd name="connsiteX1" fmla="*/ 290512 w 561586"/>
              <a:gd name="connsiteY1" fmla="*/ 814388 h 1104900"/>
              <a:gd name="connsiteX2" fmla="*/ 428625 w 561586"/>
              <a:gd name="connsiteY2" fmla="*/ 461963 h 1104900"/>
              <a:gd name="connsiteX3" fmla="*/ 557213 w 561586"/>
              <a:gd name="connsiteY3" fmla="*/ 657225 h 1104900"/>
              <a:gd name="connsiteX4" fmla="*/ 261938 w 561586"/>
              <a:gd name="connsiteY4" fmla="*/ 747713 h 1104900"/>
              <a:gd name="connsiteX5" fmla="*/ 214313 w 561586"/>
              <a:gd name="connsiteY5" fmla="*/ 481013 h 1104900"/>
              <a:gd name="connsiteX6" fmla="*/ 423863 w 561586"/>
              <a:gd name="connsiteY6" fmla="*/ 238125 h 1104900"/>
              <a:gd name="connsiteX7" fmla="*/ 428625 w 561586"/>
              <a:gd name="connsiteY7" fmla="*/ 66675 h 1104900"/>
              <a:gd name="connsiteX8" fmla="*/ 304800 w 561586"/>
              <a:gd name="connsiteY8" fmla="*/ 0 h 1104900"/>
              <a:gd name="connsiteX0" fmla="*/ 0 w 562428"/>
              <a:gd name="connsiteY0" fmla="*/ 1104900 h 1104900"/>
              <a:gd name="connsiteX1" fmla="*/ 290512 w 562428"/>
              <a:gd name="connsiteY1" fmla="*/ 814388 h 1104900"/>
              <a:gd name="connsiteX2" fmla="*/ 428625 w 562428"/>
              <a:gd name="connsiteY2" fmla="*/ 461963 h 1104900"/>
              <a:gd name="connsiteX3" fmla="*/ 557213 w 562428"/>
              <a:gd name="connsiteY3" fmla="*/ 657225 h 1104900"/>
              <a:gd name="connsiteX4" fmla="*/ 242888 w 562428"/>
              <a:gd name="connsiteY4" fmla="*/ 671513 h 1104900"/>
              <a:gd name="connsiteX5" fmla="*/ 214313 w 562428"/>
              <a:gd name="connsiteY5" fmla="*/ 481013 h 1104900"/>
              <a:gd name="connsiteX6" fmla="*/ 423863 w 562428"/>
              <a:gd name="connsiteY6" fmla="*/ 238125 h 1104900"/>
              <a:gd name="connsiteX7" fmla="*/ 428625 w 562428"/>
              <a:gd name="connsiteY7" fmla="*/ 66675 h 1104900"/>
              <a:gd name="connsiteX8" fmla="*/ 304800 w 562428"/>
              <a:gd name="connsiteY8" fmla="*/ 0 h 1104900"/>
              <a:gd name="connsiteX0" fmla="*/ 0 w 654016"/>
              <a:gd name="connsiteY0" fmla="*/ 1257739 h 1257739"/>
              <a:gd name="connsiteX1" fmla="*/ 290512 w 654016"/>
              <a:gd name="connsiteY1" fmla="*/ 967227 h 1257739"/>
              <a:gd name="connsiteX2" fmla="*/ 428625 w 654016"/>
              <a:gd name="connsiteY2" fmla="*/ 614802 h 1257739"/>
              <a:gd name="connsiteX3" fmla="*/ 557213 w 654016"/>
              <a:gd name="connsiteY3" fmla="*/ 810064 h 1257739"/>
              <a:gd name="connsiteX4" fmla="*/ 242888 w 654016"/>
              <a:gd name="connsiteY4" fmla="*/ 824352 h 1257739"/>
              <a:gd name="connsiteX5" fmla="*/ 214313 w 654016"/>
              <a:gd name="connsiteY5" fmla="*/ 633852 h 1257739"/>
              <a:gd name="connsiteX6" fmla="*/ 423863 w 654016"/>
              <a:gd name="connsiteY6" fmla="*/ 390964 h 1257739"/>
              <a:gd name="connsiteX7" fmla="*/ 652462 w 654016"/>
              <a:gd name="connsiteY7" fmla="*/ 5202 h 1257739"/>
              <a:gd name="connsiteX8" fmla="*/ 304800 w 654016"/>
              <a:gd name="connsiteY8" fmla="*/ 152839 h 1257739"/>
              <a:gd name="connsiteX0" fmla="*/ 0 w 654016"/>
              <a:gd name="connsiteY0" fmla="*/ 1309688 h 1309688"/>
              <a:gd name="connsiteX1" fmla="*/ 290512 w 654016"/>
              <a:gd name="connsiteY1" fmla="*/ 1019176 h 1309688"/>
              <a:gd name="connsiteX2" fmla="*/ 428625 w 654016"/>
              <a:gd name="connsiteY2" fmla="*/ 666751 h 1309688"/>
              <a:gd name="connsiteX3" fmla="*/ 557213 w 654016"/>
              <a:gd name="connsiteY3" fmla="*/ 862013 h 1309688"/>
              <a:gd name="connsiteX4" fmla="*/ 242888 w 654016"/>
              <a:gd name="connsiteY4" fmla="*/ 876301 h 1309688"/>
              <a:gd name="connsiteX5" fmla="*/ 214313 w 654016"/>
              <a:gd name="connsiteY5" fmla="*/ 685801 h 1309688"/>
              <a:gd name="connsiteX6" fmla="*/ 423863 w 654016"/>
              <a:gd name="connsiteY6" fmla="*/ 442913 h 1309688"/>
              <a:gd name="connsiteX7" fmla="*/ 652462 w 654016"/>
              <a:gd name="connsiteY7" fmla="*/ 57151 h 1309688"/>
              <a:gd name="connsiteX8" fmla="*/ 309562 w 654016"/>
              <a:gd name="connsiteY8" fmla="*/ 0 h 1309688"/>
              <a:gd name="connsiteX0" fmla="*/ 0 w 739317"/>
              <a:gd name="connsiteY0" fmla="*/ 1402569 h 1402569"/>
              <a:gd name="connsiteX1" fmla="*/ 290512 w 739317"/>
              <a:gd name="connsiteY1" fmla="*/ 1112057 h 1402569"/>
              <a:gd name="connsiteX2" fmla="*/ 428625 w 739317"/>
              <a:gd name="connsiteY2" fmla="*/ 759632 h 1402569"/>
              <a:gd name="connsiteX3" fmla="*/ 557213 w 739317"/>
              <a:gd name="connsiteY3" fmla="*/ 954894 h 1402569"/>
              <a:gd name="connsiteX4" fmla="*/ 242888 w 739317"/>
              <a:gd name="connsiteY4" fmla="*/ 969182 h 1402569"/>
              <a:gd name="connsiteX5" fmla="*/ 214313 w 739317"/>
              <a:gd name="connsiteY5" fmla="*/ 778682 h 1402569"/>
              <a:gd name="connsiteX6" fmla="*/ 423863 w 739317"/>
              <a:gd name="connsiteY6" fmla="*/ 535794 h 1402569"/>
              <a:gd name="connsiteX7" fmla="*/ 738187 w 739317"/>
              <a:gd name="connsiteY7" fmla="*/ 7157 h 1402569"/>
              <a:gd name="connsiteX8" fmla="*/ 309562 w 739317"/>
              <a:gd name="connsiteY8" fmla="*/ 92881 h 1402569"/>
              <a:gd name="connsiteX0" fmla="*/ 0 w 739317"/>
              <a:gd name="connsiteY0" fmla="*/ 1522589 h 1522589"/>
              <a:gd name="connsiteX1" fmla="*/ 290512 w 739317"/>
              <a:gd name="connsiteY1" fmla="*/ 1232077 h 1522589"/>
              <a:gd name="connsiteX2" fmla="*/ 428625 w 739317"/>
              <a:gd name="connsiteY2" fmla="*/ 879652 h 1522589"/>
              <a:gd name="connsiteX3" fmla="*/ 557213 w 739317"/>
              <a:gd name="connsiteY3" fmla="*/ 1074914 h 1522589"/>
              <a:gd name="connsiteX4" fmla="*/ 242888 w 739317"/>
              <a:gd name="connsiteY4" fmla="*/ 1089202 h 1522589"/>
              <a:gd name="connsiteX5" fmla="*/ 214313 w 739317"/>
              <a:gd name="connsiteY5" fmla="*/ 898702 h 1522589"/>
              <a:gd name="connsiteX6" fmla="*/ 423863 w 739317"/>
              <a:gd name="connsiteY6" fmla="*/ 655814 h 1522589"/>
              <a:gd name="connsiteX7" fmla="*/ 738187 w 739317"/>
              <a:gd name="connsiteY7" fmla="*/ 127177 h 1522589"/>
              <a:gd name="connsiteX8" fmla="*/ 309562 w 739317"/>
              <a:gd name="connsiteY8" fmla="*/ 212901 h 1522589"/>
              <a:gd name="connsiteX0" fmla="*/ 0 w 738513"/>
              <a:gd name="connsiteY0" fmla="*/ 1522589 h 1522589"/>
              <a:gd name="connsiteX1" fmla="*/ 290512 w 738513"/>
              <a:gd name="connsiteY1" fmla="*/ 1232077 h 1522589"/>
              <a:gd name="connsiteX2" fmla="*/ 428625 w 738513"/>
              <a:gd name="connsiteY2" fmla="*/ 879652 h 1522589"/>
              <a:gd name="connsiteX3" fmla="*/ 557213 w 738513"/>
              <a:gd name="connsiteY3" fmla="*/ 1074914 h 1522589"/>
              <a:gd name="connsiteX4" fmla="*/ 242888 w 738513"/>
              <a:gd name="connsiteY4" fmla="*/ 1089202 h 1522589"/>
              <a:gd name="connsiteX5" fmla="*/ 214313 w 738513"/>
              <a:gd name="connsiteY5" fmla="*/ 898702 h 1522589"/>
              <a:gd name="connsiteX6" fmla="*/ 423863 w 738513"/>
              <a:gd name="connsiteY6" fmla="*/ 655814 h 1522589"/>
              <a:gd name="connsiteX7" fmla="*/ 738187 w 738513"/>
              <a:gd name="connsiteY7" fmla="*/ 127177 h 1522589"/>
              <a:gd name="connsiteX8" fmla="*/ 309562 w 738513"/>
              <a:gd name="connsiteY8" fmla="*/ 212901 h 152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513" h="1522589">
                <a:moveTo>
                  <a:pt x="0" y="1522589"/>
                </a:moveTo>
                <a:cubicBezTo>
                  <a:pt x="138906" y="1373761"/>
                  <a:pt x="219075" y="1339233"/>
                  <a:pt x="290512" y="1232077"/>
                </a:cubicBezTo>
                <a:cubicBezTo>
                  <a:pt x="361950" y="1124921"/>
                  <a:pt x="384175" y="905846"/>
                  <a:pt x="428625" y="879652"/>
                </a:cubicBezTo>
                <a:cubicBezTo>
                  <a:pt x="473075" y="853458"/>
                  <a:pt x="588169" y="1039989"/>
                  <a:pt x="557213" y="1074914"/>
                </a:cubicBezTo>
                <a:cubicBezTo>
                  <a:pt x="526257" y="1109839"/>
                  <a:pt x="300038" y="1118571"/>
                  <a:pt x="242888" y="1089202"/>
                </a:cubicBezTo>
                <a:cubicBezTo>
                  <a:pt x="185738" y="1059833"/>
                  <a:pt x="184151" y="970933"/>
                  <a:pt x="214313" y="898702"/>
                </a:cubicBezTo>
                <a:cubicBezTo>
                  <a:pt x="244475" y="826471"/>
                  <a:pt x="336551" y="784402"/>
                  <a:pt x="423863" y="655814"/>
                </a:cubicBezTo>
                <a:cubicBezTo>
                  <a:pt x="511175" y="527227"/>
                  <a:pt x="748506" y="466902"/>
                  <a:pt x="738187" y="127177"/>
                </a:cubicBezTo>
                <a:cubicBezTo>
                  <a:pt x="551655" y="-207785"/>
                  <a:pt x="361552" y="226395"/>
                  <a:pt x="309562" y="212901"/>
                </a:cubicBezTo>
              </a:path>
            </a:pathLst>
          </a:custGeom>
          <a:noFill/>
          <a:ln w="38100">
            <a:solidFill>
              <a:srgbClr val="E6D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D314E55E-AE17-CF04-1545-490DC44DF4A2}"/>
              </a:ext>
            </a:extLst>
          </p:cNvPr>
          <p:cNvSpPr/>
          <p:nvPr/>
        </p:nvSpPr>
        <p:spPr>
          <a:xfrm>
            <a:off x="2388333" y="2198845"/>
            <a:ext cx="6118714" cy="3697115"/>
          </a:xfrm>
          <a:prstGeom prst="roundRect">
            <a:avLst>
              <a:gd name="adj" fmla="val 4637"/>
            </a:avLst>
          </a:prstGeom>
          <a:solidFill>
            <a:srgbClr val="EFE6DD"/>
          </a:solidFill>
          <a:ln>
            <a:noFill/>
          </a:ln>
          <a:effectLst>
            <a:outerShdw blurRad="241300" dir="18900000" sy="23000" kx="-1200000" algn="bl" rotWithShape="0">
              <a:prstClr val="black">
                <a:alpha val="20000"/>
              </a:prstClr>
            </a:outerShdw>
          </a:effectLst>
          <a:scene3d>
            <a:camera prst="obliqueTopRight"/>
            <a:lightRig rig="flat" dir="t"/>
          </a:scene3d>
          <a:sp3d extrusionH="3810000">
            <a:extrusionClr>
              <a:srgbClr val="F2EAE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6EF00777-F946-6B02-CE50-C92895B735C8}"/>
              </a:ext>
            </a:extLst>
          </p:cNvPr>
          <p:cNvSpPr/>
          <p:nvPr/>
        </p:nvSpPr>
        <p:spPr>
          <a:xfrm>
            <a:off x="2704772" y="2375909"/>
            <a:ext cx="5485834" cy="2524211"/>
          </a:xfrm>
          <a:prstGeom prst="roundRect">
            <a:avLst>
              <a:gd name="adj" fmla="val 4637"/>
            </a:avLst>
          </a:prstGeom>
          <a:gradFill flip="none" rotWithShape="1">
            <a:gsLst>
              <a:gs pos="16000">
                <a:srgbClr val="EFE6DD">
                  <a:shade val="67500"/>
                  <a:satMod val="115000"/>
                </a:srgbClr>
              </a:gs>
              <a:gs pos="100000">
                <a:srgbClr val="EFE6DD">
                  <a:shade val="100000"/>
                  <a:satMod val="115000"/>
                </a:srgbClr>
              </a:gs>
            </a:gsLst>
            <a:lin ang="2700000" scaled="1"/>
            <a:tileRect/>
          </a:gradFill>
          <a:ln w="12700">
            <a:solidFill>
              <a:srgbClr val="F2EAE2"/>
            </a:solidFill>
          </a:ln>
          <a:effectLst>
            <a:innerShdw blurRad="381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D3A28365-644D-88E9-5C73-C267AB70D1AE}"/>
              </a:ext>
            </a:extLst>
          </p:cNvPr>
          <p:cNvSpPr/>
          <p:nvPr/>
        </p:nvSpPr>
        <p:spPr>
          <a:xfrm>
            <a:off x="3038320" y="2529385"/>
            <a:ext cx="4818739" cy="2217258"/>
          </a:xfrm>
          <a:prstGeom prst="roundRect">
            <a:avLst>
              <a:gd name="adj" fmla="val 4637"/>
            </a:avLst>
          </a:prstGeom>
          <a:gradFill flip="none" rotWithShape="1">
            <a:gsLst>
              <a:gs pos="92000">
                <a:srgbClr val="4A57F1">
                  <a:shade val="67500"/>
                  <a:satMod val="115000"/>
                </a:srgbClr>
              </a:gs>
              <a:gs pos="38000">
                <a:srgbClr val="4A57F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>
            <a:noFill/>
          </a:ln>
          <a:effectLst>
            <a:innerShdw blurRad="2032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1. Create Azure Function App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2. Create Storage Account &amp; Table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3. </a:t>
            </a:r>
            <a:r>
              <a:rPr lang="en-US" altLang="ko-KR" sz="1600" dirty="0" err="1">
                <a:solidFill>
                  <a:prstClr val="white"/>
                </a:solidFill>
                <a:latin typeface="Arial Black" panose="020B0A04020102020204" pitchFamily="34" charset="0"/>
              </a:rPr>
              <a:t>Vscode</a:t>
            </a:r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 Setting &amp; File Set</a:t>
            </a:r>
          </a:p>
          <a:p>
            <a:r>
              <a:rPr lang="en-US" altLang="ko-KR" sz="1600" dirty="0">
                <a:solidFill>
                  <a:prstClr val="white"/>
                </a:solidFill>
                <a:latin typeface="Arial Black" panose="020B0A04020102020204" pitchFamily="34" charset="0"/>
              </a:rPr>
              <a:t>4. Power BI</a:t>
            </a:r>
            <a:endParaRPr lang="ko-KR" altLang="en-US" sz="1600" dirty="0"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419D2F08-08EE-E883-6CCE-A643CB7C5F75}"/>
              </a:ext>
            </a:extLst>
          </p:cNvPr>
          <p:cNvSpPr/>
          <p:nvPr/>
        </p:nvSpPr>
        <p:spPr>
          <a:xfrm>
            <a:off x="5561710" y="5068023"/>
            <a:ext cx="2628896" cy="282871"/>
          </a:xfrm>
          <a:custGeom>
            <a:avLst/>
            <a:gdLst>
              <a:gd name="connsiteX0" fmla="*/ 1291290 w 2013462"/>
              <a:gd name="connsiteY0" fmla="*/ 0 h 373494"/>
              <a:gd name="connsiteX1" fmla="*/ 2013462 w 2013462"/>
              <a:gd name="connsiteY1" fmla="*/ 0 h 373494"/>
              <a:gd name="connsiteX2" fmla="*/ 2013462 w 2013462"/>
              <a:gd name="connsiteY2" fmla="*/ 261939 h 373494"/>
              <a:gd name="connsiteX3" fmla="*/ 2013461 w 2013462"/>
              <a:gd name="connsiteY3" fmla="*/ 261939 h 373494"/>
              <a:gd name="connsiteX4" fmla="*/ 2013461 w 2013462"/>
              <a:gd name="connsiteY4" fmla="*/ 373494 h 373494"/>
              <a:gd name="connsiteX5" fmla="*/ 0 w 2013462"/>
              <a:gd name="connsiteY5" fmla="*/ 373494 h 373494"/>
              <a:gd name="connsiteX6" fmla="*/ 0 w 2013462"/>
              <a:gd name="connsiteY6" fmla="*/ 111555 h 373494"/>
              <a:gd name="connsiteX7" fmla="*/ 1291290 w 2013462"/>
              <a:gd name="connsiteY7" fmla="*/ 111555 h 37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3462" h="373494">
                <a:moveTo>
                  <a:pt x="1291290" y="0"/>
                </a:moveTo>
                <a:lnTo>
                  <a:pt x="2013462" y="0"/>
                </a:lnTo>
                <a:lnTo>
                  <a:pt x="2013462" y="261939"/>
                </a:lnTo>
                <a:lnTo>
                  <a:pt x="2013461" y="261939"/>
                </a:lnTo>
                <a:lnTo>
                  <a:pt x="2013461" y="373494"/>
                </a:lnTo>
                <a:lnTo>
                  <a:pt x="0" y="373494"/>
                </a:lnTo>
                <a:lnTo>
                  <a:pt x="0" y="111555"/>
                </a:lnTo>
                <a:lnTo>
                  <a:pt x="1291290" y="111555"/>
                </a:lnTo>
                <a:close/>
              </a:path>
            </a:pathLst>
          </a:custGeom>
          <a:solidFill>
            <a:srgbClr val="EFE6DD"/>
          </a:solidFill>
          <a:ln w="12700">
            <a:solidFill>
              <a:srgbClr val="F2EAE2"/>
            </a:solidFill>
          </a:ln>
          <a:effectLst>
            <a:innerShdw blurRad="635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8D1AC6C-F757-F19D-A7F9-86E126353E24}"/>
              </a:ext>
            </a:extLst>
          </p:cNvPr>
          <p:cNvSpPr/>
          <p:nvPr/>
        </p:nvSpPr>
        <p:spPr>
          <a:xfrm>
            <a:off x="5651669" y="5209458"/>
            <a:ext cx="2444195" cy="81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CB432D50-8A04-221A-9C27-194F5050BF3C}"/>
              </a:ext>
            </a:extLst>
          </p:cNvPr>
          <p:cNvSpPr/>
          <p:nvPr/>
        </p:nvSpPr>
        <p:spPr>
          <a:xfrm>
            <a:off x="7468627" y="5274702"/>
            <a:ext cx="627236" cy="346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2" name="정육면체 141">
            <a:extLst>
              <a:ext uri="{FF2B5EF4-FFF2-40B4-BE49-F238E27FC236}">
                <a16:creationId xmlns:a16="http://schemas.microsoft.com/office/drawing/2014/main" id="{C49DDC4C-B5F7-B161-3052-D9C7CAAE756C}"/>
              </a:ext>
            </a:extLst>
          </p:cNvPr>
          <p:cNvSpPr/>
          <p:nvPr/>
        </p:nvSpPr>
        <p:spPr>
          <a:xfrm>
            <a:off x="7832537" y="5115397"/>
            <a:ext cx="263327" cy="68843"/>
          </a:xfrm>
          <a:prstGeom prst="cube">
            <a:avLst>
              <a:gd name="adj" fmla="val 22381"/>
            </a:avLst>
          </a:prstGeom>
          <a:solidFill>
            <a:srgbClr val="4A57F1"/>
          </a:solidFill>
          <a:ln w="25400">
            <a:noFill/>
          </a:ln>
          <a:effectLst>
            <a:innerShdw blurRad="203200">
              <a:prstClr val="black">
                <a:alpha val="3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C23E27A-35B8-B0E4-B761-8B502BEF4AC2}"/>
              </a:ext>
            </a:extLst>
          </p:cNvPr>
          <p:cNvSpPr/>
          <p:nvPr/>
        </p:nvSpPr>
        <p:spPr>
          <a:xfrm>
            <a:off x="2701652" y="5170439"/>
            <a:ext cx="237608" cy="116886"/>
          </a:xfrm>
          <a:prstGeom prst="rect">
            <a:avLst/>
          </a:prstGeom>
          <a:solidFill>
            <a:srgbClr val="EFE6DD"/>
          </a:solidFill>
          <a:ln w="12700">
            <a:solidFill>
              <a:srgbClr val="F2EAE2"/>
            </a:solidFill>
          </a:ln>
          <a:effectLst>
            <a:innerShdw blurRad="381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4" name="정육면체 143">
            <a:extLst>
              <a:ext uri="{FF2B5EF4-FFF2-40B4-BE49-F238E27FC236}">
                <a16:creationId xmlns:a16="http://schemas.microsoft.com/office/drawing/2014/main" id="{6E5D94D7-533B-0734-8A95-5020408D05E8}"/>
              </a:ext>
            </a:extLst>
          </p:cNvPr>
          <p:cNvSpPr/>
          <p:nvPr/>
        </p:nvSpPr>
        <p:spPr>
          <a:xfrm>
            <a:off x="2738321" y="5199151"/>
            <a:ext cx="166144" cy="68843"/>
          </a:xfrm>
          <a:prstGeom prst="cube">
            <a:avLst>
              <a:gd name="adj" fmla="val 22381"/>
            </a:avLst>
          </a:prstGeom>
          <a:solidFill>
            <a:srgbClr val="FF0000"/>
          </a:solidFill>
          <a:ln w="25400">
            <a:noFill/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1DC7C2C6-C698-A9DC-E15B-511208FD08C7}"/>
              </a:ext>
            </a:extLst>
          </p:cNvPr>
          <p:cNvGrpSpPr/>
          <p:nvPr/>
        </p:nvGrpSpPr>
        <p:grpSpPr>
          <a:xfrm>
            <a:off x="940455" y="6055649"/>
            <a:ext cx="7060707" cy="570014"/>
            <a:chOff x="5659676" y="5852698"/>
            <a:chExt cx="5407769" cy="752630"/>
          </a:xfrm>
        </p:grpSpPr>
        <p:sp>
          <p:nvSpPr>
            <p:cNvPr id="151" name="정육면체 150">
              <a:extLst>
                <a:ext uri="{FF2B5EF4-FFF2-40B4-BE49-F238E27FC236}">
                  <a16:creationId xmlns:a16="http://schemas.microsoft.com/office/drawing/2014/main" id="{CE09DB9B-1484-E6A8-F895-B2858E62DD78}"/>
                </a:ext>
              </a:extLst>
            </p:cNvPr>
            <p:cNvSpPr/>
            <p:nvPr/>
          </p:nvSpPr>
          <p:spPr>
            <a:xfrm>
              <a:off x="5659676" y="5875640"/>
              <a:ext cx="5407769" cy="729688"/>
            </a:xfrm>
            <a:prstGeom prst="cube">
              <a:avLst>
                <a:gd name="adj" fmla="val 64526"/>
              </a:avLst>
            </a:prstGeom>
            <a:solidFill>
              <a:srgbClr val="EFE6DD"/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정육면체 151">
              <a:extLst>
                <a:ext uri="{FF2B5EF4-FFF2-40B4-BE49-F238E27FC236}">
                  <a16:creationId xmlns:a16="http://schemas.microsoft.com/office/drawing/2014/main" id="{BEC6EA3A-EF2F-40E7-3652-F941B172CA43}"/>
                </a:ext>
              </a:extLst>
            </p:cNvPr>
            <p:cNvSpPr/>
            <p:nvPr/>
          </p:nvSpPr>
          <p:spPr>
            <a:xfrm>
              <a:off x="6146726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FF3300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3" name="정육면체 152">
              <a:extLst>
                <a:ext uri="{FF2B5EF4-FFF2-40B4-BE49-F238E27FC236}">
                  <a16:creationId xmlns:a16="http://schemas.microsoft.com/office/drawing/2014/main" id="{E7DBBE51-6DCB-A731-35B3-D4B8004E30CA}"/>
                </a:ext>
              </a:extLst>
            </p:cNvPr>
            <p:cNvSpPr/>
            <p:nvPr/>
          </p:nvSpPr>
          <p:spPr>
            <a:xfrm>
              <a:off x="6366887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정육면체 153">
              <a:extLst>
                <a:ext uri="{FF2B5EF4-FFF2-40B4-BE49-F238E27FC236}">
                  <a16:creationId xmlns:a16="http://schemas.microsoft.com/office/drawing/2014/main" id="{35AD7B84-BD92-3B42-1F8B-2F25AF30E56B}"/>
                </a:ext>
              </a:extLst>
            </p:cNvPr>
            <p:cNvSpPr/>
            <p:nvPr/>
          </p:nvSpPr>
          <p:spPr>
            <a:xfrm>
              <a:off x="6587048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정육면체 154">
              <a:extLst>
                <a:ext uri="{FF2B5EF4-FFF2-40B4-BE49-F238E27FC236}">
                  <a16:creationId xmlns:a16="http://schemas.microsoft.com/office/drawing/2014/main" id="{6FB31F95-126E-73C7-C506-44109248812F}"/>
                </a:ext>
              </a:extLst>
            </p:cNvPr>
            <p:cNvSpPr/>
            <p:nvPr/>
          </p:nvSpPr>
          <p:spPr>
            <a:xfrm>
              <a:off x="6807209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정육면체 155">
              <a:extLst>
                <a:ext uri="{FF2B5EF4-FFF2-40B4-BE49-F238E27FC236}">
                  <a16:creationId xmlns:a16="http://schemas.microsoft.com/office/drawing/2014/main" id="{0AD001C3-B0AB-1472-E327-5F9AA00C2A6D}"/>
                </a:ext>
              </a:extLst>
            </p:cNvPr>
            <p:cNvSpPr/>
            <p:nvPr/>
          </p:nvSpPr>
          <p:spPr>
            <a:xfrm>
              <a:off x="7027370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7" name="정육면체 156">
              <a:extLst>
                <a:ext uri="{FF2B5EF4-FFF2-40B4-BE49-F238E27FC236}">
                  <a16:creationId xmlns:a16="http://schemas.microsoft.com/office/drawing/2014/main" id="{3D0B69C5-8144-AAD2-6EA1-E5F2D16A6154}"/>
                </a:ext>
              </a:extLst>
            </p:cNvPr>
            <p:cNvSpPr/>
            <p:nvPr/>
          </p:nvSpPr>
          <p:spPr>
            <a:xfrm>
              <a:off x="7247531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정육면체 157">
              <a:extLst>
                <a:ext uri="{FF2B5EF4-FFF2-40B4-BE49-F238E27FC236}">
                  <a16:creationId xmlns:a16="http://schemas.microsoft.com/office/drawing/2014/main" id="{BF752E89-7940-63C2-55BE-4986BB30D70A}"/>
                </a:ext>
              </a:extLst>
            </p:cNvPr>
            <p:cNvSpPr/>
            <p:nvPr/>
          </p:nvSpPr>
          <p:spPr>
            <a:xfrm>
              <a:off x="7467692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정육면체 158">
              <a:extLst>
                <a:ext uri="{FF2B5EF4-FFF2-40B4-BE49-F238E27FC236}">
                  <a16:creationId xmlns:a16="http://schemas.microsoft.com/office/drawing/2014/main" id="{D7AB165B-49D5-84CB-D0B1-068026C0854B}"/>
                </a:ext>
              </a:extLst>
            </p:cNvPr>
            <p:cNvSpPr/>
            <p:nvPr/>
          </p:nvSpPr>
          <p:spPr>
            <a:xfrm>
              <a:off x="7687853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0" name="정육면체 159">
              <a:extLst>
                <a:ext uri="{FF2B5EF4-FFF2-40B4-BE49-F238E27FC236}">
                  <a16:creationId xmlns:a16="http://schemas.microsoft.com/office/drawing/2014/main" id="{2B8430F6-DA71-848C-CD9F-C3AA88BE00F0}"/>
                </a:ext>
              </a:extLst>
            </p:cNvPr>
            <p:cNvSpPr/>
            <p:nvPr/>
          </p:nvSpPr>
          <p:spPr>
            <a:xfrm>
              <a:off x="7908014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1" name="정육면체 160">
              <a:extLst>
                <a:ext uri="{FF2B5EF4-FFF2-40B4-BE49-F238E27FC236}">
                  <a16:creationId xmlns:a16="http://schemas.microsoft.com/office/drawing/2014/main" id="{E5B5E461-83F0-E2EB-EDC9-64E428729E44}"/>
                </a:ext>
              </a:extLst>
            </p:cNvPr>
            <p:cNvSpPr/>
            <p:nvPr/>
          </p:nvSpPr>
          <p:spPr>
            <a:xfrm>
              <a:off x="8128175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2" name="정육면체 161">
              <a:extLst>
                <a:ext uri="{FF2B5EF4-FFF2-40B4-BE49-F238E27FC236}">
                  <a16:creationId xmlns:a16="http://schemas.microsoft.com/office/drawing/2014/main" id="{91743B1C-B83C-3C2F-8AEA-0FA050D91F51}"/>
                </a:ext>
              </a:extLst>
            </p:cNvPr>
            <p:cNvSpPr/>
            <p:nvPr/>
          </p:nvSpPr>
          <p:spPr>
            <a:xfrm>
              <a:off x="8348336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3" name="정육면체 162">
              <a:extLst>
                <a:ext uri="{FF2B5EF4-FFF2-40B4-BE49-F238E27FC236}">
                  <a16:creationId xmlns:a16="http://schemas.microsoft.com/office/drawing/2014/main" id="{286DFA54-84D4-0890-478E-5C5174CCA408}"/>
                </a:ext>
              </a:extLst>
            </p:cNvPr>
            <p:cNvSpPr/>
            <p:nvPr/>
          </p:nvSpPr>
          <p:spPr>
            <a:xfrm>
              <a:off x="8568497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4" name="정육면체 163">
              <a:extLst>
                <a:ext uri="{FF2B5EF4-FFF2-40B4-BE49-F238E27FC236}">
                  <a16:creationId xmlns:a16="http://schemas.microsoft.com/office/drawing/2014/main" id="{1504CDC0-EDC1-206E-6235-BA21709CA0E9}"/>
                </a:ext>
              </a:extLst>
            </p:cNvPr>
            <p:cNvSpPr/>
            <p:nvPr/>
          </p:nvSpPr>
          <p:spPr>
            <a:xfrm>
              <a:off x="8788658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5" name="정육면체 164">
              <a:extLst>
                <a:ext uri="{FF2B5EF4-FFF2-40B4-BE49-F238E27FC236}">
                  <a16:creationId xmlns:a16="http://schemas.microsoft.com/office/drawing/2014/main" id="{E4E8E8D3-0E2F-F826-3E5A-97352F166C8F}"/>
                </a:ext>
              </a:extLst>
            </p:cNvPr>
            <p:cNvSpPr/>
            <p:nvPr/>
          </p:nvSpPr>
          <p:spPr>
            <a:xfrm>
              <a:off x="9008819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6" name="정육면체 165">
              <a:extLst>
                <a:ext uri="{FF2B5EF4-FFF2-40B4-BE49-F238E27FC236}">
                  <a16:creationId xmlns:a16="http://schemas.microsoft.com/office/drawing/2014/main" id="{E5038733-D30C-19E2-069E-DA0BBAA79E24}"/>
                </a:ext>
              </a:extLst>
            </p:cNvPr>
            <p:cNvSpPr/>
            <p:nvPr/>
          </p:nvSpPr>
          <p:spPr>
            <a:xfrm>
              <a:off x="9228980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7" name="정육면체 166">
              <a:extLst>
                <a:ext uri="{FF2B5EF4-FFF2-40B4-BE49-F238E27FC236}">
                  <a16:creationId xmlns:a16="http://schemas.microsoft.com/office/drawing/2014/main" id="{2B20987A-A906-572E-3545-B15064F6760D}"/>
                </a:ext>
              </a:extLst>
            </p:cNvPr>
            <p:cNvSpPr/>
            <p:nvPr/>
          </p:nvSpPr>
          <p:spPr>
            <a:xfrm>
              <a:off x="9449141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8" name="정육면체 167">
              <a:extLst>
                <a:ext uri="{FF2B5EF4-FFF2-40B4-BE49-F238E27FC236}">
                  <a16:creationId xmlns:a16="http://schemas.microsoft.com/office/drawing/2014/main" id="{F70B4433-9DBC-4D51-3E97-A9775990664B}"/>
                </a:ext>
              </a:extLst>
            </p:cNvPr>
            <p:cNvSpPr/>
            <p:nvPr/>
          </p:nvSpPr>
          <p:spPr>
            <a:xfrm>
              <a:off x="9669302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90B2AFE1-840D-3099-62B6-54A630DAB898}"/>
                </a:ext>
              </a:extLst>
            </p:cNvPr>
            <p:cNvSpPr/>
            <p:nvPr/>
          </p:nvSpPr>
          <p:spPr>
            <a:xfrm>
              <a:off x="9889463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6A9203C1-FB49-35B5-A036-019AF8F5B3EF}"/>
                </a:ext>
              </a:extLst>
            </p:cNvPr>
            <p:cNvSpPr/>
            <p:nvPr/>
          </p:nvSpPr>
          <p:spPr>
            <a:xfrm>
              <a:off x="10109624" y="5852698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1" name="정육면체 170">
              <a:extLst>
                <a:ext uri="{FF2B5EF4-FFF2-40B4-BE49-F238E27FC236}">
                  <a16:creationId xmlns:a16="http://schemas.microsoft.com/office/drawing/2014/main" id="{046017B6-BBD0-AB2A-C8EF-8D1B76197123}"/>
                </a:ext>
              </a:extLst>
            </p:cNvPr>
            <p:cNvSpPr/>
            <p:nvPr/>
          </p:nvSpPr>
          <p:spPr>
            <a:xfrm>
              <a:off x="10329784" y="5852698"/>
              <a:ext cx="588799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2" name="정육면체 171">
              <a:extLst>
                <a:ext uri="{FF2B5EF4-FFF2-40B4-BE49-F238E27FC236}">
                  <a16:creationId xmlns:a16="http://schemas.microsoft.com/office/drawing/2014/main" id="{432779CE-1C12-6A11-37F0-41AEC2C44F7B}"/>
                </a:ext>
              </a:extLst>
            </p:cNvPr>
            <p:cNvSpPr/>
            <p:nvPr/>
          </p:nvSpPr>
          <p:spPr>
            <a:xfrm>
              <a:off x="5976284" y="5971583"/>
              <a:ext cx="440322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3" name="정육면체 172">
              <a:extLst>
                <a:ext uri="{FF2B5EF4-FFF2-40B4-BE49-F238E27FC236}">
                  <a16:creationId xmlns:a16="http://schemas.microsoft.com/office/drawing/2014/main" id="{E344BD2D-9EB4-4076-23EB-179CC7B7733F}"/>
                </a:ext>
              </a:extLst>
            </p:cNvPr>
            <p:cNvSpPr/>
            <p:nvPr/>
          </p:nvSpPr>
          <p:spPr>
            <a:xfrm>
              <a:off x="6416606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4" name="정육면체 173">
              <a:extLst>
                <a:ext uri="{FF2B5EF4-FFF2-40B4-BE49-F238E27FC236}">
                  <a16:creationId xmlns:a16="http://schemas.microsoft.com/office/drawing/2014/main" id="{34BFB6AB-9FD9-158B-28ED-E011625669AD}"/>
                </a:ext>
              </a:extLst>
            </p:cNvPr>
            <p:cNvSpPr/>
            <p:nvPr/>
          </p:nvSpPr>
          <p:spPr>
            <a:xfrm>
              <a:off x="6636767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5" name="정육면체 174">
              <a:extLst>
                <a:ext uri="{FF2B5EF4-FFF2-40B4-BE49-F238E27FC236}">
                  <a16:creationId xmlns:a16="http://schemas.microsoft.com/office/drawing/2014/main" id="{0F6ADFB3-CBB9-BFE6-91AC-C1A7ECB58B6A}"/>
                </a:ext>
              </a:extLst>
            </p:cNvPr>
            <p:cNvSpPr/>
            <p:nvPr/>
          </p:nvSpPr>
          <p:spPr>
            <a:xfrm>
              <a:off x="6856928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6" name="정육면체 175">
              <a:extLst>
                <a:ext uri="{FF2B5EF4-FFF2-40B4-BE49-F238E27FC236}">
                  <a16:creationId xmlns:a16="http://schemas.microsoft.com/office/drawing/2014/main" id="{61C7EAEF-8DC3-220D-996E-4AB7C530300A}"/>
                </a:ext>
              </a:extLst>
            </p:cNvPr>
            <p:cNvSpPr/>
            <p:nvPr/>
          </p:nvSpPr>
          <p:spPr>
            <a:xfrm>
              <a:off x="7077089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7" name="정육면체 176">
              <a:extLst>
                <a:ext uri="{FF2B5EF4-FFF2-40B4-BE49-F238E27FC236}">
                  <a16:creationId xmlns:a16="http://schemas.microsoft.com/office/drawing/2014/main" id="{C88BC363-B7CA-674C-C6C2-5254776EF87B}"/>
                </a:ext>
              </a:extLst>
            </p:cNvPr>
            <p:cNvSpPr/>
            <p:nvPr/>
          </p:nvSpPr>
          <p:spPr>
            <a:xfrm>
              <a:off x="7297250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8" name="정육면체 177">
              <a:extLst>
                <a:ext uri="{FF2B5EF4-FFF2-40B4-BE49-F238E27FC236}">
                  <a16:creationId xmlns:a16="http://schemas.microsoft.com/office/drawing/2014/main" id="{DAC1CEF6-F470-822E-1D1F-DBFAC0521B74}"/>
                </a:ext>
              </a:extLst>
            </p:cNvPr>
            <p:cNvSpPr/>
            <p:nvPr/>
          </p:nvSpPr>
          <p:spPr>
            <a:xfrm>
              <a:off x="7517411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9" name="정육면체 178">
              <a:extLst>
                <a:ext uri="{FF2B5EF4-FFF2-40B4-BE49-F238E27FC236}">
                  <a16:creationId xmlns:a16="http://schemas.microsoft.com/office/drawing/2014/main" id="{CDFE2B26-E1C0-2CFD-995A-D9769AADA117}"/>
                </a:ext>
              </a:extLst>
            </p:cNvPr>
            <p:cNvSpPr/>
            <p:nvPr/>
          </p:nvSpPr>
          <p:spPr>
            <a:xfrm>
              <a:off x="7737572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정육면체 179">
              <a:extLst>
                <a:ext uri="{FF2B5EF4-FFF2-40B4-BE49-F238E27FC236}">
                  <a16:creationId xmlns:a16="http://schemas.microsoft.com/office/drawing/2014/main" id="{21F1937E-98CD-DCC6-070E-EBED3CE11689}"/>
                </a:ext>
              </a:extLst>
            </p:cNvPr>
            <p:cNvSpPr/>
            <p:nvPr/>
          </p:nvSpPr>
          <p:spPr>
            <a:xfrm>
              <a:off x="7957733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정육면체 180">
              <a:extLst>
                <a:ext uri="{FF2B5EF4-FFF2-40B4-BE49-F238E27FC236}">
                  <a16:creationId xmlns:a16="http://schemas.microsoft.com/office/drawing/2014/main" id="{A4141B4F-57CE-DA85-E2FF-1C662F171A51}"/>
                </a:ext>
              </a:extLst>
            </p:cNvPr>
            <p:cNvSpPr/>
            <p:nvPr/>
          </p:nvSpPr>
          <p:spPr>
            <a:xfrm>
              <a:off x="8177894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DAAB3DAB-A533-DE25-F1D3-B9684579A54C}"/>
                </a:ext>
              </a:extLst>
            </p:cNvPr>
            <p:cNvSpPr/>
            <p:nvPr/>
          </p:nvSpPr>
          <p:spPr>
            <a:xfrm>
              <a:off x="8398055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3" name="정육면체 182">
              <a:extLst>
                <a:ext uri="{FF2B5EF4-FFF2-40B4-BE49-F238E27FC236}">
                  <a16:creationId xmlns:a16="http://schemas.microsoft.com/office/drawing/2014/main" id="{75291422-36FD-5389-CBD8-932185388B2D}"/>
                </a:ext>
              </a:extLst>
            </p:cNvPr>
            <p:cNvSpPr/>
            <p:nvPr/>
          </p:nvSpPr>
          <p:spPr>
            <a:xfrm>
              <a:off x="8618216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4" name="정육면체 183">
              <a:extLst>
                <a:ext uri="{FF2B5EF4-FFF2-40B4-BE49-F238E27FC236}">
                  <a16:creationId xmlns:a16="http://schemas.microsoft.com/office/drawing/2014/main" id="{426D7471-4533-3EEA-17DC-0F1EE526D331}"/>
                </a:ext>
              </a:extLst>
            </p:cNvPr>
            <p:cNvSpPr/>
            <p:nvPr/>
          </p:nvSpPr>
          <p:spPr>
            <a:xfrm>
              <a:off x="8838377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5" name="정육면체 184">
              <a:extLst>
                <a:ext uri="{FF2B5EF4-FFF2-40B4-BE49-F238E27FC236}">
                  <a16:creationId xmlns:a16="http://schemas.microsoft.com/office/drawing/2014/main" id="{5A11DFF6-90CD-0A5F-5D31-9EB7855969A7}"/>
                </a:ext>
              </a:extLst>
            </p:cNvPr>
            <p:cNvSpPr/>
            <p:nvPr/>
          </p:nvSpPr>
          <p:spPr>
            <a:xfrm>
              <a:off x="9058538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6" name="정육면체 185">
              <a:extLst>
                <a:ext uri="{FF2B5EF4-FFF2-40B4-BE49-F238E27FC236}">
                  <a16:creationId xmlns:a16="http://schemas.microsoft.com/office/drawing/2014/main" id="{EDFDF92A-3905-C8DE-F1E6-AADE9B0C1095}"/>
                </a:ext>
              </a:extLst>
            </p:cNvPr>
            <p:cNvSpPr/>
            <p:nvPr/>
          </p:nvSpPr>
          <p:spPr>
            <a:xfrm>
              <a:off x="9278699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7" name="정육면체 186">
              <a:extLst>
                <a:ext uri="{FF2B5EF4-FFF2-40B4-BE49-F238E27FC236}">
                  <a16:creationId xmlns:a16="http://schemas.microsoft.com/office/drawing/2014/main" id="{7B4A7157-1E89-5F91-9F4D-6AE270C0FF2D}"/>
                </a:ext>
              </a:extLst>
            </p:cNvPr>
            <p:cNvSpPr/>
            <p:nvPr/>
          </p:nvSpPr>
          <p:spPr>
            <a:xfrm>
              <a:off x="9498860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8" name="정육면체 187">
              <a:extLst>
                <a:ext uri="{FF2B5EF4-FFF2-40B4-BE49-F238E27FC236}">
                  <a16:creationId xmlns:a16="http://schemas.microsoft.com/office/drawing/2014/main" id="{8443EA56-C839-B813-BC86-3FFCE3831D7D}"/>
                </a:ext>
              </a:extLst>
            </p:cNvPr>
            <p:cNvSpPr/>
            <p:nvPr/>
          </p:nvSpPr>
          <p:spPr>
            <a:xfrm>
              <a:off x="9719021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9" name="정육면체 188">
              <a:extLst>
                <a:ext uri="{FF2B5EF4-FFF2-40B4-BE49-F238E27FC236}">
                  <a16:creationId xmlns:a16="http://schemas.microsoft.com/office/drawing/2014/main" id="{136F6E46-31D9-3512-2866-FE3F352B83C1}"/>
                </a:ext>
              </a:extLst>
            </p:cNvPr>
            <p:cNvSpPr/>
            <p:nvPr/>
          </p:nvSpPr>
          <p:spPr>
            <a:xfrm>
              <a:off x="9939182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0" name="정육면체 189">
              <a:extLst>
                <a:ext uri="{FF2B5EF4-FFF2-40B4-BE49-F238E27FC236}">
                  <a16:creationId xmlns:a16="http://schemas.microsoft.com/office/drawing/2014/main" id="{9E2080A9-50FF-011B-57D9-212CA3537B95}"/>
                </a:ext>
              </a:extLst>
            </p:cNvPr>
            <p:cNvSpPr/>
            <p:nvPr/>
          </p:nvSpPr>
          <p:spPr>
            <a:xfrm>
              <a:off x="10159343" y="5971583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정육면체 190">
              <a:extLst>
                <a:ext uri="{FF2B5EF4-FFF2-40B4-BE49-F238E27FC236}">
                  <a16:creationId xmlns:a16="http://schemas.microsoft.com/office/drawing/2014/main" id="{74E3C933-393F-E7A0-3D5A-374557555B02}"/>
                </a:ext>
              </a:extLst>
            </p:cNvPr>
            <p:cNvSpPr/>
            <p:nvPr/>
          </p:nvSpPr>
          <p:spPr>
            <a:xfrm>
              <a:off x="10379504" y="5971583"/>
              <a:ext cx="440322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정육면체 191">
              <a:extLst>
                <a:ext uri="{FF2B5EF4-FFF2-40B4-BE49-F238E27FC236}">
                  <a16:creationId xmlns:a16="http://schemas.microsoft.com/office/drawing/2014/main" id="{0E45B74C-8AF6-85F7-8777-CA723FB9C514}"/>
                </a:ext>
              </a:extLst>
            </p:cNvPr>
            <p:cNvSpPr/>
            <p:nvPr/>
          </p:nvSpPr>
          <p:spPr>
            <a:xfrm>
              <a:off x="5854880" y="6077864"/>
              <a:ext cx="391283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정육면체 192">
              <a:extLst>
                <a:ext uri="{FF2B5EF4-FFF2-40B4-BE49-F238E27FC236}">
                  <a16:creationId xmlns:a16="http://schemas.microsoft.com/office/drawing/2014/main" id="{253E9D20-3A7E-6006-5795-59718A4F0923}"/>
                </a:ext>
              </a:extLst>
            </p:cNvPr>
            <p:cNvSpPr/>
            <p:nvPr/>
          </p:nvSpPr>
          <p:spPr>
            <a:xfrm>
              <a:off x="6295203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4" name="정육면체 193">
              <a:extLst>
                <a:ext uri="{FF2B5EF4-FFF2-40B4-BE49-F238E27FC236}">
                  <a16:creationId xmlns:a16="http://schemas.microsoft.com/office/drawing/2014/main" id="{99EB7BE1-D031-D35A-3085-D3B0FB6EA357}"/>
                </a:ext>
              </a:extLst>
            </p:cNvPr>
            <p:cNvSpPr/>
            <p:nvPr/>
          </p:nvSpPr>
          <p:spPr>
            <a:xfrm>
              <a:off x="6515364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5" name="정육면체 194">
              <a:extLst>
                <a:ext uri="{FF2B5EF4-FFF2-40B4-BE49-F238E27FC236}">
                  <a16:creationId xmlns:a16="http://schemas.microsoft.com/office/drawing/2014/main" id="{1D80F3F6-BD74-5D89-3473-EAEF2B8F3829}"/>
                </a:ext>
              </a:extLst>
            </p:cNvPr>
            <p:cNvSpPr/>
            <p:nvPr/>
          </p:nvSpPr>
          <p:spPr>
            <a:xfrm>
              <a:off x="6735525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6" name="정육면체 195">
              <a:extLst>
                <a:ext uri="{FF2B5EF4-FFF2-40B4-BE49-F238E27FC236}">
                  <a16:creationId xmlns:a16="http://schemas.microsoft.com/office/drawing/2014/main" id="{FFDE9B1B-7EBF-7826-7A0F-6537B33ABA25}"/>
                </a:ext>
              </a:extLst>
            </p:cNvPr>
            <p:cNvSpPr/>
            <p:nvPr/>
          </p:nvSpPr>
          <p:spPr>
            <a:xfrm>
              <a:off x="6955686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7" name="정육면체 196">
              <a:extLst>
                <a:ext uri="{FF2B5EF4-FFF2-40B4-BE49-F238E27FC236}">
                  <a16:creationId xmlns:a16="http://schemas.microsoft.com/office/drawing/2014/main" id="{BB21B230-6187-F584-F627-FE7567B01735}"/>
                </a:ext>
              </a:extLst>
            </p:cNvPr>
            <p:cNvSpPr/>
            <p:nvPr/>
          </p:nvSpPr>
          <p:spPr>
            <a:xfrm>
              <a:off x="7175847" y="6077864"/>
              <a:ext cx="2201610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8" name="정육면체 197">
              <a:extLst>
                <a:ext uri="{FF2B5EF4-FFF2-40B4-BE49-F238E27FC236}">
                  <a16:creationId xmlns:a16="http://schemas.microsoft.com/office/drawing/2014/main" id="{D40C0301-4553-EA77-73B1-6B36B3AD8F42}"/>
                </a:ext>
              </a:extLst>
            </p:cNvPr>
            <p:cNvSpPr/>
            <p:nvPr/>
          </p:nvSpPr>
          <p:spPr>
            <a:xfrm>
              <a:off x="9377457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9" name="정육면체 198">
              <a:extLst>
                <a:ext uri="{FF2B5EF4-FFF2-40B4-BE49-F238E27FC236}">
                  <a16:creationId xmlns:a16="http://schemas.microsoft.com/office/drawing/2014/main" id="{0549045A-0230-A3CD-34C7-80A778887C9A}"/>
                </a:ext>
              </a:extLst>
            </p:cNvPr>
            <p:cNvSpPr/>
            <p:nvPr/>
          </p:nvSpPr>
          <p:spPr>
            <a:xfrm>
              <a:off x="9597617" y="6077864"/>
              <a:ext cx="462967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0" name="정육면체 199">
              <a:extLst>
                <a:ext uri="{FF2B5EF4-FFF2-40B4-BE49-F238E27FC236}">
                  <a16:creationId xmlns:a16="http://schemas.microsoft.com/office/drawing/2014/main" id="{8B4602E3-F6B6-4EC2-348A-7AB8BC36E9F5}"/>
                </a:ext>
              </a:extLst>
            </p:cNvPr>
            <p:cNvSpPr/>
            <p:nvPr/>
          </p:nvSpPr>
          <p:spPr>
            <a:xfrm>
              <a:off x="10037940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1" name="정육면체 200">
              <a:extLst>
                <a:ext uri="{FF2B5EF4-FFF2-40B4-BE49-F238E27FC236}">
                  <a16:creationId xmlns:a16="http://schemas.microsoft.com/office/drawing/2014/main" id="{EE323B19-A687-4C1F-B4DA-3762BFB84828}"/>
                </a:ext>
              </a:extLst>
            </p:cNvPr>
            <p:cNvSpPr/>
            <p:nvPr/>
          </p:nvSpPr>
          <p:spPr>
            <a:xfrm>
              <a:off x="10253339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2" name="정육면체 201">
              <a:extLst>
                <a:ext uri="{FF2B5EF4-FFF2-40B4-BE49-F238E27FC236}">
                  <a16:creationId xmlns:a16="http://schemas.microsoft.com/office/drawing/2014/main" id="{1F5C41FD-E54C-A535-8A1B-8D0C40986BFF}"/>
                </a:ext>
              </a:extLst>
            </p:cNvPr>
            <p:cNvSpPr/>
            <p:nvPr/>
          </p:nvSpPr>
          <p:spPr>
            <a:xfrm>
              <a:off x="10471119" y="6077864"/>
              <a:ext cx="242806" cy="173535"/>
            </a:xfrm>
            <a:prstGeom prst="cube">
              <a:avLst>
                <a:gd name="adj" fmla="val 37644"/>
              </a:avLst>
            </a:prstGeom>
            <a:solidFill>
              <a:srgbClr val="E6D7C8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2D43E03C-1FD1-AF15-2AB1-70B81F52C46E}"/>
              </a:ext>
            </a:extLst>
          </p:cNvPr>
          <p:cNvSpPr/>
          <p:nvPr/>
        </p:nvSpPr>
        <p:spPr>
          <a:xfrm>
            <a:off x="5618161" y="5426123"/>
            <a:ext cx="1976838" cy="34626"/>
          </a:xfrm>
          <a:prstGeom prst="roundRect">
            <a:avLst>
              <a:gd name="adj" fmla="val 3128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bliqueTopRight"/>
            <a:lightRig rig="flat" dir="t"/>
          </a:scene3d>
          <a:sp3d extrusionH="1270000">
            <a:extrusionClr>
              <a:schemeClr val="tx1">
                <a:lumMod val="95000"/>
                <a:lumOff val="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AD485E17-3953-86D9-7EAD-19F079BE028C}"/>
              </a:ext>
            </a:extLst>
          </p:cNvPr>
          <p:cNvSpPr/>
          <p:nvPr/>
        </p:nvSpPr>
        <p:spPr>
          <a:xfrm>
            <a:off x="6069250" y="5426123"/>
            <a:ext cx="1046805" cy="34626"/>
          </a:xfrm>
          <a:prstGeom prst="roundRect">
            <a:avLst>
              <a:gd name="adj" fmla="val 31288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bliqueTopRight"/>
            <a:lightRig rig="flat" dir="t"/>
          </a:scene3d>
          <a:sp3d extrusionH="635000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9B70A395-B04D-6BAF-BF2D-CC5304AD4072}"/>
              </a:ext>
            </a:extLst>
          </p:cNvPr>
          <p:cNvGrpSpPr/>
          <p:nvPr/>
        </p:nvGrpSpPr>
        <p:grpSpPr>
          <a:xfrm>
            <a:off x="9536618" y="5947219"/>
            <a:ext cx="2082707" cy="729688"/>
            <a:chOff x="895622" y="5608271"/>
            <a:chExt cx="2082707" cy="729688"/>
          </a:xfrm>
        </p:grpSpPr>
        <p:sp>
          <p:nvSpPr>
            <p:cNvPr id="204" name="정육면체 203">
              <a:extLst>
                <a:ext uri="{FF2B5EF4-FFF2-40B4-BE49-F238E27FC236}">
                  <a16:creationId xmlns:a16="http://schemas.microsoft.com/office/drawing/2014/main" id="{6F3E8EA4-4B7F-6663-79BC-6E3041D8BA0D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5" name="정육면체 204">
              <a:extLst>
                <a:ext uri="{FF2B5EF4-FFF2-40B4-BE49-F238E27FC236}">
                  <a16:creationId xmlns:a16="http://schemas.microsoft.com/office/drawing/2014/main" id="{ECD464A6-0AF9-0A57-FA84-C4070FD72873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BF8067D-03EE-9809-6D27-38DFEA696297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A966D2A7-98A7-00A5-DA10-FD8B4693C93D}"/>
              </a:ext>
            </a:extLst>
          </p:cNvPr>
          <p:cNvGrpSpPr/>
          <p:nvPr/>
        </p:nvGrpSpPr>
        <p:grpSpPr>
          <a:xfrm>
            <a:off x="9603315" y="5807189"/>
            <a:ext cx="2082707" cy="729688"/>
            <a:chOff x="895622" y="5608271"/>
            <a:chExt cx="2082707" cy="729688"/>
          </a:xfrm>
        </p:grpSpPr>
        <p:sp>
          <p:nvSpPr>
            <p:cNvPr id="208" name="정육면체 207">
              <a:extLst>
                <a:ext uri="{FF2B5EF4-FFF2-40B4-BE49-F238E27FC236}">
                  <a16:creationId xmlns:a16="http://schemas.microsoft.com/office/drawing/2014/main" id="{7C040E28-5FE6-CDC8-61C8-92763F642638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9" name="정육면체 208">
              <a:extLst>
                <a:ext uri="{FF2B5EF4-FFF2-40B4-BE49-F238E27FC236}">
                  <a16:creationId xmlns:a16="http://schemas.microsoft.com/office/drawing/2014/main" id="{43CBBD81-E8CB-A464-5083-57965766DEED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EAD225E-C0B1-2E68-6458-076A3DC56DD3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F58348B4-ADCD-5D01-E5F3-120B9973CCE5}"/>
              </a:ext>
            </a:extLst>
          </p:cNvPr>
          <p:cNvGrpSpPr/>
          <p:nvPr/>
        </p:nvGrpSpPr>
        <p:grpSpPr>
          <a:xfrm>
            <a:off x="9531922" y="5640770"/>
            <a:ext cx="2082707" cy="729688"/>
            <a:chOff x="895622" y="5608271"/>
            <a:chExt cx="2082707" cy="729688"/>
          </a:xfrm>
        </p:grpSpPr>
        <p:sp>
          <p:nvSpPr>
            <p:cNvPr id="212" name="정육면체 211">
              <a:extLst>
                <a:ext uri="{FF2B5EF4-FFF2-40B4-BE49-F238E27FC236}">
                  <a16:creationId xmlns:a16="http://schemas.microsoft.com/office/drawing/2014/main" id="{C5EB5CBC-6580-C0F3-2EA8-50313DCB662C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3" name="정육면체 212">
              <a:extLst>
                <a:ext uri="{FF2B5EF4-FFF2-40B4-BE49-F238E27FC236}">
                  <a16:creationId xmlns:a16="http://schemas.microsoft.com/office/drawing/2014/main" id="{0F303ADF-E012-772E-BD5C-FDEC2FB187A1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2B190BE6-2F6F-7E70-44BB-6304D7C18C8E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99F4193D-FDBC-5C79-F425-774C1FA4CE7E}"/>
              </a:ext>
            </a:extLst>
          </p:cNvPr>
          <p:cNvGrpSpPr/>
          <p:nvPr/>
        </p:nvGrpSpPr>
        <p:grpSpPr>
          <a:xfrm>
            <a:off x="9525061" y="5512360"/>
            <a:ext cx="2082707" cy="729688"/>
            <a:chOff x="895622" y="5608271"/>
            <a:chExt cx="2082707" cy="729688"/>
          </a:xfrm>
        </p:grpSpPr>
        <p:sp>
          <p:nvSpPr>
            <p:cNvPr id="216" name="정육면체 215">
              <a:extLst>
                <a:ext uri="{FF2B5EF4-FFF2-40B4-BE49-F238E27FC236}">
                  <a16:creationId xmlns:a16="http://schemas.microsoft.com/office/drawing/2014/main" id="{6312877B-A9C2-67DD-5F91-BF1195C4E407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7" name="정육면체 216">
              <a:extLst>
                <a:ext uri="{FF2B5EF4-FFF2-40B4-BE49-F238E27FC236}">
                  <a16:creationId xmlns:a16="http://schemas.microsoft.com/office/drawing/2014/main" id="{0D13C6A3-BE1C-5EEE-C265-E2C5BB97A3FB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AD3A09DC-5ACC-C69D-366D-831438F62366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4E9125E-73CF-7E35-180D-6C0D3B5FA3B0}"/>
              </a:ext>
            </a:extLst>
          </p:cNvPr>
          <p:cNvGrpSpPr/>
          <p:nvPr/>
        </p:nvGrpSpPr>
        <p:grpSpPr>
          <a:xfrm>
            <a:off x="9646241" y="5360394"/>
            <a:ext cx="2082707" cy="729688"/>
            <a:chOff x="895622" y="5608271"/>
            <a:chExt cx="2082707" cy="729688"/>
          </a:xfrm>
        </p:grpSpPr>
        <p:sp>
          <p:nvSpPr>
            <p:cNvPr id="220" name="정육면체 219">
              <a:extLst>
                <a:ext uri="{FF2B5EF4-FFF2-40B4-BE49-F238E27FC236}">
                  <a16:creationId xmlns:a16="http://schemas.microsoft.com/office/drawing/2014/main" id="{CE6044D0-1E99-6A85-5D7B-911E679ABA1E}"/>
                </a:ext>
              </a:extLst>
            </p:cNvPr>
            <p:cNvSpPr/>
            <p:nvPr/>
          </p:nvSpPr>
          <p:spPr>
            <a:xfrm>
              <a:off x="895622" y="5608271"/>
              <a:ext cx="2082707" cy="729688"/>
            </a:xfrm>
            <a:prstGeom prst="cube">
              <a:avLst>
                <a:gd name="adj" fmla="val 84023"/>
              </a:avLst>
            </a:prstGeom>
            <a:solidFill>
              <a:schemeClr val="tx1">
                <a:lumMod val="95000"/>
                <a:lumOff val="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1" name="정육면체 220">
              <a:extLst>
                <a:ext uri="{FF2B5EF4-FFF2-40B4-BE49-F238E27FC236}">
                  <a16:creationId xmlns:a16="http://schemas.microsoft.com/office/drawing/2014/main" id="{2856712F-E3CC-01BF-CD78-110CC4C813A2}"/>
                </a:ext>
              </a:extLst>
            </p:cNvPr>
            <p:cNvSpPr/>
            <p:nvPr/>
          </p:nvSpPr>
          <p:spPr>
            <a:xfrm>
              <a:off x="1281687" y="6057899"/>
              <a:ext cx="850628" cy="164965"/>
            </a:xfrm>
            <a:prstGeom prst="cube">
              <a:avLst>
                <a:gd name="adj" fmla="val 87560"/>
              </a:avLst>
            </a:prstGeom>
            <a:solidFill>
              <a:schemeClr val="bg1">
                <a:lumMod val="85000"/>
              </a:schemeClr>
            </a:solidFill>
            <a:ln w="25400">
              <a:noFill/>
            </a:ln>
            <a:effectLst>
              <a:outerShdw dist="38100" dir="5400000" algn="t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95A5A7B-43C5-6B12-EBE7-C843334C0842}"/>
                </a:ext>
              </a:extLst>
            </p:cNvPr>
            <p:cNvSpPr/>
            <p:nvPr/>
          </p:nvSpPr>
          <p:spPr>
            <a:xfrm>
              <a:off x="1640682" y="5790009"/>
              <a:ext cx="611981" cy="13573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4" name="정육면체 223">
            <a:extLst>
              <a:ext uri="{FF2B5EF4-FFF2-40B4-BE49-F238E27FC236}">
                <a16:creationId xmlns:a16="http://schemas.microsoft.com/office/drawing/2014/main" id="{3438BD77-2E09-DBC1-2925-5DC1B3F85E4F}"/>
              </a:ext>
            </a:extLst>
          </p:cNvPr>
          <p:cNvSpPr/>
          <p:nvPr/>
        </p:nvSpPr>
        <p:spPr>
          <a:xfrm>
            <a:off x="8211249" y="6089085"/>
            <a:ext cx="874793" cy="562746"/>
          </a:xfrm>
          <a:prstGeom prst="cube">
            <a:avLst>
              <a:gd name="adj" fmla="val 64526"/>
            </a:avLst>
          </a:prstGeom>
          <a:solidFill>
            <a:srgbClr val="EFE6DD"/>
          </a:solidFill>
          <a:ln w="25400">
            <a:noFill/>
          </a:ln>
          <a:effectLst>
            <a:outerShdw dist="38100" dir="5400000" algn="t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5" name="정육면체 224">
            <a:extLst>
              <a:ext uri="{FF2B5EF4-FFF2-40B4-BE49-F238E27FC236}">
                <a16:creationId xmlns:a16="http://schemas.microsoft.com/office/drawing/2014/main" id="{EEA8A2D1-8602-0DD6-5DEE-36E161C23092}"/>
              </a:ext>
            </a:extLst>
          </p:cNvPr>
          <p:cNvSpPr/>
          <p:nvPr/>
        </p:nvSpPr>
        <p:spPr>
          <a:xfrm>
            <a:off x="8511351" y="6107671"/>
            <a:ext cx="264047" cy="101107"/>
          </a:xfrm>
          <a:prstGeom prst="cube">
            <a:avLst>
              <a:gd name="adj" fmla="val 80038"/>
            </a:avLst>
          </a:prstGeom>
          <a:solidFill>
            <a:srgbClr val="E6D7C8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6" name="정육면체 225">
            <a:extLst>
              <a:ext uri="{FF2B5EF4-FFF2-40B4-BE49-F238E27FC236}">
                <a16:creationId xmlns:a16="http://schemas.microsoft.com/office/drawing/2014/main" id="{15E02D2B-84E9-521F-FC39-40A1D948EC0D}"/>
              </a:ext>
            </a:extLst>
          </p:cNvPr>
          <p:cNvSpPr/>
          <p:nvPr/>
        </p:nvSpPr>
        <p:spPr>
          <a:xfrm>
            <a:off x="8731160" y="6104853"/>
            <a:ext cx="264047" cy="101107"/>
          </a:xfrm>
          <a:prstGeom prst="cube">
            <a:avLst>
              <a:gd name="adj" fmla="val 80038"/>
            </a:avLst>
          </a:prstGeom>
          <a:solidFill>
            <a:srgbClr val="E6D7C8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4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979528" cy="306107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Create Azure Function App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01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460867"/>
            <a:ext cx="6713010" cy="63330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91932" y="2530454"/>
            <a:ext cx="6234430" cy="4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1.Vscode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만들 함수를 불러오기 위한 틀을 만들어 주었습니다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12899" y="3340309"/>
            <a:ext cx="6713010" cy="13327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91932" y="3461756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2.</a:t>
            </a:r>
            <a:r>
              <a:rPr lang="ko-KR" altLang="en-US" sz="1600" b="1" dirty="0">
                <a:latin typeface="+mj-lt"/>
              </a:rPr>
              <a:t> 함수를 만들어 주면서 </a:t>
            </a:r>
            <a:r>
              <a:rPr lang="en-US" altLang="ko-KR" sz="1600" b="1" dirty="0">
                <a:latin typeface="+mj-lt"/>
              </a:rPr>
              <a:t>Resource Group</a:t>
            </a:r>
            <a:r>
              <a:rPr lang="ko-KR" altLang="en-US" sz="1600" b="1" dirty="0">
                <a:latin typeface="+mj-lt"/>
              </a:rPr>
              <a:t>을 새로 만들어 주고        </a:t>
            </a:r>
            <a:r>
              <a:rPr lang="en-US" altLang="ko-KR" sz="1600" b="1" dirty="0">
                <a:latin typeface="+mj-lt"/>
              </a:rPr>
              <a:t>Coding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python</a:t>
            </a:r>
            <a:r>
              <a:rPr lang="ko-KR" altLang="en-US" sz="1600" b="1" dirty="0">
                <a:latin typeface="+mj-lt"/>
              </a:rPr>
              <a:t>기반으로 하기 위해서 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Runtime stack</a:t>
            </a:r>
            <a:r>
              <a:rPr lang="ko-KR" altLang="en-US" sz="1600" b="1" dirty="0">
                <a:latin typeface="+mj-lt"/>
              </a:rPr>
              <a:t>을 </a:t>
            </a:r>
            <a:r>
              <a:rPr lang="en-US" altLang="ko-KR" sz="1600" b="1" dirty="0">
                <a:latin typeface="+mj-lt"/>
              </a:rPr>
              <a:t>python</a:t>
            </a:r>
            <a:r>
              <a:rPr lang="ko-KR" altLang="en-US" sz="1600" b="1" dirty="0">
                <a:latin typeface="+mj-lt"/>
              </a:rPr>
              <a:t>으로 설정을 해주었습니다</a:t>
            </a:r>
            <a:r>
              <a:rPr lang="en-US" altLang="ko-KR" sz="1600" b="1" dirty="0">
                <a:latin typeface="+mj-lt"/>
              </a:rPr>
              <a:t>.</a:t>
            </a:r>
            <a:r>
              <a:rPr lang="ko-KR" altLang="en-US" sz="1600" b="1" dirty="0">
                <a:latin typeface="+mj-lt"/>
              </a:rPr>
              <a:t> 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en-US" altLang="ko-KR" sz="1600" b="1" dirty="0">
                <a:latin typeface="+mj-lt"/>
              </a:rPr>
              <a:t>version</a:t>
            </a:r>
            <a:r>
              <a:rPr lang="ko-KR" altLang="en-US" sz="1600" b="1" dirty="0">
                <a:latin typeface="+mj-lt"/>
              </a:rPr>
              <a:t>은 </a:t>
            </a:r>
            <a:r>
              <a:rPr lang="en-US" altLang="ko-KR" sz="1600" b="1" dirty="0">
                <a:latin typeface="+mj-lt"/>
              </a:rPr>
              <a:t>Desktop</a:t>
            </a:r>
            <a:r>
              <a:rPr lang="ko-KR" altLang="en-US" sz="1600" b="1" dirty="0">
                <a:latin typeface="+mj-lt"/>
              </a:rPr>
              <a:t>과 같도록 설정을 하였습니다</a:t>
            </a:r>
            <a:r>
              <a:rPr lang="en-US" altLang="ko-KR" sz="1600" b="1" dirty="0">
                <a:latin typeface="+mj-lt"/>
              </a:rPr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18415" y="4971351"/>
            <a:ext cx="6713010" cy="8096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697449" y="5103224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Region</a:t>
            </a:r>
            <a:r>
              <a:rPr lang="ko-KR" altLang="en-US" sz="1600" b="1" dirty="0">
                <a:latin typeface="+mj-lt"/>
              </a:rPr>
              <a:t>은 한국 데이터 센터인 </a:t>
            </a:r>
            <a:r>
              <a:rPr lang="en-US" altLang="ko-KR" sz="1600" b="1" dirty="0">
                <a:latin typeface="+mj-lt"/>
              </a:rPr>
              <a:t>Korea Central</a:t>
            </a:r>
            <a:r>
              <a:rPr lang="ko-KR" altLang="en-US" sz="1600" b="1" dirty="0">
                <a:latin typeface="+mj-lt"/>
              </a:rPr>
              <a:t>로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   설정을 해주었습니다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76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chemeClr val="tx1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grpFill/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3395540" cy="311365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>
                <a:solidFill>
                  <a:prstClr val="white"/>
                </a:solidFill>
              </a:rPr>
              <a:t>Create Storage Account &amp; Table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02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612899" y="2543113"/>
            <a:ext cx="6713010" cy="9415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701920" y="2616547"/>
            <a:ext cx="6234430" cy="783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함수를 만들어주는 과정 중 호스팅 탭에서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Storage Account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도 함께 만들어준다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622887" y="3736906"/>
            <a:ext cx="6713010" cy="90657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701920" y="3882072"/>
            <a:ext cx="654663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Storage Account</a:t>
            </a:r>
            <a:r>
              <a:rPr lang="ko-KR" altLang="en-US" sz="1600" b="1" dirty="0">
                <a:latin typeface="+mn-ea"/>
              </a:rPr>
              <a:t>에서 나중에 </a:t>
            </a:r>
            <a:r>
              <a:rPr lang="en-US" altLang="ko-KR" sz="1600" b="1" dirty="0" err="1">
                <a:latin typeface="+mn-ea"/>
              </a:rPr>
              <a:t>Vscode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>
                <a:latin typeface="+mn-ea"/>
              </a:rPr>
              <a:t>Storage Account table</a:t>
            </a:r>
            <a:r>
              <a:rPr lang="ko-KR" altLang="en-US" sz="1600" b="1" dirty="0">
                <a:latin typeface="+mn-ea"/>
              </a:rPr>
              <a:t>의 연동을 위해 </a:t>
            </a:r>
            <a:r>
              <a:rPr lang="en-US" altLang="ko-KR" sz="1600" b="1" dirty="0">
                <a:latin typeface="+mn-ea"/>
              </a:rPr>
              <a:t>Connection string</a:t>
            </a:r>
            <a:r>
              <a:rPr lang="ko-KR" altLang="en-US" sz="1600" b="1" dirty="0">
                <a:latin typeface="+mn-ea"/>
              </a:rPr>
              <a:t> 값을 받아 놓는다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61" name="모서리가 둥근 직사각형 42">
            <a:extLst>
              <a:ext uri="{FF2B5EF4-FFF2-40B4-BE49-F238E27FC236}">
                <a16:creationId xmlns:a16="http://schemas.microsoft.com/office/drawing/2014/main" id="{85D6ACD7-69DF-61FB-02E3-CF90D7FC4485}"/>
              </a:ext>
            </a:extLst>
          </p:cNvPr>
          <p:cNvSpPr/>
          <p:nvPr/>
        </p:nvSpPr>
        <p:spPr>
          <a:xfrm>
            <a:off x="622887" y="4859976"/>
            <a:ext cx="6713010" cy="90068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8BE1CC6-861F-6523-2BCF-739F48ED7F3F}"/>
              </a:ext>
            </a:extLst>
          </p:cNvPr>
          <p:cNvSpPr/>
          <p:nvPr/>
        </p:nvSpPr>
        <p:spPr>
          <a:xfrm>
            <a:off x="701920" y="4981784"/>
            <a:ext cx="623443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</a:t>
            </a: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 err="1">
                <a:latin typeface="+mj-lt"/>
              </a:rPr>
              <a:t>Vscode</a:t>
            </a:r>
            <a:r>
              <a:rPr lang="ko-KR" altLang="en-US" sz="1600" b="1" dirty="0">
                <a:latin typeface="+mj-lt"/>
              </a:rPr>
              <a:t>에서 받아올 데이터를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에 저장하기 위해</a:t>
            </a:r>
            <a:endParaRPr lang="en-US" altLang="ko-KR" sz="1600" b="1" dirty="0">
              <a:latin typeface="+mj-lt"/>
            </a:endParaRPr>
          </a:p>
          <a:p>
            <a:pPr>
              <a:defRPr/>
            </a:pPr>
            <a:r>
              <a:rPr lang="ko-KR" altLang="en-US" sz="1600" b="1" dirty="0">
                <a:latin typeface="+mj-lt"/>
              </a:rPr>
              <a:t> </a:t>
            </a:r>
            <a:r>
              <a:rPr lang="en-US" altLang="ko-KR" sz="1600" b="1" dirty="0">
                <a:latin typeface="+mj-lt"/>
              </a:rPr>
              <a:t>Storage Account</a:t>
            </a:r>
            <a:r>
              <a:rPr lang="ko-KR" altLang="en-US" sz="1600" b="1" dirty="0">
                <a:latin typeface="+mj-lt"/>
              </a:rPr>
              <a:t>에서 </a:t>
            </a:r>
            <a:r>
              <a:rPr lang="en-US" altLang="ko-KR" sz="1600" b="1" dirty="0">
                <a:latin typeface="+mj-lt"/>
              </a:rPr>
              <a:t>Tables </a:t>
            </a:r>
            <a:r>
              <a:rPr lang="ko-KR" altLang="en-US" sz="1600" b="1" dirty="0">
                <a:latin typeface="+mj-lt"/>
              </a:rPr>
              <a:t>탭에서 </a:t>
            </a:r>
            <a:r>
              <a:rPr lang="en-US" altLang="ko-KR" sz="1600" b="1" dirty="0">
                <a:latin typeface="+mj-lt"/>
              </a:rPr>
              <a:t>Table</a:t>
            </a:r>
            <a:r>
              <a:rPr lang="ko-KR" altLang="en-US" sz="1600" b="1" dirty="0">
                <a:latin typeface="+mj-lt"/>
              </a:rPr>
              <a:t>을 생성해 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9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58" name="모서리가 둥근 직사각형 42">
            <a:extLst>
              <a:ext uri="{FF2B5EF4-FFF2-40B4-BE49-F238E27FC236}">
                <a16:creationId xmlns:a16="http://schemas.microsoft.com/office/drawing/2014/main" id="{22850ADE-FA45-AABC-A537-9F282E371281}"/>
              </a:ext>
            </a:extLst>
          </p:cNvPr>
          <p:cNvSpPr/>
          <p:nvPr/>
        </p:nvSpPr>
        <p:spPr>
          <a:xfrm>
            <a:off x="527998" y="2900785"/>
            <a:ext cx="6713010" cy="46703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F5B5A17-3D2A-96A9-9444-37826F8D84C4}"/>
              </a:ext>
            </a:extLst>
          </p:cNvPr>
          <p:cNvSpPr/>
          <p:nvPr/>
        </p:nvSpPr>
        <p:spPr>
          <a:xfrm>
            <a:off x="607031" y="2970371"/>
            <a:ext cx="63692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1.</a:t>
            </a:r>
            <a:r>
              <a:rPr lang="ko-KR" altLang="en-US" sz="1600" b="1" dirty="0"/>
              <a:t> 바탕화면에 미리 작업한 파일들을 저장할 폴더를 생성해 준다</a:t>
            </a:r>
            <a:r>
              <a:rPr lang="en-US" altLang="ko-KR" sz="1600" b="1" dirty="0"/>
              <a:t>.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모서리가 둥근 직사각형 42">
            <a:extLst>
              <a:ext uri="{FF2B5EF4-FFF2-40B4-BE49-F238E27FC236}">
                <a16:creationId xmlns:a16="http://schemas.microsoft.com/office/drawing/2014/main" id="{96D45D15-6697-7BB6-CD27-6228B52BFDD7}"/>
              </a:ext>
            </a:extLst>
          </p:cNvPr>
          <p:cNvSpPr/>
          <p:nvPr/>
        </p:nvSpPr>
        <p:spPr>
          <a:xfrm>
            <a:off x="527998" y="3780226"/>
            <a:ext cx="6713010" cy="13028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1CF7C02-34CD-FFC9-F2BC-85E8BFF5F0CE}"/>
              </a:ext>
            </a:extLst>
          </p:cNvPr>
          <p:cNvSpPr/>
          <p:nvPr/>
        </p:nvSpPr>
        <p:spPr>
          <a:xfrm>
            <a:off x="607031" y="3901673"/>
            <a:ext cx="6546631" cy="1077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2.</a:t>
            </a:r>
            <a:r>
              <a:rPr lang="ko-KR" altLang="en-US" sz="1600" b="1" dirty="0"/>
              <a:t> </a:t>
            </a:r>
            <a:r>
              <a:rPr lang="en-US" altLang="ko-KR" sz="1600" b="1" dirty="0" err="1"/>
              <a:t>Vscode</a:t>
            </a:r>
            <a:r>
              <a:rPr lang="ko-KR" altLang="en-US" sz="1600" b="1" dirty="0"/>
              <a:t> 프로그램에서 전에 설치 </a:t>
            </a:r>
            <a:r>
              <a:rPr lang="ko-KR" altLang="en-US" sz="1600" b="1" dirty="0" err="1"/>
              <a:t>해둔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Azure</a:t>
            </a:r>
            <a:r>
              <a:rPr lang="ko-KR" altLang="en-US" sz="1600" b="1" dirty="0"/>
              <a:t> 프로그램에 들어가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</a:t>
            </a:r>
            <a:r>
              <a:rPr lang="en-US" altLang="ko-KR" sz="1600" b="1" dirty="0"/>
              <a:t>WORKSPACE</a:t>
            </a:r>
            <a:r>
              <a:rPr lang="ko-KR" altLang="en-US" sz="1600" b="1" dirty="0"/>
              <a:t> 탭에서 </a:t>
            </a:r>
            <a:r>
              <a:rPr lang="en-US" altLang="ko-KR" sz="1600" b="1" dirty="0"/>
              <a:t>Crawling</a:t>
            </a:r>
            <a:r>
              <a:rPr lang="ko-KR" altLang="en-US" sz="1600" b="1" dirty="0"/>
              <a:t>에 사용할 </a:t>
            </a:r>
            <a:r>
              <a:rPr lang="en-US" altLang="ko-KR" sz="1600" b="1" dirty="0"/>
              <a:t>Time Trigger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Function</a:t>
            </a:r>
            <a:r>
              <a:rPr lang="ko-KR" altLang="en-US" sz="1600" b="1" dirty="0"/>
              <a:t>을 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생성해 줍니다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만들 시 코딩 언어와 버전을 </a:t>
            </a:r>
            <a:r>
              <a:rPr lang="en-US" altLang="ko-KR" sz="1600" b="1" dirty="0"/>
              <a:t>Function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App</a:t>
            </a:r>
            <a:r>
              <a:rPr lang="ko-KR" altLang="en-US" sz="1600" b="1" dirty="0"/>
              <a:t>에서</a:t>
            </a:r>
            <a:endParaRPr lang="en-US" altLang="ko-KR" sz="1600" b="1" dirty="0"/>
          </a:p>
          <a:p>
            <a:pPr>
              <a:defRPr/>
            </a:pPr>
            <a:r>
              <a:rPr lang="ko-KR" altLang="en-US" sz="1600" b="1" dirty="0"/>
              <a:t> 설정한 값과 동일하게 만들어 준다</a:t>
            </a:r>
            <a:r>
              <a:rPr lang="en-US" altLang="ko-KR" sz="16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0391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6225" y="200025"/>
            <a:ext cx="11744325" cy="6657976"/>
            <a:chOff x="276225" y="200025"/>
            <a:chExt cx="11744325" cy="6657976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B2E3850-20A2-6782-EA28-486B8F5B6263}"/>
                </a:ext>
              </a:extLst>
            </p:cNvPr>
            <p:cNvSpPr/>
            <p:nvPr/>
          </p:nvSpPr>
          <p:spPr>
            <a:xfrm>
              <a:off x="276225" y="200025"/>
              <a:ext cx="11744325" cy="6657975"/>
            </a:xfrm>
            <a:prstGeom prst="round2SameRect">
              <a:avLst>
                <a:gd name="adj1" fmla="val 3648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000" dirty="0">
                  <a:solidFill>
                    <a:srgbClr val="1D332F"/>
                  </a:solidFill>
                </a:rPr>
                <a:t>1/24p</a:t>
              </a:r>
              <a:endParaRPr lang="ko-KR" altLang="en-US" sz="1000" dirty="0">
                <a:solidFill>
                  <a:srgbClr val="1D332F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D967785F-BBEC-4FAE-F2DD-F921B2AFEF92}"/>
                </a:ext>
              </a:extLst>
            </p:cNvPr>
            <p:cNvSpPr/>
            <p:nvPr/>
          </p:nvSpPr>
          <p:spPr>
            <a:xfrm>
              <a:off x="276225" y="632402"/>
              <a:ext cx="11744325" cy="6225599"/>
            </a:xfrm>
            <a:prstGeom prst="round2SameRect">
              <a:avLst>
                <a:gd name="adj1" fmla="val 4141"/>
                <a:gd name="adj2" fmla="val 0"/>
              </a:avLst>
            </a:prstGeom>
            <a:solidFill>
              <a:srgbClr val="205AC8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A250C1-2771-C48D-E9DD-5076C65F2BC0}"/>
                </a:ext>
              </a:extLst>
            </p:cNvPr>
            <p:cNvGrpSpPr/>
            <p:nvPr/>
          </p:nvGrpSpPr>
          <p:grpSpPr>
            <a:xfrm>
              <a:off x="10183063" y="324971"/>
              <a:ext cx="1550689" cy="169277"/>
              <a:chOff x="9512757" y="369386"/>
              <a:chExt cx="2051714" cy="223970"/>
            </a:xfrm>
            <a:solidFill>
              <a:schemeClr val="tx1">
                <a:lumMod val="85000"/>
                <a:lumOff val="15000"/>
              </a:schemeClr>
            </a:solidFill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15276DC-4F65-932F-8BA3-49F7E8F8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750964" y="406846"/>
                <a:ext cx="132372" cy="140525"/>
                <a:chOff x="4594" y="900"/>
                <a:chExt cx="276" cy="293"/>
              </a:xfrm>
              <a:grpFill/>
            </p:grpSpPr>
            <p:sp>
              <p:nvSpPr>
                <p:cNvPr id="18" name="Freeform 9">
                  <a:extLst>
                    <a:ext uri="{FF2B5EF4-FFF2-40B4-BE49-F238E27FC236}">
                      <a16:creationId xmlns:a16="http://schemas.microsoft.com/office/drawing/2014/main" id="{5D3272A6-7B40-8473-A24B-C918E8912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4" y="900"/>
                  <a:ext cx="102" cy="91"/>
                </a:xfrm>
                <a:custGeom>
                  <a:avLst/>
                  <a:gdLst>
                    <a:gd name="T0" fmla="*/ 72 w 307"/>
                    <a:gd name="T1" fmla="*/ 263 h 273"/>
                    <a:gd name="T2" fmla="*/ 91 w 307"/>
                    <a:gd name="T3" fmla="*/ 236 h 273"/>
                    <a:gd name="T4" fmla="*/ 139 w 307"/>
                    <a:gd name="T5" fmla="*/ 187 h 273"/>
                    <a:gd name="T6" fmla="*/ 193 w 307"/>
                    <a:gd name="T7" fmla="*/ 148 h 273"/>
                    <a:gd name="T8" fmla="*/ 255 w 307"/>
                    <a:gd name="T9" fmla="*/ 119 h 273"/>
                    <a:gd name="T10" fmla="*/ 290 w 307"/>
                    <a:gd name="T11" fmla="*/ 110 h 273"/>
                    <a:gd name="T12" fmla="*/ 299 w 307"/>
                    <a:gd name="T13" fmla="*/ 106 h 273"/>
                    <a:gd name="T14" fmla="*/ 305 w 307"/>
                    <a:gd name="T15" fmla="*/ 97 h 273"/>
                    <a:gd name="T16" fmla="*/ 307 w 307"/>
                    <a:gd name="T17" fmla="*/ 87 h 273"/>
                    <a:gd name="T18" fmla="*/ 303 w 307"/>
                    <a:gd name="T19" fmla="*/ 77 h 273"/>
                    <a:gd name="T20" fmla="*/ 292 w 307"/>
                    <a:gd name="T21" fmla="*/ 60 h 273"/>
                    <a:gd name="T22" fmla="*/ 263 w 307"/>
                    <a:gd name="T23" fmla="*/ 33 h 273"/>
                    <a:gd name="T24" fmla="*/ 227 w 307"/>
                    <a:gd name="T25" fmla="*/ 13 h 273"/>
                    <a:gd name="T26" fmla="*/ 186 w 307"/>
                    <a:gd name="T27" fmla="*/ 1 h 273"/>
                    <a:gd name="T28" fmla="*/ 165 w 307"/>
                    <a:gd name="T29" fmla="*/ 0 h 273"/>
                    <a:gd name="T30" fmla="*/ 131 w 307"/>
                    <a:gd name="T31" fmla="*/ 3 h 273"/>
                    <a:gd name="T32" fmla="*/ 72 w 307"/>
                    <a:gd name="T33" fmla="*/ 27 h 273"/>
                    <a:gd name="T34" fmla="*/ 27 w 307"/>
                    <a:gd name="T35" fmla="*/ 72 h 273"/>
                    <a:gd name="T36" fmla="*/ 3 w 307"/>
                    <a:gd name="T37" fmla="*/ 131 h 273"/>
                    <a:gd name="T38" fmla="*/ 0 w 307"/>
                    <a:gd name="T39" fmla="*/ 164 h 273"/>
                    <a:gd name="T40" fmla="*/ 1 w 307"/>
                    <a:gd name="T41" fmla="*/ 192 h 273"/>
                    <a:gd name="T42" fmla="*/ 20 w 307"/>
                    <a:gd name="T43" fmla="*/ 243 h 273"/>
                    <a:gd name="T44" fmla="*/ 36 w 307"/>
                    <a:gd name="T45" fmla="*/ 266 h 273"/>
                    <a:gd name="T46" fmla="*/ 43 w 307"/>
                    <a:gd name="T47" fmla="*/ 273 h 273"/>
                    <a:gd name="T48" fmla="*/ 53 w 307"/>
                    <a:gd name="T49" fmla="*/ 273 h 273"/>
                    <a:gd name="T50" fmla="*/ 65 w 307"/>
                    <a:gd name="T51" fmla="*/ 271 h 273"/>
                    <a:gd name="T52" fmla="*/ 72 w 307"/>
                    <a:gd name="T53" fmla="*/ 263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3">
                      <a:moveTo>
                        <a:pt x="72" y="263"/>
                      </a:moveTo>
                      <a:lnTo>
                        <a:pt x="91" y="236"/>
                      </a:lnTo>
                      <a:lnTo>
                        <a:pt x="139" y="187"/>
                      </a:lnTo>
                      <a:lnTo>
                        <a:pt x="193" y="148"/>
                      </a:lnTo>
                      <a:lnTo>
                        <a:pt x="255" y="119"/>
                      </a:lnTo>
                      <a:lnTo>
                        <a:pt x="290" y="110"/>
                      </a:lnTo>
                      <a:lnTo>
                        <a:pt x="299" y="106"/>
                      </a:lnTo>
                      <a:lnTo>
                        <a:pt x="305" y="97"/>
                      </a:lnTo>
                      <a:lnTo>
                        <a:pt x="307" y="87"/>
                      </a:lnTo>
                      <a:lnTo>
                        <a:pt x="303" y="77"/>
                      </a:lnTo>
                      <a:lnTo>
                        <a:pt x="292" y="60"/>
                      </a:lnTo>
                      <a:lnTo>
                        <a:pt x="263" y="33"/>
                      </a:lnTo>
                      <a:lnTo>
                        <a:pt x="227" y="13"/>
                      </a:lnTo>
                      <a:lnTo>
                        <a:pt x="186" y="1"/>
                      </a:lnTo>
                      <a:lnTo>
                        <a:pt x="165" y="0"/>
                      </a:lnTo>
                      <a:lnTo>
                        <a:pt x="131" y="3"/>
                      </a:lnTo>
                      <a:lnTo>
                        <a:pt x="72" y="27"/>
                      </a:lnTo>
                      <a:lnTo>
                        <a:pt x="27" y="72"/>
                      </a:lnTo>
                      <a:lnTo>
                        <a:pt x="3" y="131"/>
                      </a:lnTo>
                      <a:lnTo>
                        <a:pt x="0" y="164"/>
                      </a:lnTo>
                      <a:lnTo>
                        <a:pt x="1" y="192"/>
                      </a:lnTo>
                      <a:lnTo>
                        <a:pt x="20" y="243"/>
                      </a:lnTo>
                      <a:lnTo>
                        <a:pt x="36" y="266"/>
                      </a:lnTo>
                      <a:lnTo>
                        <a:pt x="43" y="273"/>
                      </a:lnTo>
                      <a:lnTo>
                        <a:pt x="53" y="273"/>
                      </a:lnTo>
                      <a:lnTo>
                        <a:pt x="65" y="271"/>
                      </a:lnTo>
                      <a:lnTo>
                        <a:pt x="72" y="26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9" name="Freeform 10">
                  <a:extLst>
                    <a:ext uri="{FF2B5EF4-FFF2-40B4-BE49-F238E27FC236}">
                      <a16:creationId xmlns:a16="http://schemas.microsoft.com/office/drawing/2014/main" id="{ED4EB395-43C9-8ADD-DF02-33858242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900"/>
                  <a:ext cx="102" cy="90"/>
                </a:xfrm>
                <a:custGeom>
                  <a:avLst/>
                  <a:gdLst>
                    <a:gd name="T0" fmla="*/ 143 w 307"/>
                    <a:gd name="T1" fmla="*/ 0 h 271"/>
                    <a:gd name="T2" fmla="*/ 121 w 307"/>
                    <a:gd name="T3" fmla="*/ 1 h 271"/>
                    <a:gd name="T4" fmla="*/ 81 w 307"/>
                    <a:gd name="T5" fmla="*/ 11 h 271"/>
                    <a:gd name="T6" fmla="*/ 46 w 307"/>
                    <a:gd name="T7" fmla="*/ 31 h 271"/>
                    <a:gd name="T8" fmla="*/ 16 w 307"/>
                    <a:gd name="T9" fmla="*/ 60 h 271"/>
                    <a:gd name="T10" fmla="*/ 4 w 307"/>
                    <a:gd name="T11" fmla="*/ 76 h 271"/>
                    <a:gd name="T12" fmla="*/ 0 w 307"/>
                    <a:gd name="T13" fmla="*/ 86 h 271"/>
                    <a:gd name="T14" fmla="*/ 3 w 307"/>
                    <a:gd name="T15" fmla="*/ 96 h 271"/>
                    <a:gd name="T16" fmla="*/ 9 w 307"/>
                    <a:gd name="T17" fmla="*/ 106 h 271"/>
                    <a:gd name="T18" fmla="*/ 19 w 307"/>
                    <a:gd name="T19" fmla="*/ 110 h 271"/>
                    <a:gd name="T20" fmla="*/ 52 w 307"/>
                    <a:gd name="T21" fmla="*/ 119 h 271"/>
                    <a:gd name="T22" fmla="*/ 115 w 307"/>
                    <a:gd name="T23" fmla="*/ 148 h 271"/>
                    <a:gd name="T24" fmla="*/ 170 w 307"/>
                    <a:gd name="T25" fmla="*/ 187 h 271"/>
                    <a:gd name="T26" fmla="*/ 218 w 307"/>
                    <a:gd name="T27" fmla="*/ 234 h 271"/>
                    <a:gd name="T28" fmla="*/ 237 w 307"/>
                    <a:gd name="T29" fmla="*/ 261 h 271"/>
                    <a:gd name="T30" fmla="*/ 245 w 307"/>
                    <a:gd name="T31" fmla="*/ 270 h 271"/>
                    <a:gd name="T32" fmla="*/ 255 w 307"/>
                    <a:gd name="T33" fmla="*/ 271 h 271"/>
                    <a:gd name="T34" fmla="*/ 266 w 307"/>
                    <a:gd name="T35" fmla="*/ 270 h 271"/>
                    <a:gd name="T36" fmla="*/ 274 w 307"/>
                    <a:gd name="T37" fmla="*/ 263 h 271"/>
                    <a:gd name="T38" fmla="*/ 289 w 307"/>
                    <a:gd name="T39" fmla="*/ 241 h 271"/>
                    <a:gd name="T40" fmla="*/ 306 w 307"/>
                    <a:gd name="T41" fmla="*/ 191 h 271"/>
                    <a:gd name="T42" fmla="*/ 307 w 307"/>
                    <a:gd name="T43" fmla="*/ 164 h 271"/>
                    <a:gd name="T44" fmla="*/ 306 w 307"/>
                    <a:gd name="T45" fmla="*/ 131 h 271"/>
                    <a:gd name="T46" fmla="*/ 280 w 307"/>
                    <a:gd name="T47" fmla="*/ 72 h 271"/>
                    <a:gd name="T48" fmla="*/ 235 w 307"/>
                    <a:gd name="T49" fmla="*/ 27 h 271"/>
                    <a:gd name="T50" fmla="*/ 178 w 307"/>
                    <a:gd name="T51" fmla="*/ 3 h 271"/>
                    <a:gd name="T52" fmla="*/ 143 w 307"/>
                    <a:gd name="T53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271">
                      <a:moveTo>
                        <a:pt x="143" y="0"/>
                      </a:moveTo>
                      <a:lnTo>
                        <a:pt x="121" y="1"/>
                      </a:lnTo>
                      <a:lnTo>
                        <a:pt x="81" y="11"/>
                      </a:lnTo>
                      <a:lnTo>
                        <a:pt x="46" y="31"/>
                      </a:lnTo>
                      <a:lnTo>
                        <a:pt x="16" y="60"/>
                      </a:lnTo>
                      <a:lnTo>
                        <a:pt x="4" y="76"/>
                      </a:lnTo>
                      <a:lnTo>
                        <a:pt x="0" y="86"/>
                      </a:lnTo>
                      <a:lnTo>
                        <a:pt x="3" y="96"/>
                      </a:lnTo>
                      <a:lnTo>
                        <a:pt x="9" y="106"/>
                      </a:lnTo>
                      <a:lnTo>
                        <a:pt x="19" y="110"/>
                      </a:lnTo>
                      <a:lnTo>
                        <a:pt x="52" y="119"/>
                      </a:lnTo>
                      <a:lnTo>
                        <a:pt x="115" y="148"/>
                      </a:lnTo>
                      <a:lnTo>
                        <a:pt x="170" y="187"/>
                      </a:lnTo>
                      <a:lnTo>
                        <a:pt x="218" y="234"/>
                      </a:lnTo>
                      <a:lnTo>
                        <a:pt x="237" y="261"/>
                      </a:lnTo>
                      <a:lnTo>
                        <a:pt x="245" y="270"/>
                      </a:lnTo>
                      <a:lnTo>
                        <a:pt x="255" y="271"/>
                      </a:lnTo>
                      <a:lnTo>
                        <a:pt x="266" y="270"/>
                      </a:lnTo>
                      <a:lnTo>
                        <a:pt x="274" y="263"/>
                      </a:lnTo>
                      <a:lnTo>
                        <a:pt x="289" y="241"/>
                      </a:lnTo>
                      <a:lnTo>
                        <a:pt x="306" y="191"/>
                      </a:lnTo>
                      <a:lnTo>
                        <a:pt x="307" y="164"/>
                      </a:lnTo>
                      <a:lnTo>
                        <a:pt x="306" y="131"/>
                      </a:lnTo>
                      <a:lnTo>
                        <a:pt x="280" y="72"/>
                      </a:lnTo>
                      <a:lnTo>
                        <a:pt x="235" y="27"/>
                      </a:lnTo>
                      <a:lnTo>
                        <a:pt x="178" y="3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0" name="Freeform 11">
                  <a:extLst>
                    <a:ext uri="{FF2B5EF4-FFF2-40B4-BE49-F238E27FC236}">
                      <a16:creationId xmlns:a16="http://schemas.microsoft.com/office/drawing/2014/main" id="{C9BD3744-3216-5EE0-2472-50BDD218A2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12" y="947"/>
                  <a:ext cx="241" cy="246"/>
                </a:xfrm>
                <a:custGeom>
                  <a:avLst/>
                  <a:gdLst>
                    <a:gd name="T0" fmla="*/ 722 w 725"/>
                    <a:gd name="T1" fmla="*/ 313 h 737"/>
                    <a:gd name="T2" fmla="*/ 679 w 725"/>
                    <a:gd name="T3" fmla="*/ 187 h 737"/>
                    <a:gd name="T4" fmla="*/ 604 w 725"/>
                    <a:gd name="T5" fmla="*/ 90 h 737"/>
                    <a:gd name="T6" fmla="*/ 459 w 725"/>
                    <a:gd name="T7" fmla="*/ 13 h 737"/>
                    <a:gd name="T8" fmla="*/ 390 w 725"/>
                    <a:gd name="T9" fmla="*/ 1 h 737"/>
                    <a:gd name="T10" fmla="*/ 334 w 725"/>
                    <a:gd name="T11" fmla="*/ 1 h 737"/>
                    <a:gd name="T12" fmla="*/ 263 w 725"/>
                    <a:gd name="T13" fmla="*/ 13 h 737"/>
                    <a:gd name="T14" fmla="*/ 120 w 725"/>
                    <a:gd name="T15" fmla="*/ 92 h 737"/>
                    <a:gd name="T16" fmla="*/ 45 w 725"/>
                    <a:gd name="T17" fmla="*/ 188 h 737"/>
                    <a:gd name="T18" fmla="*/ 3 w 725"/>
                    <a:gd name="T19" fmla="*/ 313 h 737"/>
                    <a:gd name="T20" fmla="*/ 2 w 725"/>
                    <a:gd name="T21" fmla="*/ 399 h 737"/>
                    <a:gd name="T22" fmla="*/ 51 w 725"/>
                    <a:gd name="T23" fmla="*/ 543 h 737"/>
                    <a:gd name="T24" fmla="*/ 123 w 725"/>
                    <a:gd name="T25" fmla="*/ 630 h 737"/>
                    <a:gd name="T26" fmla="*/ 84 w 725"/>
                    <a:gd name="T27" fmla="*/ 687 h 737"/>
                    <a:gd name="T28" fmla="*/ 103 w 725"/>
                    <a:gd name="T29" fmla="*/ 729 h 737"/>
                    <a:gd name="T30" fmla="*/ 126 w 725"/>
                    <a:gd name="T31" fmla="*/ 737 h 737"/>
                    <a:gd name="T32" fmla="*/ 153 w 725"/>
                    <a:gd name="T33" fmla="*/ 727 h 737"/>
                    <a:gd name="T34" fmla="*/ 189 w 725"/>
                    <a:gd name="T35" fmla="*/ 677 h 737"/>
                    <a:gd name="T36" fmla="*/ 316 w 725"/>
                    <a:gd name="T37" fmla="*/ 719 h 737"/>
                    <a:gd name="T38" fmla="*/ 409 w 725"/>
                    <a:gd name="T39" fmla="*/ 719 h 737"/>
                    <a:gd name="T40" fmla="*/ 536 w 725"/>
                    <a:gd name="T41" fmla="*/ 677 h 737"/>
                    <a:gd name="T42" fmla="*/ 572 w 725"/>
                    <a:gd name="T43" fmla="*/ 727 h 737"/>
                    <a:gd name="T44" fmla="*/ 599 w 725"/>
                    <a:gd name="T45" fmla="*/ 737 h 737"/>
                    <a:gd name="T46" fmla="*/ 622 w 725"/>
                    <a:gd name="T47" fmla="*/ 729 h 737"/>
                    <a:gd name="T48" fmla="*/ 640 w 725"/>
                    <a:gd name="T49" fmla="*/ 687 h 737"/>
                    <a:gd name="T50" fmla="*/ 602 w 725"/>
                    <a:gd name="T51" fmla="*/ 630 h 737"/>
                    <a:gd name="T52" fmla="*/ 674 w 725"/>
                    <a:gd name="T53" fmla="*/ 543 h 737"/>
                    <a:gd name="T54" fmla="*/ 723 w 725"/>
                    <a:gd name="T55" fmla="*/ 399 h 737"/>
                    <a:gd name="T56" fmla="*/ 363 w 725"/>
                    <a:gd name="T57" fmla="*/ 619 h 737"/>
                    <a:gd name="T58" fmla="*/ 285 w 725"/>
                    <a:gd name="T59" fmla="*/ 608 h 737"/>
                    <a:gd name="T60" fmla="*/ 197 w 725"/>
                    <a:gd name="T61" fmla="*/ 561 h 737"/>
                    <a:gd name="T62" fmla="*/ 133 w 725"/>
                    <a:gd name="T63" fmla="*/ 484 h 737"/>
                    <a:gd name="T64" fmla="*/ 103 w 725"/>
                    <a:gd name="T65" fmla="*/ 386 h 737"/>
                    <a:gd name="T66" fmla="*/ 103 w 725"/>
                    <a:gd name="T67" fmla="*/ 328 h 737"/>
                    <a:gd name="T68" fmla="*/ 133 w 725"/>
                    <a:gd name="T69" fmla="*/ 237 h 737"/>
                    <a:gd name="T70" fmla="*/ 188 w 725"/>
                    <a:gd name="T71" fmla="*/ 166 h 737"/>
                    <a:gd name="T72" fmla="*/ 292 w 725"/>
                    <a:gd name="T73" fmla="*/ 110 h 737"/>
                    <a:gd name="T74" fmla="*/ 342 w 725"/>
                    <a:gd name="T75" fmla="*/ 102 h 737"/>
                    <a:gd name="T76" fmla="*/ 381 w 725"/>
                    <a:gd name="T77" fmla="*/ 102 h 737"/>
                    <a:gd name="T78" fmla="*/ 431 w 725"/>
                    <a:gd name="T79" fmla="*/ 109 h 737"/>
                    <a:gd name="T80" fmla="*/ 536 w 725"/>
                    <a:gd name="T81" fmla="*/ 166 h 737"/>
                    <a:gd name="T82" fmla="*/ 592 w 725"/>
                    <a:gd name="T83" fmla="*/ 237 h 737"/>
                    <a:gd name="T84" fmla="*/ 622 w 725"/>
                    <a:gd name="T85" fmla="*/ 328 h 737"/>
                    <a:gd name="T86" fmla="*/ 622 w 725"/>
                    <a:gd name="T87" fmla="*/ 386 h 737"/>
                    <a:gd name="T88" fmla="*/ 592 w 725"/>
                    <a:gd name="T89" fmla="*/ 484 h 737"/>
                    <a:gd name="T90" fmla="*/ 529 w 725"/>
                    <a:gd name="T91" fmla="*/ 561 h 737"/>
                    <a:gd name="T92" fmla="*/ 441 w 725"/>
                    <a:gd name="T93" fmla="*/ 608 h 737"/>
                    <a:gd name="T94" fmla="*/ 363 w 725"/>
                    <a:gd name="T95" fmla="*/ 619 h 7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25" h="737">
                      <a:moveTo>
                        <a:pt x="725" y="361"/>
                      </a:moveTo>
                      <a:lnTo>
                        <a:pt x="722" y="313"/>
                      </a:lnTo>
                      <a:lnTo>
                        <a:pt x="699" y="225"/>
                      </a:lnTo>
                      <a:lnTo>
                        <a:pt x="679" y="187"/>
                      </a:lnTo>
                      <a:lnTo>
                        <a:pt x="659" y="151"/>
                      </a:lnTo>
                      <a:lnTo>
                        <a:pt x="604" y="90"/>
                      </a:lnTo>
                      <a:lnTo>
                        <a:pt x="536" y="44"/>
                      </a:lnTo>
                      <a:lnTo>
                        <a:pt x="459" y="13"/>
                      </a:lnTo>
                      <a:lnTo>
                        <a:pt x="418" y="4"/>
                      </a:lnTo>
                      <a:lnTo>
                        <a:pt x="390" y="1"/>
                      </a:lnTo>
                      <a:lnTo>
                        <a:pt x="363" y="0"/>
                      </a:lnTo>
                      <a:lnTo>
                        <a:pt x="334" y="1"/>
                      </a:lnTo>
                      <a:lnTo>
                        <a:pt x="305" y="5"/>
                      </a:lnTo>
                      <a:lnTo>
                        <a:pt x="263" y="13"/>
                      </a:lnTo>
                      <a:lnTo>
                        <a:pt x="187" y="44"/>
                      </a:lnTo>
                      <a:lnTo>
                        <a:pt x="120" y="92"/>
                      </a:lnTo>
                      <a:lnTo>
                        <a:pt x="67" y="152"/>
                      </a:lnTo>
                      <a:lnTo>
                        <a:pt x="45" y="188"/>
                      </a:lnTo>
                      <a:lnTo>
                        <a:pt x="25" y="227"/>
                      </a:lnTo>
                      <a:lnTo>
                        <a:pt x="3" y="313"/>
                      </a:lnTo>
                      <a:lnTo>
                        <a:pt x="0" y="361"/>
                      </a:lnTo>
                      <a:lnTo>
                        <a:pt x="2" y="399"/>
                      </a:lnTo>
                      <a:lnTo>
                        <a:pt x="19" y="476"/>
                      </a:lnTo>
                      <a:lnTo>
                        <a:pt x="51" y="543"/>
                      </a:lnTo>
                      <a:lnTo>
                        <a:pt x="96" y="604"/>
                      </a:lnTo>
                      <a:lnTo>
                        <a:pt x="123" y="630"/>
                      </a:lnTo>
                      <a:lnTo>
                        <a:pt x="93" y="673"/>
                      </a:lnTo>
                      <a:lnTo>
                        <a:pt x="84" y="687"/>
                      </a:lnTo>
                      <a:lnTo>
                        <a:pt x="90" y="719"/>
                      </a:lnTo>
                      <a:lnTo>
                        <a:pt x="103" y="729"/>
                      </a:lnTo>
                      <a:lnTo>
                        <a:pt x="113" y="736"/>
                      </a:lnTo>
                      <a:lnTo>
                        <a:pt x="126" y="737"/>
                      </a:lnTo>
                      <a:lnTo>
                        <a:pt x="136" y="736"/>
                      </a:lnTo>
                      <a:lnTo>
                        <a:pt x="153" y="727"/>
                      </a:lnTo>
                      <a:lnTo>
                        <a:pt x="159" y="720"/>
                      </a:lnTo>
                      <a:lnTo>
                        <a:pt x="189" y="677"/>
                      </a:lnTo>
                      <a:lnTo>
                        <a:pt x="230" y="696"/>
                      </a:lnTo>
                      <a:lnTo>
                        <a:pt x="316" y="719"/>
                      </a:lnTo>
                      <a:lnTo>
                        <a:pt x="363" y="720"/>
                      </a:lnTo>
                      <a:lnTo>
                        <a:pt x="409" y="719"/>
                      </a:lnTo>
                      <a:lnTo>
                        <a:pt x="495" y="696"/>
                      </a:lnTo>
                      <a:lnTo>
                        <a:pt x="536" y="677"/>
                      </a:lnTo>
                      <a:lnTo>
                        <a:pt x="566" y="720"/>
                      </a:lnTo>
                      <a:lnTo>
                        <a:pt x="572" y="727"/>
                      </a:lnTo>
                      <a:lnTo>
                        <a:pt x="589" y="736"/>
                      </a:lnTo>
                      <a:lnTo>
                        <a:pt x="599" y="737"/>
                      </a:lnTo>
                      <a:lnTo>
                        <a:pt x="612" y="736"/>
                      </a:lnTo>
                      <a:lnTo>
                        <a:pt x="622" y="729"/>
                      </a:lnTo>
                      <a:lnTo>
                        <a:pt x="635" y="719"/>
                      </a:lnTo>
                      <a:lnTo>
                        <a:pt x="640" y="687"/>
                      </a:lnTo>
                      <a:lnTo>
                        <a:pt x="633" y="673"/>
                      </a:lnTo>
                      <a:lnTo>
                        <a:pt x="602" y="630"/>
                      </a:lnTo>
                      <a:lnTo>
                        <a:pt x="630" y="604"/>
                      </a:lnTo>
                      <a:lnTo>
                        <a:pt x="674" y="543"/>
                      </a:lnTo>
                      <a:lnTo>
                        <a:pt x="706" y="476"/>
                      </a:lnTo>
                      <a:lnTo>
                        <a:pt x="723" y="399"/>
                      </a:lnTo>
                      <a:lnTo>
                        <a:pt x="725" y="361"/>
                      </a:lnTo>
                      <a:close/>
                      <a:moveTo>
                        <a:pt x="363" y="619"/>
                      </a:moveTo>
                      <a:lnTo>
                        <a:pt x="335" y="619"/>
                      </a:lnTo>
                      <a:lnTo>
                        <a:pt x="285" y="608"/>
                      </a:lnTo>
                      <a:lnTo>
                        <a:pt x="239" y="589"/>
                      </a:lnTo>
                      <a:lnTo>
                        <a:pt x="197" y="561"/>
                      </a:lnTo>
                      <a:lnTo>
                        <a:pt x="161" y="526"/>
                      </a:lnTo>
                      <a:lnTo>
                        <a:pt x="133" y="484"/>
                      </a:lnTo>
                      <a:lnTo>
                        <a:pt x="113" y="438"/>
                      </a:lnTo>
                      <a:lnTo>
                        <a:pt x="103" y="386"/>
                      </a:lnTo>
                      <a:lnTo>
                        <a:pt x="101" y="361"/>
                      </a:lnTo>
                      <a:lnTo>
                        <a:pt x="103" y="328"/>
                      </a:lnTo>
                      <a:lnTo>
                        <a:pt x="120" y="266"/>
                      </a:lnTo>
                      <a:lnTo>
                        <a:pt x="133" y="237"/>
                      </a:lnTo>
                      <a:lnTo>
                        <a:pt x="149" y="211"/>
                      </a:lnTo>
                      <a:lnTo>
                        <a:pt x="188" y="166"/>
                      </a:lnTo>
                      <a:lnTo>
                        <a:pt x="237" y="133"/>
                      </a:lnTo>
                      <a:lnTo>
                        <a:pt x="292" y="110"/>
                      </a:lnTo>
                      <a:lnTo>
                        <a:pt x="322" y="105"/>
                      </a:lnTo>
                      <a:lnTo>
                        <a:pt x="342" y="102"/>
                      </a:lnTo>
                      <a:lnTo>
                        <a:pt x="363" y="100"/>
                      </a:lnTo>
                      <a:lnTo>
                        <a:pt x="381" y="102"/>
                      </a:lnTo>
                      <a:lnTo>
                        <a:pt x="400" y="103"/>
                      </a:lnTo>
                      <a:lnTo>
                        <a:pt x="431" y="109"/>
                      </a:lnTo>
                      <a:lnTo>
                        <a:pt x="487" y="132"/>
                      </a:lnTo>
                      <a:lnTo>
                        <a:pt x="536" y="166"/>
                      </a:lnTo>
                      <a:lnTo>
                        <a:pt x="576" y="211"/>
                      </a:lnTo>
                      <a:lnTo>
                        <a:pt x="592" y="237"/>
                      </a:lnTo>
                      <a:lnTo>
                        <a:pt x="605" y="264"/>
                      </a:lnTo>
                      <a:lnTo>
                        <a:pt x="622" y="328"/>
                      </a:lnTo>
                      <a:lnTo>
                        <a:pt x="624" y="361"/>
                      </a:lnTo>
                      <a:lnTo>
                        <a:pt x="622" y="386"/>
                      </a:lnTo>
                      <a:lnTo>
                        <a:pt x="612" y="438"/>
                      </a:lnTo>
                      <a:lnTo>
                        <a:pt x="592" y="484"/>
                      </a:lnTo>
                      <a:lnTo>
                        <a:pt x="563" y="526"/>
                      </a:lnTo>
                      <a:lnTo>
                        <a:pt x="529" y="561"/>
                      </a:lnTo>
                      <a:lnTo>
                        <a:pt x="487" y="589"/>
                      </a:lnTo>
                      <a:lnTo>
                        <a:pt x="441" y="608"/>
                      </a:lnTo>
                      <a:lnTo>
                        <a:pt x="389" y="619"/>
                      </a:lnTo>
                      <a:lnTo>
                        <a:pt x="363" y="6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21" name="Freeform 12">
                  <a:extLst>
                    <a:ext uri="{FF2B5EF4-FFF2-40B4-BE49-F238E27FC236}">
                      <a16:creationId xmlns:a16="http://schemas.microsoft.com/office/drawing/2014/main" id="{718C50BB-7CFD-5F1C-2AA5-08756C87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6" y="1006"/>
                  <a:ext cx="70" cy="99"/>
                </a:xfrm>
                <a:custGeom>
                  <a:avLst/>
                  <a:gdLst>
                    <a:gd name="T0" fmla="*/ 194 w 209"/>
                    <a:gd name="T1" fmla="*/ 245 h 298"/>
                    <a:gd name="T2" fmla="*/ 95 w 209"/>
                    <a:gd name="T3" fmla="*/ 183 h 298"/>
                    <a:gd name="T4" fmla="*/ 91 w 209"/>
                    <a:gd name="T5" fmla="*/ 167 h 298"/>
                    <a:gd name="T6" fmla="*/ 78 w 209"/>
                    <a:gd name="T7" fmla="*/ 156 h 298"/>
                    <a:gd name="T8" fmla="*/ 83 w 209"/>
                    <a:gd name="T9" fmla="*/ 31 h 298"/>
                    <a:gd name="T10" fmla="*/ 82 w 209"/>
                    <a:gd name="T11" fmla="*/ 19 h 298"/>
                    <a:gd name="T12" fmla="*/ 66 w 209"/>
                    <a:gd name="T13" fmla="*/ 3 h 298"/>
                    <a:gd name="T14" fmla="*/ 54 w 209"/>
                    <a:gd name="T15" fmla="*/ 0 h 298"/>
                    <a:gd name="T16" fmla="*/ 43 w 209"/>
                    <a:gd name="T17" fmla="*/ 2 h 298"/>
                    <a:gd name="T18" fmla="*/ 27 w 209"/>
                    <a:gd name="T19" fmla="*/ 18 h 298"/>
                    <a:gd name="T20" fmla="*/ 26 w 209"/>
                    <a:gd name="T21" fmla="*/ 29 h 298"/>
                    <a:gd name="T22" fmla="*/ 20 w 209"/>
                    <a:gd name="T23" fmla="*/ 153 h 298"/>
                    <a:gd name="T24" fmla="*/ 11 w 209"/>
                    <a:gd name="T25" fmla="*/ 160 h 298"/>
                    <a:gd name="T26" fmla="*/ 1 w 209"/>
                    <a:gd name="T27" fmla="*/ 180 h 298"/>
                    <a:gd name="T28" fmla="*/ 0 w 209"/>
                    <a:gd name="T29" fmla="*/ 192 h 298"/>
                    <a:gd name="T30" fmla="*/ 1 w 209"/>
                    <a:gd name="T31" fmla="*/ 202 h 298"/>
                    <a:gd name="T32" fmla="*/ 8 w 209"/>
                    <a:gd name="T33" fmla="*/ 219 h 298"/>
                    <a:gd name="T34" fmla="*/ 21 w 209"/>
                    <a:gd name="T35" fmla="*/ 232 h 298"/>
                    <a:gd name="T36" fmla="*/ 39 w 209"/>
                    <a:gd name="T37" fmla="*/ 239 h 298"/>
                    <a:gd name="T38" fmla="*/ 49 w 209"/>
                    <a:gd name="T39" fmla="*/ 241 h 298"/>
                    <a:gd name="T40" fmla="*/ 59 w 209"/>
                    <a:gd name="T41" fmla="*/ 239 h 298"/>
                    <a:gd name="T42" fmla="*/ 69 w 209"/>
                    <a:gd name="T43" fmla="*/ 235 h 298"/>
                    <a:gd name="T44" fmla="*/ 164 w 209"/>
                    <a:gd name="T45" fmla="*/ 294 h 298"/>
                    <a:gd name="T46" fmla="*/ 171 w 209"/>
                    <a:gd name="T47" fmla="*/ 298 h 298"/>
                    <a:gd name="T48" fmla="*/ 180 w 209"/>
                    <a:gd name="T49" fmla="*/ 298 h 298"/>
                    <a:gd name="T50" fmla="*/ 187 w 209"/>
                    <a:gd name="T51" fmla="*/ 298 h 298"/>
                    <a:gd name="T52" fmla="*/ 199 w 209"/>
                    <a:gd name="T53" fmla="*/ 291 h 298"/>
                    <a:gd name="T54" fmla="*/ 205 w 209"/>
                    <a:gd name="T55" fmla="*/ 285 h 298"/>
                    <a:gd name="T56" fmla="*/ 209 w 209"/>
                    <a:gd name="T57" fmla="*/ 274 h 298"/>
                    <a:gd name="T58" fmla="*/ 203 w 209"/>
                    <a:gd name="T59" fmla="*/ 252 h 298"/>
                    <a:gd name="T60" fmla="*/ 194 w 209"/>
                    <a:gd name="T61" fmla="*/ 245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09" h="298">
                      <a:moveTo>
                        <a:pt x="194" y="245"/>
                      </a:moveTo>
                      <a:lnTo>
                        <a:pt x="95" y="183"/>
                      </a:lnTo>
                      <a:lnTo>
                        <a:pt x="91" y="167"/>
                      </a:lnTo>
                      <a:lnTo>
                        <a:pt x="78" y="156"/>
                      </a:lnTo>
                      <a:lnTo>
                        <a:pt x="83" y="31"/>
                      </a:lnTo>
                      <a:lnTo>
                        <a:pt x="82" y="19"/>
                      </a:lnTo>
                      <a:lnTo>
                        <a:pt x="66" y="3"/>
                      </a:lnTo>
                      <a:lnTo>
                        <a:pt x="54" y="0"/>
                      </a:lnTo>
                      <a:lnTo>
                        <a:pt x="43" y="2"/>
                      </a:lnTo>
                      <a:lnTo>
                        <a:pt x="27" y="18"/>
                      </a:lnTo>
                      <a:lnTo>
                        <a:pt x="26" y="29"/>
                      </a:lnTo>
                      <a:lnTo>
                        <a:pt x="20" y="153"/>
                      </a:lnTo>
                      <a:lnTo>
                        <a:pt x="11" y="160"/>
                      </a:lnTo>
                      <a:lnTo>
                        <a:pt x="1" y="180"/>
                      </a:lnTo>
                      <a:lnTo>
                        <a:pt x="0" y="192"/>
                      </a:lnTo>
                      <a:lnTo>
                        <a:pt x="1" y="202"/>
                      </a:lnTo>
                      <a:lnTo>
                        <a:pt x="8" y="219"/>
                      </a:lnTo>
                      <a:lnTo>
                        <a:pt x="21" y="232"/>
                      </a:lnTo>
                      <a:lnTo>
                        <a:pt x="39" y="239"/>
                      </a:lnTo>
                      <a:lnTo>
                        <a:pt x="49" y="241"/>
                      </a:lnTo>
                      <a:lnTo>
                        <a:pt x="59" y="239"/>
                      </a:lnTo>
                      <a:lnTo>
                        <a:pt x="69" y="235"/>
                      </a:lnTo>
                      <a:lnTo>
                        <a:pt x="164" y="294"/>
                      </a:lnTo>
                      <a:lnTo>
                        <a:pt x="171" y="298"/>
                      </a:lnTo>
                      <a:lnTo>
                        <a:pt x="180" y="298"/>
                      </a:lnTo>
                      <a:lnTo>
                        <a:pt x="187" y="298"/>
                      </a:lnTo>
                      <a:lnTo>
                        <a:pt x="199" y="291"/>
                      </a:lnTo>
                      <a:lnTo>
                        <a:pt x="205" y="285"/>
                      </a:lnTo>
                      <a:lnTo>
                        <a:pt x="209" y="274"/>
                      </a:lnTo>
                      <a:lnTo>
                        <a:pt x="203" y="252"/>
                      </a:lnTo>
                      <a:lnTo>
                        <a:pt x="194" y="24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CAE23BDD-355E-CC33-2A91-8315B07B706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0506302" y="406846"/>
                <a:ext cx="140525" cy="140525"/>
                <a:chOff x="1747" y="423"/>
                <a:chExt cx="575" cy="575"/>
              </a:xfrm>
              <a:grpFill/>
            </p:grpSpPr>
            <p:sp>
              <p:nvSpPr>
                <p:cNvPr id="15" name="Freeform 20">
                  <a:extLst>
                    <a:ext uri="{FF2B5EF4-FFF2-40B4-BE49-F238E27FC236}">
                      <a16:creationId xmlns:a16="http://schemas.microsoft.com/office/drawing/2014/main" id="{AFAA0B99-C7BA-5D39-8DDE-CBE35ADC27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99" y="577"/>
                  <a:ext cx="271" cy="270"/>
                </a:xfrm>
                <a:custGeom>
                  <a:avLst/>
                  <a:gdLst>
                    <a:gd name="T0" fmla="*/ 148 w 811"/>
                    <a:gd name="T1" fmla="*/ 0 h 811"/>
                    <a:gd name="T2" fmla="*/ 65 w 811"/>
                    <a:gd name="T3" fmla="*/ 24 h 811"/>
                    <a:gd name="T4" fmla="*/ 1 w 811"/>
                    <a:gd name="T5" fmla="*/ 118 h 811"/>
                    <a:gd name="T6" fmla="*/ 0 w 811"/>
                    <a:gd name="T7" fmla="*/ 663 h 811"/>
                    <a:gd name="T8" fmla="*/ 24 w 811"/>
                    <a:gd name="T9" fmla="*/ 746 h 811"/>
                    <a:gd name="T10" fmla="*/ 118 w 811"/>
                    <a:gd name="T11" fmla="*/ 808 h 811"/>
                    <a:gd name="T12" fmla="*/ 663 w 811"/>
                    <a:gd name="T13" fmla="*/ 811 h 811"/>
                    <a:gd name="T14" fmla="*/ 746 w 811"/>
                    <a:gd name="T15" fmla="*/ 787 h 811"/>
                    <a:gd name="T16" fmla="*/ 810 w 811"/>
                    <a:gd name="T17" fmla="*/ 693 h 811"/>
                    <a:gd name="T18" fmla="*/ 811 w 811"/>
                    <a:gd name="T19" fmla="*/ 148 h 811"/>
                    <a:gd name="T20" fmla="*/ 787 w 811"/>
                    <a:gd name="T21" fmla="*/ 65 h 811"/>
                    <a:gd name="T22" fmla="*/ 693 w 811"/>
                    <a:gd name="T23" fmla="*/ 1 h 811"/>
                    <a:gd name="T24" fmla="*/ 405 w 811"/>
                    <a:gd name="T25" fmla="*/ 673 h 811"/>
                    <a:gd name="T26" fmla="*/ 326 w 811"/>
                    <a:gd name="T27" fmla="*/ 661 h 811"/>
                    <a:gd name="T28" fmla="*/ 235 w 811"/>
                    <a:gd name="T29" fmla="*/ 611 h 811"/>
                    <a:gd name="T30" fmla="*/ 170 w 811"/>
                    <a:gd name="T31" fmla="*/ 533 h 811"/>
                    <a:gd name="T32" fmla="*/ 140 w 811"/>
                    <a:gd name="T33" fmla="*/ 432 h 811"/>
                    <a:gd name="T34" fmla="*/ 140 w 811"/>
                    <a:gd name="T35" fmla="*/ 377 h 811"/>
                    <a:gd name="T36" fmla="*/ 170 w 811"/>
                    <a:gd name="T37" fmla="*/ 278 h 811"/>
                    <a:gd name="T38" fmla="*/ 235 w 811"/>
                    <a:gd name="T39" fmla="*/ 199 h 811"/>
                    <a:gd name="T40" fmla="*/ 326 w 811"/>
                    <a:gd name="T41" fmla="*/ 150 h 811"/>
                    <a:gd name="T42" fmla="*/ 405 w 811"/>
                    <a:gd name="T43" fmla="*/ 138 h 811"/>
                    <a:gd name="T44" fmla="*/ 486 w 811"/>
                    <a:gd name="T45" fmla="*/ 150 h 811"/>
                    <a:gd name="T46" fmla="*/ 575 w 811"/>
                    <a:gd name="T47" fmla="*/ 199 h 811"/>
                    <a:gd name="T48" fmla="*/ 641 w 811"/>
                    <a:gd name="T49" fmla="*/ 278 h 811"/>
                    <a:gd name="T50" fmla="*/ 671 w 811"/>
                    <a:gd name="T51" fmla="*/ 377 h 811"/>
                    <a:gd name="T52" fmla="*/ 671 w 811"/>
                    <a:gd name="T53" fmla="*/ 432 h 811"/>
                    <a:gd name="T54" fmla="*/ 641 w 811"/>
                    <a:gd name="T55" fmla="*/ 533 h 811"/>
                    <a:gd name="T56" fmla="*/ 575 w 811"/>
                    <a:gd name="T57" fmla="*/ 611 h 811"/>
                    <a:gd name="T58" fmla="*/ 486 w 811"/>
                    <a:gd name="T59" fmla="*/ 661 h 811"/>
                    <a:gd name="T60" fmla="*/ 405 w 811"/>
                    <a:gd name="T61" fmla="*/ 673 h 811"/>
                    <a:gd name="T62" fmla="*/ 669 w 811"/>
                    <a:gd name="T63" fmla="*/ 193 h 811"/>
                    <a:gd name="T64" fmla="*/ 628 w 811"/>
                    <a:gd name="T65" fmla="*/ 166 h 811"/>
                    <a:gd name="T66" fmla="*/ 618 w 811"/>
                    <a:gd name="T67" fmla="*/ 130 h 811"/>
                    <a:gd name="T68" fmla="*/ 628 w 811"/>
                    <a:gd name="T69" fmla="*/ 95 h 811"/>
                    <a:gd name="T70" fmla="*/ 669 w 811"/>
                    <a:gd name="T71" fmla="*/ 68 h 811"/>
                    <a:gd name="T72" fmla="*/ 695 w 811"/>
                    <a:gd name="T73" fmla="*/ 68 h 811"/>
                    <a:gd name="T74" fmla="*/ 733 w 811"/>
                    <a:gd name="T75" fmla="*/ 95 h 811"/>
                    <a:gd name="T76" fmla="*/ 745 w 811"/>
                    <a:gd name="T77" fmla="*/ 130 h 811"/>
                    <a:gd name="T78" fmla="*/ 733 w 811"/>
                    <a:gd name="T79" fmla="*/ 166 h 811"/>
                    <a:gd name="T80" fmla="*/ 695 w 811"/>
                    <a:gd name="T81" fmla="*/ 193 h 8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811" h="811">
                      <a:moveTo>
                        <a:pt x="663" y="0"/>
                      </a:moveTo>
                      <a:lnTo>
                        <a:pt x="148" y="0"/>
                      </a:lnTo>
                      <a:lnTo>
                        <a:pt x="118" y="1"/>
                      </a:lnTo>
                      <a:lnTo>
                        <a:pt x="65" y="24"/>
                      </a:lnTo>
                      <a:lnTo>
                        <a:pt x="24" y="65"/>
                      </a:lnTo>
                      <a:lnTo>
                        <a:pt x="1" y="118"/>
                      </a:lnTo>
                      <a:lnTo>
                        <a:pt x="0" y="148"/>
                      </a:lnTo>
                      <a:lnTo>
                        <a:pt x="0" y="663"/>
                      </a:lnTo>
                      <a:lnTo>
                        <a:pt x="1" y="693"/>
                      </a:lnTo>
                      <a:lnTo>
                        <a:pt x="24" y="746"/>
                      </a:lnTo>
                      <a:lnTo>
                        <a:pt x="65" y="787"/>
                      </a:lnTo>
                      <a:lnTo>
                        <a:pt x="118" y="808"/>
                      </a:lnTo>
                      <a:lnTo>
                        <a:pt x="148" y="811"/>
                      </a:lnTo>
                      <a:lnTo>
                        <a:pt x="663" y="811"/>
                      </a:lnTo>
                      <a:lnTo>
                        <a:pt x="693" y="808"/>
                      </a:lnTo>
                      <a:lnTo>
                        <a:pt x="746" y="787"/>
                      </a:lnTo>
                      <a:lnTo>
                        <a:pt x="787" y="746"/>
                      </a:lnTo>
                      <a:lnTo>
                        <a:pt x="810" y="693"/>
                      </a:lnTo>
                      <a:lnTo>
                        <a:pt x="811" y="663"/>
                      </a:lnTo>
                      <a:lnTo>
                        <a:pt x="811" y="148"/>
                      </a:lnTo>
                      <a:lnTo>
                        <a:pt x="810" y="118"/>
                      </a:lnTo>
                      <a:lnTo>
                        <a:pt x="787" y="65"/>
                      </a:lnTo>
                      <a:lnTo>
                        <a:pt x="746" y="24"/>
                      </a:lnTo>
                      <a:lnTo>
                        <a:pt x="693" y="1"/>
                      </a:lnTo>
                      <a:lnTo>
                        <a:pt x="663" y="0"/>
                      </a:lnTo>
                      <a:close/>
                      <a:moveTo>
                        <a:pt x="405" y="673"/>
                      </a:moveTo>
                      <a:lnTo>
                        <a:pt x="377" y="671"/>
                      </a:lnTo>
                      <a:lnTo>
                        <a:pt x="326" y="661"/>
                      </a:lnTo>
                      <a:lnTo>
                        <a:pt x="278" y="640"/>
                      </a:lnTo>
                      <a:lnTo>
                        <a:pt x="235" y="611"/>
                      </a:lnTo>
                      <a:lnTo>
                        <a:pt x="199" y="575"/>
                      </a:lnTo>
                      <a:lnTo>
                        <a:pt x="170" y="533"/>
                      </a:lnTo>
                      <a:lnTo>
                        <a:pt x="150" y="484"/>
                      </a:lnTo>
                      <a:lnTo>
                        <a:pt x="140" y="432"/>
                      </a:lnTo>
                      <a:lnTo>
                        <a:pt x="138" y="405"/>
                      </a:lnTo>
                      <a:lnTo>
                        <a:pt x="140" y="377"/>
                      </a:lnTo>
                      <a:lnTo>
                        <a:pt x="150" y="326"/>
                      </a:lnTo>
                      <a:lnTo>
                        <a:pt x="170" y="278"/>
                      </a:lnTo>
                      <a:lnTo>
                        <a:pt x="199" y="235"/>
                      </a:lnTo>
                      <a:lnTo>
                        <a:pt x="235" y="199"/>
                      </a:lnTo>
                      <a:lnTo>
                        <a:pt x="278" y="170"/>
                      </a:lnTo>
                      <a:lnTo>
                        <a:pt x="326" y="150"/>
                      </a:lnTo>
                      <a:lnTo>
                        <a:pt x="377" y="138"/>
                      </a:lnTo>
                      <a:lnTo>
                        <a:pt x="405" y="138"/>
                      </a:lnTo>
                      <a:lnTo>
                        <a:pt x="432" y="138"/>
                      </a:lnTo>
                      <a:lnTo>
                        <a:pt x="486" y="150"/>
                      </a:lnTo>
                      <a:lnTo>
                        <a:pt x="533" y="170"/>
                      </a:lnTo>
                      <a:lnTo>
                        <a:pt x="575" y="199"/>
                      </a:lnTo>
                      <a:lnTo>
                        <a:pt x="612" y="235"/>
                      </a:lnTo>
                      <a:lnTo>
                        <a:pt x="641" y="278"/>
                      </a:lnTo>
                      <a:lnTo>
                        <a:pt x="661" y="326"/>
                      </a:lnTo>
                      <a:lnTo>
                        <a:pt x="671" y="377"/>
                      </a:lnTo>
                      <a:lnTo>
                        <a:pt x="673" y="405"/>
                      </a:lnTo>
                      <a:lnTo>
                        <a:pt x="671" y="432"/>
                      </a:lnTo>
                      <a:lnTo>
                        <a:pt x="661" y="484"/>
                      </a:lnTo>
                      <a:lnTo>
                        <a:pt x="641" y="533"/>
                      </a:lnTo>
                      <a:lnTo>
                        <a:pt x="612" y="575"/>
                      </a:lnTo>
                      <a:lnTo>
                        <a:pt x="575" y="611"/>
                      </a:lnTo>
                      <a:lnTo>
                        <a:pt x="533" y="640"/>
                      </a:lnTo>
                      <a:lnTo>
                        <a:pt x="486" y="661"/>
                      </a:lnTo>
                      <a:lnTo>
                        <a:pt x="432" y="671"/>
                      </a:lnTo>
                      <a:lnTo>
                        <a:pt x="405" y="673"/>
                      </a:lnTo>
                      <a:close/>
                      <a:moveTo>
                        <a:pt x="682" y="193"/>
                      </a:moveTo>
                      <a:lnTo>
                        <a:pt x="669" y="193"/>
                      </a:lnTo>
                      <a:lnTo>
                        <a:pt x="646" y="183"/>
                      </a:lnTo>
                      <a:lnTo>
                        <a:pt x="628" y="166"/>
                      </a:lnTo>
                      <a:lnTo>
                        <a:pt x="620" y="143"/>
                      </a:lnTo>
                      <a:lnTo>
                        <a:pt x="618" y="130"/>
                      </a:lnTo>
                      <a:lnTo>
                        <a:pt x="620" y="117"/>
                      </a:lnTo>
                      <a:lnTo>
                        <a:pt x="628" y="95"/>
                      </a:lnTo>
                      <a:lnTo>
                        <a:pt x="646" y="78"/>
                      </a:lnTo>
                      <a:lnTo>
                        <a:pt x="669" y="68"/>
                      </a:lnTo>
                      <a:lnTo>
                        <a:pt x="682" y="66"/>
                      </a:lnTo>
                      <a:lnTo>
                        <a:pt x="695" y="68"/>
                      </a:lnTo>
                      <a:lnTo>
                        <a:pt x="716" y="78"/>
                      </a:lnTo>
                      <a:lnTo>
                        <a:pt x="733" y="95"/>
                      </a:lnTo>
                      <a:lnTo>
                        <a:pt x="744" y="117"/>
                      </a:lnTo>
                      <a:lnTo>
                        <a:pt x="745" y="130"/>
                      </a:lnTo>
                      <a:lnTo>
                        <a:pt x="744" y="143"/>
                      </a:lnTo>
                      <a:lnTo>
                        <a:pt x="733" y="166"/>
                      </a:lnTo>
                      <a:lnTo>
                        <a:pt x="716" y="183"/>
                      </a:lnTo>
                      <a:lnTo>
                        <a:pt x="695" y="193"/>
                      </a:lnTo>
                      <a:lnTo>
                        <a:pt x="682" y="19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4ECEC0D4-BD6C-9A69-9F16-014253A06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3" y="660"/>
                  <a:ext cx="103" cy="103"/>
                </a:xfrm>
                <a:custGeom>
                  <a:avLst/>
                  <a:gdLst>
                    <a:gd name="T0" fmla="*/ 154 w 308"/>
                    <a:gd name="T1" fmla="*/ 0 h 308"/>
                    <a:gd name="T2" fmla="*/ 124 w 308"/>
                    <a:gd name="T3" fmla="*/ 3 h 308"/>
                    <a:gd name="T4" fmla="*/ 67 w 308"/>
                    <a:gd name="T5" fmla="*/ 26 h 308"/>
                    <a:gd name="T6" fmla="*/ 26 w 308"/>
                    <a:gd name="T7" fmla="*/ 67 h 308"/>
                    <a:gd name="T8" fmla="*/ 3 w 308"/>
                    <a:gd name="T9" fmla="*/ 122 h 308"/>
                    <a:gd name="T10" fmla="*/ 0 w 308"/>
                    <a:gd name="T11" fmla="*/ 154 h 308"/>
                    <a:gd name="T12" fmla="*/ 3 w 308"/>
                    <a:gd name="T13" fmla="*/ 185 h 308"/>
                    <a:gd name="T14" fmla="*/ 26 w 308"/>
                    <a:gd name="T15" fmla="*/ 240 h 308"/>
                    <a:gd name="T16" fmla="*/ 67 w 308"/>
                    <a:gd name="T17" fmla="*/ 283 h 308"/>
                    <a:gd name="T18" fmla="*/ 124 w 308"/>
                    <a:gd name="T19" fmla="*/ 307 h 308"/>
                    <a:gd name="T20" fmla="*/ 154 w 308"/>
                    <a:gd name="T21" fmla="*/ 308 h 308"/>
                    <a:gd name="T22" fmla="*/ 186 w 308"/>
                    <a:gd name="T23" fmla="*/ 307 h 308"/>
                    <a:gd name="T24" fmla="*/ 242 w 308"/>
                    <a:gd name="T25" fmla="*/ 283 h 308"/>
                    <a:gd name="T26" fmla="*/ 284 w 308"/>
                    <a:gd name="T27" fmla="*/ 240 h 308"/>
                    <a:gd name="T28" fmla="*/ 307 w 308"/>
                    <a:gd name="T29" fmla="*/ 185 h 308"/>
                    <a:gd name="T30" fmla="*/ 308 w 308"/>
                    <a:gd name="T31" fmla="*/ 154 h 308"/>
                    <a:gd name="T32" fmla="*/ 307 w 308"/>
                    <a:gd name="T33" fmla="*/ 122 h 308"/>
                    <a:gd name="T34" fmla="*/ 284 w 308"/>
                    <a:gd name="T35" fmla="*/ 67 h 308"/>
                    <a:gd name="T36" fmla="*/ 242 w 308"/>
                    <a:gd name="T37" fmla="*/ 26 h 308"/>
                    <a:gd name="T38" fmla="*/ 186 w 308"/>
                    <a:gd name="T39" fmla="*/ 3 h 308"/>
                    <a:gd name="T40" fmla="*/ 154 w 308"/>
                    <a:gd name="T41" fmla="*/ 0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08" h="308">
                      <a:moveTo>
                        <a:pt x="154" y="0"/>
                      </a:moveTo>
                      <a:lnTo>
                        <a:pt x="124" y="3"/>
                      </a:lnTo>
                      <a:lnTo>
                        <a:pt x="67" y="26"/>
                      </a:lnTo>
                      <a:lnTo>
                        <a:pt x="26" y="67"/>
                      </a:lnTo>
                      <a:lnTo>
                        <a:pt x="3" y="122"/>
                      </a:lnTo>
                      <a:lnTo>
                        <a:pt x="0" y="154"/>
                      </a:lnTo>
                      <a:lnTo>
                        <a:pt x="3" y="185"/>
                      </a:lnTo>
                      <a:lnTo>
                        <a:pt x="26" y="240"/>
                      </a:lnTo>
                      <a:lnTo>
                        <a:pt x="67" y="283"/>
                      </a:lnTo>
                      <a:lnTo>
                        <a:pt x="124" y="307"/>
                      </a:lnTo>
                      <a:lnTo>
                        <a:pt x="154" y="308"/>
                      </a:lnTo>
                      <a:lnTo>
                        <a:pt x="186" y="307"/>
                      </a:lnTo>
                      <a:lnTo>
                        <a:pt x="242" y="283"/>
                      </a:lnTo>
                      <a:lnTo>
                        <a:pt x="284" y="240"/>
                      </a:lnTo>
                      <a:lnTo>
                        <a:pt x="307" y="185"/>
                      </a:lnTo>
                      <a:lnTo>
                        <a:pt x="308" y="154"/>
                      </a:lnTo>
                      <a:lnTo>
                        <a:pt x="307" y="122"/>
                      </a:lnTo>
                      <a:lnTo>
                        <a:pt x="284" y="67"/>
                      </a:lnTo>
                      <a:lnTo>
                        <a:pt x="242" y="26"/>
                      </a:lnTo>
                      <a:lnTo>
                        <a:pt x="186" y="3"/>
                      </a:lnTo>
                      <a:lnTo>
                        <a:pt x="1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  <p:sp>
              <p:nvSpPr>
                <p:cNvPr id="17" name="Freeform 22">
                  <a:extLst>
                    <a:ext uri="{FF2B5EF4-FFF2-40B4-BE49-F238E27FC236}">
                      <a16:creationId xmlns:a16="http://schemas.microsoft.com/office/drawing/2014/main" id="{371507D5-155B-1DB5-077C-9227AC32B8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47" y="423"/>
                  <a:ext cx="575" cy="575"/>
                </a:xfrm>
                <a:custGeom>
                  <a:avLst/>
                  <a:gdLst>
                    <a:gd name="T0" fmla="*/ 819 w 1725"/>
                    <a:gd name="T1" fmla="*/ 2 h 1725"/>
                    <a:gd name="T2" fmla="*/ 647 w 1725"/>
                    <a:gd name="T3" fmla="*/ 28 h 1725"/>
                    <a:gd name="T4" fmla="*/ 489 w 1725"/>
                    <a:gd name="T5" fmla="*/ 85 h 1725"/>
                    <a:gd name="T6" fmla="*/ 346 w 1725"/>
                    <a:gd name="T7" fmla="*/ 172 h 1725"/>
                    <a:gd name="T8" fmla="*/ 223 w 1725"/>
                    <a:gd name="T9" fmla="*/ 283 h 1725"/>
                    <a:gd name="T10" fmla="*/ 124 w 1725"/>
                    <a:gd name="T11" fmla="*/ 415 h 1725"/>
                    <a:gd name="T12" fmla="*/ 52 w 1725"/>
                    <a:gd name="T13" fmla="*/ 567 h 1725"/>
                    <a:gd name="T14" fmla="*/ 10 w 1725"/>
                    <a:gd name="T15" fmla="*/ 731 h 1725"/>
                    <a:gd name="T16" fmla="*/ 0 w 1725"/>
                    <a:gd name="T17" fmla="*/ 863 h 1725"/>
                    <a:gd name="T18" fmla="*/ 10 w 1725"/>
                    <a:gd name="T19" fmla="*/ 994 h 1725"/>
                    <a:gd name="T20" fmla="*/ 52 w 1725"/>
                    <a:gd name="T21" fmla="*/ 1159 h 1725"/>
                    <a:gd name="T22" fmla="*/ 124 w 1725"/>
                    <a:gd name="T23" fmla="*/ 1310 h 1725"/>
                    <a:gd name="T24" fmla="*/ 223 w 1725"/>
                    <a:gd name="T25" fmla="*/ 1443 h 1725"/>
                    <a:gd name="T26" fmla="*/ 346 w 1725"/>
                    <a:gd name="T27" fmla="*/ 1553 h 1725"/>
                    <a:gd name="T28" fmla="*/ 489 w 1725"/>
                    <a:gd name="T29" fmla="*/ 1640 h 1725"/>
                    <a:gd name="T30" fmla="*/ 647 w 1725"/>
                    <a:gd name="T31" fmla="*/ 1698 h 1725"/>
                    <a:gd name="T32" fmla="*/ 819 w 1725"/>
                    <a:gd name="T33" fmla="*/ 1724 h 1725"/>
                    <a:gd name="T34" fmla="*/ 907 w 1725"/>
                    <a:gd name="T35" fmla="*/ 1724 h 1725"/>
                    <a:gd name="T36" fmla="*/ 1078 w 1725"/>
                    <a:gd name="T37" fmla="*/ 1698 h 1725"/>
                    <a:gd name="T38" fmla="*/ 1237 w 1725"/>
                    <a:gd name="T39" fmla="*/ 1640 h 1725"/>
                    <a:gd name="T40" fmla="*/ 1379 w 1725"/>
                    <a:gd name="T41" fmla="*/ 1553 h 1725"/>
                    <a:gd name="T42" fmla="*/ 1500 w 1725"/>
                    <a:gd name="T43" fmla="*/ 1443 h 1725"/>
                    <a:gd name="T44" fmla="*/ 1600 w 1725"/>
                    <a:gd name="T45" fmla="*/ 1310 h 1725"/>
                    <a:gd name="T46" fmla="*/ 1673 w 1725"/>
                    <a:gd name="T47" fmla="*/ 1159 h 1725"/>
                    <a:gd name="T48" fmla="*/ 1715 w 1725"/>
                    <a:gd name="T49" fmla="*/ 994 h 1725"/>
                    <a:gd name="T50" fmla="*/ 1725 w 1725"/>
                    <a:gd name="T51" fmla="*/ 863 h 1725"/>
                    <a:gd name="T52" fmla="*/ 1715 w 1725"/>
                    <a:gd name="T53" fmla="*/ 731 h 1725"/>
                    <a:gd name="T54" fmla="*/ 1673 w 1725"/>
                    <a:gd name="T55" fmla="*/ 567 h 1725"/>
                    <a:gd name="T56" fmla="*/ 1600 w 1725"/>
                    <a:gd name="T57" fmla="*/ 415 h 1725"/>
                    <a:gd name="T58" fmla="*/ 1500 w 1725"/>
                    <a:gd name="T59" fmla="*/ 283 h 1725"/>
                    <a:gd name="T60" fmla="*/ 1379 w 1725"/>
                    <a:gd name="T61" fmla="*/ 172 h 1725"/>
                    <a:gd name="T62" fmla="*/ 1237 w 1725"/>
                    <a:gd name="T63" fmla="*/ 85 h 1725"/>
                    <a:gd name="T64" fmla="*/ 1078 w 1725"/>
                    <a:gd name="T65" fmla="*/ 28 h 1725"/>
                    <a:gd name="T66" fmla="*/ 907 w 1725"/>
                    <a:gd name="T67" fmla="*/ 2 h 1725"/>
                    <a:gd name="T68" fmla="*/ 1381 w 1725"/>
                    <a:gd name="T69" fmla="*/ 1123 h 1725"/>
                    <a:gd name="T70" fmla="*/ 1369 w 1725"/>
                    <a:gd name="T71" fmla="*/ 1201 h 1725"/>
                    <a:gd name="T72" fmla="*/ 1322 w 1725"/>
                    <a:gd name="T73" fmla="*/ 1288 h 1725"/>
                    <a:gd name="T74" fmla="*/ 1244 w 1725"/>
                    <a:gd name="T75" fmla="*/ 1352 h 1725"/>
                    <a:gd name="T76" fmla="*/ 1146 w 1725"/>
                    <a:gd name="T77" fmla="*/ 1383 h 1725"/>
                    <a:gd name="T78" fmla="*/ 605 w 1725"/>
                    <a:gd name="T79" fmla="*/ 1383 h 1725"/>
                    <a:gd name="T80" fmla="*/ 527 w 1725"/>
                    <a:gd name="T81" fmla="*/ 1372 h 1725"/>
                    <a:gd name="T82" fmla="*/ 438 w 1725"/>
                    <a:gd name="T83" fmla="*/ 1324 h 1725"/>
                    <a:gd name="T84" fmla="*/ 375 w 1725"/>
                    <a:gd name="T85" fmla="*/ 1247 h 1725"/>
                    <a:gd name="T86" fmla="*/ 344 w 1725"/>
                    <a:gd name="T87" fmla="*/ 1149 h 1725"/>
                    <a:gd name="T88" fmla="*/ 343 w 1725"/>
                    <a:gd name="T89" fmla="*/ 608 h 1725"/>
                    <a:gd name="T90" fmla="*/ 355 w 1725"/>
                    <a:gd name="T91" fmla="*/ 531 h 1725"/>
                    <a:gd name="T92" fmla="*/ 404 w 1725"/>
                    <a:gd name="T93" fmla="*/ 441 h 1725"/>
                    <a:gd name="T94" fmla="*/ 480 w 1725"/>
                    <a:gd name="T95" fmla="*/ 378 h 1725"/>
                    <a:gd name="T96" fmla="*/ 578 w 1725"/>
                    <a:gd name="T97" fmla="*/ 348 h 1725"/>
                    <a:gd name="T98" fmla="*/ 1120 w 1725"/>
                    <a:gd name="T99" fmla="*/ 346 h 1725"/>
                    <a:gd name="T100" fmla="*/ 1198 w 1725"/>
                    <a:gd name="T101" fmla="*/ 358 h 1725"/>
                    <a:gd name="T102" fmla="*/ 1286 w 1725"/>
                    <a:gd name="T103" fmla="*/ 407 h 1725"/>
                    <a:gd name="T104" fmla="*/ 1350 w 1725"/>
                    <a:gd name="T105" fmla="*/ 483 h 1725"/>
                    <a:gd name="T106" fmla="*/ 1381 w 1725"/>
                    <a:gd name="T107" fmla="*/ 581 h 1725"/>
                    <a:gd name="T108" fmla="*/ 1381 w 1725"/>
                    <a:gd name="T109" fmla="*/ 1123 h 17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725" h="1725">
                      <a:moveTo>
                        <a:pt x="862" y="0"/>
                      </a:moveTo>
                      <a:lnTo>
                        <a:pt x="819" y="2"/>
                      </a:lnTo>
                      <a:lnTo>
                        <a:pt x="731" y="10"/>
                      </a:lnTo>
                      <a:lnTo>
                        <a:pt x="647" y="28"/>
                      </a:lnTo>
                      <a:lnTo>
                        <a:pt x="566" y="52"/>
                      </a:lnTo>
                      <a:lnTo>
                        <a:pt x="489" y="85"/>
                      </a:lnTo>
                      <a:lnTo>
                        <a:pt x="415" y="126"/>
                      </a:lnTo>
                      <a:lnTo>
                        <a:pt x="346" y="172"/>
                      </a:lnTo>
                      <a:lnTo>
                        <a:pt x="282" y="225"/>
                      </a:lnTo>
                      <a:lnTo>
                        <a:pt x="223" y="283"/>
                      </a:lnTo>
                      <a:lnTo>
                        <a:pt x="172" y="346"/>
                      </a:lnTo>
                      <a:lnTo>
                        <a:pt x="124" y="415"/>
                      </a:lnTo>
                      <a:lnTo>
                        <a:pt x="85" y="489"/>
                      </a:lnTo>
                      <a:lnTo>
                        <a:pt x="52" y="567"/>
                      </a:lnTo>
                      <a:lnTo>
                        <a:pt x="27" y="647"/>
                      </a:lnTo>
                      <a:lnTo>
                        <a:pt x="10" y="731"/>
                      </a:lnTo>
                      <a:lnTo>
                        <a:pt x="1" y="819"/>
                      </a:lnTo>
                      <a:lnTo>
                        <a:pt x="0" y="863"/>
                      </a:lnTo>
                      <a:lnTo>
                        <a:pt x="1" y="907"/>
                      </a:lnTo>
                      <a:lnTo>
                        <a:pt x="10" y="994"/>
                      </a:lnTo>
                      <a:lnTo>
                        <a:pt x="27" y="1078"/>
                      </a:lnTo>
                      <a:lnTo>
                        <a:pt x="52" y="1159"/>
                      </a:lnTo>
                      <a:lnTo>
                        <a:pt x="85" y="1237"/>
                      </a:lnTo>
                      <a:lnTo>
                        <a:pt x="124" y="1310"/>
                      </a:lnTo>
                      <a:lnTo>
                        <a:pt x="172" y="1379"/>
                      </a:lnTo>
                      <a:lnTo>
                        <a:pt x="223" y="1443"/>
                      </a:lnTo>
                      <a:lnTo>
                        <a:pt x="282" y="1502"/>
                      </a:lnTo>
                      <a:lnTo>
                        <a:pt x="346" y="1553"/>
                      </a:lnTo>
                      <a:lnTo>
                        <a:pt x="415" y="1601"/>
                      </a:lnTo>
                      <a:lnTo>
                        <a:pt x="489" y="1640"/>
                      </a:lnTo>
                      <a:lnTo>
                        <a:pt x="566" y="1673"/>
                      </a:lnTo>
                      <a:lnTo>
                        <a:pt x="647" y="1698"/>
                      </a:lnTo>
                      <a:lnTo>
                        <a:pt x="731" y="1715"/>
                      </a:lnTo>
                      <a:lnTo>
                        <a:pt x="819" y="1724"/>
                      </a:lnTo>
                      <a:lnTo>
                        <a:pt x="862" y="1725"/>
                      </a:lnTo>
                      <a:lnTo>
                        <a:pt x="907" y="1724"/>
                      </a:lnTo>
                      <a:lnTo>
                        <a:pt x="994" y="1715"/>
                      </a:lnTo>
                      <a:lnTo>
                        <a:pt x="1078" y="1698"/>
                      </a:lnTo>
                      <a:lnTo>
                        <a:pt x="1159" y="1673"/>
                      </a:lnTo>
                      <a:lnTo>
                        <a:pt x="1237" y="1640"/>
                      </a:lnTo>
                      <a:lnTo>
                        <a:pt x="1310" y="1601"/>
                      </a:lnTo>
                      <a:lnTo>
                        <a:pt x="1379" y="1553"/>
                      </a:lnTo>
                      <a:lnTo>
                        <a:pt x="1443" y="1502"/>
                      </a:lnTo>
                      <a:lnTo>
                        <a:pt x="1500" y="1443"/>
                      </a:lnTo>
                      <a:lnTo>
                        <a:pt x="1554" y="1379"/>
                      </a:lnTo>
                      <a:lnTo>
                        <a:pt x="1600" y="1310"/>
                      </a:lnTo>
                      <a:lnTo>
                        <a:pt x="1640" y="1237"/>
                      </a:lnTo>
                      <a:lnTo>
                        <a:pt x="1673" y="1159"/>
                      </a:lnTo>
                      <a:lnTo>
                        <a:pt x="1698" y="1078"/>
                      </a:lnTo>
                      <a:lnTo>
                        <a:pt x="1715" y="994"/>
                      </a:lnTo>
                      <a:lnTo>
                        <a:pt x="1724" y="907"/>
                      </a:lnTo>
                      <a:lnTo>
                        <a:pt x="1725" y="863"/>
                      </a:lnTo>
                      <a:lnTo>
                        <a:pt x="1724" y="819"/>
                      </a:lnTo>
                      <a:lnTo>
                        <a:pt x="1715" y="731"/>
                      </a:lnTo>
                      <a:lnTo>
                        <a:pt x="1698" y="647"/>
                      </a:lnTo>
                      <a:lnTo>
                        <a:pt x="1673" y="567"/>
                      </a:lnTo>
                      <a:lnTo>
                        <a:pt x="1640" y="489"/>
                      </a:lnTo>
                      <a:lnTo>
                        <a:pt x="1600" y="415"/>
                      </a:lnTo>
                      <a:lnTo>
                        <a:pt x="1554" y="346"/>
                      </a:lnTo>
                      <a:lnTo>
                        <a:pt x="1500" y="283"/>
                      </a:lnTo>
                      <a:lnTo>
                        <a:pt x="1443" y="225"/>
                      </a:lnTo>
                      <a:lnTo>
                        <a:pt x="1379" y="172"/>
                      </a:lnTo>
                      <a:lnTo>
                        <a:pt x="1310" y="126"/>
                      </a:lnTo>
                      <a:lnTo>
                        <a:pt x="1237" y="85"/>
                      </a:lnTo>
                      <a:lnTo>
                        <a:pt x="1159" y="52"/>
                      </a:lnTo>
                      <a:lnTo>
                        <a:pt x="1078" y="28"/>
                      </a:lnTo>
                      <a:lnTo>
                        <a:pt x="994" y="10"/>
                      </a:lnTo>
                      <a:lnTo>
                        <a:pt x="907" y="2"/>
                      </a:lnTo>
                      <a:lnTo>
                        <a:pt x="862" y="0"/>
                      </a:lnTo>
                      <a:close/>
                      <a:moveTo>
                        <a:pt x="1381" y="1123"/>
                      </a:moveTo>
                      <a:lnTo>
                        <a:pt x="1381" y="1149"/>
                      </a:lnTo>
                      <a:lnTo>
                        <a:pt x="1369" y="1201"/>
                      </a:lnTo>
                      <a:lnTo>
                        <a:pt x="1350" y="1247"/>
                      </a:lnTo>
                      <a:lnTo>
                        <a:pt x="1322" y="1288"/>
                      </a:lnTo>
                      <a:lnTo>
                        <a:pt x="1286" y="1324"/>
                      </a:lnTo>
                      <a:lnTo>
                        <a:pt x="1244" y="1352"/>
                      </a:lnTo>
                      <a:lnTo>
                        <a:pt x="1198" y="1372"/>
                      </a:lnTo>
                      <a:lnTo>
                        <a:pt x="1146" y="1383"/>
                      </a:lnTo>
                      <a:lnTo>
                        <a:pt x="1120" y="1383"/>
                      </a:lnTo>
                      <a:lnTo>
                        <a:pt x="605" y="1383"/>
                      </a:lnTo>
                      <a:lnTo>
                        <a:pt x="578" y="1383"/>
                      </a:lnTo>
                      <a:lnTo>
                        <a:pt x="527" y="1372"/>
                      </a:lnTo>
                      <a:lnTo>
                        <a:pt x="480" y="1352"/>
                      </a:lnTo>
                      <a:lnTo>
                        <a:pt x="438" y="1324"/>
                      </a:lnTo>
                      <a:lnTo>
                        <a:pt x="404" y="1288"/>
                      </a:lnTo>
                      <a:lnTo>
                        <a:pt x="375" y="1247"/>
                      </a:lnTo>
                      <a:lnTo>
                        <a:pt x="355" y="1201"/>
                      </a:lnTo>
                      <a:lnTo>
                        <a:pt x="344" y="1149"/>
                      </a:lnTo>
                      <a:lnTo>
                        <a:pt x="343" y="1123"/>
                      </a:lnTo>
                      <a:lnTo>
                        <a:pt x="343" y="608"/>
                      </a:lnTo>
                      <a:lnTo>
                        <a:pt x="344" y="581"/>
                      </a:lnTo>
                      <a:lnTo>
                        <a:pt x="355" y="531"/>
                      </a:lnTo>
                      <a:lnTo>
                        <a:pt x="375" y="483"/>
                      </a:lnTo>
                      <a:lnTo>
                        <a:pt x="404" y="441"/>
                      </a:lnTo>
                      <a:lnTo>
                        <a:pt x="438" y="407"/>
                      </a:lnTo>
                      <a:lnTo>
                        <a:pt x="480" y="378"/>
                      </a:lnTo>
                      <a:lnTo>
                        <a:pt x="527" y="358"/>
                      </a:lnTo>
                      <a:lnTo>
                        <a:pt x="578" y="348"/>
                      </a:lnTo>
                      <a:lnTo>
                        <a:pt x="605" y="346"/>
                      </a:lnTo>
                      <a:lnTo>
                        <a:pt x="1120" y="346"/>
                      </a:lnTo>
                      <a:lnTo>
                        <a:pt x="1146" y="348"/>
                      </a:lnTo>
                      <a:lnTo>
                        <a:pt x="1198" y="358"/>
                      </a:lnTo>
                      <a:lnTo>
                        <a:pt x="1244" y="378"/>
                      </a:lnTo>
                      <a:lnTo>
                        <a:pt x="1286" y="407"/>
                      </a:lnTo>
                      <a:lnTo>
                        <a:pt x="1322" y="441"/>
                      </a:lnTo>
                      <a:lnTo>
                        <a:pt x="1350" y="483"/>
                      </a:lnTo>
                      <a:lnTo>
                        <a:pt x="1369" y="531"/>
                      </a:lnTo>
                      <a:lnTo>
                        <a:pt x="1381" y="581"/>
                      </a:lnTo>
                      <a:lnTo>
                        <a:pt x="1381" y="608"/>
                      </a:lnTo>
                      <a:lnTo>
                        <a:pt x="1381" y="112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sz="120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p:grp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F5E93B8B-1E77-6F43-ABA1-2BF55E639E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11360858" y="343758"/>
                <a:ext cx="140525" cy="266701"/>
              </a:xfrm>
              <a:custGeom>
                <a:avLst/>
                <a:gdLst>
                  <a:gd name="T0" fmla="*/ 586 w 851"/>
                  <a:gd name="T1" fmla="*/ 92 h 1617"/>
                  <a:gd name="T2" fmla="*/ 258 w 851"/>
                  <a:gd name="T3" fmla="*/ 0 h 1617"/>
                  <a:gd name="T4" fmla="*/ 140 w 851"/>
                  <a:gd name="T5" fmla="*/ 92 h 1617"/>
                  <a:gd name="T6" fmla="*/ 61 w 851"/>
                  <a:gd name="T7" fmla="*/ 117 h 1617"/>
                  <a:gd name="T8" fmla="*/ 1 w 851"/>
                  <a:gd name="T9" fmla="*/ 205 h 1617"/>
                  <a:gd name="T10" fmla="*/ 0 w 851"/>
                  <a:gd name="T11" fmla="*/ 1477 h 1617"/>
                  <a:gd name="T12" fmla="*/ 23 w 851"/>
                  <a:gd name="T13" fmla="*/ 1556 h 1617"/>
                  <a:gd name="T14" fmla="*/ 111 w 851"/>
                  <a:gd name="T15" fmla="*/ 1615 h 1617"/>
                  <a:gd name="T16" fmla="*/ 711 w 851"/>
                  <a:gd name="T17" fmla="*/ 1617 h 1617"/>
                  <a:gd name="T18" fmla="*/ 790 w 851"/>
                  <a:gd name="T19" fmla="*/ 1594 h 1617"/>
                  <a:gd name="T20" fmla="*/ 850 w 851"/>
                  <a:gd name="T21" fmla="*/ 1506 h 1617"/>
                  <a:gd name="T22" fmla="*/ 851 w 851"/>
                  <a:gd name="T23" fmla="*/ 233 h 1617"/>
                  <a:gd name="T24" fmla="*/ 828 w 851"/>
                  <a:gd name="T25" fmla="*/ 154 h 1617"/>
                  <a:gd name="T26" fmla="*/ 740 w 851"/>
                  <a:gd name="T27" fmla="*/ 95 h 1617"/>
                  <a:gd name="T28" fmla="*/ 757 w 851"/>
                  <a:gd name="T29" fmla="*/ 1477 h 1617"/>
                  <a:gd name="T30" fmla="*/ 750 w 851"/>
                  <a:gd name="T31" fmla="*/ 1503 h 1617"/>
                  <a:gd name="T32" fmla="*/ 721 w 851"/>
                  <a:gd name="T33" fmla="*/ 1523 h 1617"/>
                  <a:gd name="T34" fmla="*/ 140 w 851"/>
                  <a:gd name="T35" fmla="*/ 1525 h 1617"/>
                  <a:gd name="T36" fmla="*/ 114 w 851"/>
                  <a:gd name="T37" fmla="*/ 1516 h 1617"/>
                  <a:gd name="T38" fmla="*/ 94 w 851"/>
                  <a:gd name="T39" fmla="*/ 1487 h 1617"/>
                  <a:gd name="T40" fmla="*/ 94 w 851"/>
                  <a:gd name="T41" fmla="*/ 233 h 1617"/>
                  <a:gd name="T42" fmla="*/ 101 w 851"/>
                  <a:gd name="T43" fmla="*/ 206 h 1617"/>
                  <a:gd name="T44" fmla="*/ 131 w 851"/>
                  <a:gd name="T45" fmla="*/ 187 h 1617"/>
                  <a:gd name="T46" fmla="*/ 711 w 851"/>
                  <a:gd name="T47" fmla="*/ 186 h 1617"/>
                  <a:gd name="T48" fmla="*/ 737 w 851"/>
                  <a:gd name="T49" fmla="*/ 194 h 1617"/>
                  <a:gd name="T50" fmla="*/ 757 w 851"/>
                  <a:gd name="T51" fmla="*/ 223 h 1617"/>
                  <a:gd name="T52" fmla="*/ 757 w 851"/>
                  <a:gd name="T53" fmla="*/ 1477 h 1617"/>
                  <a:gd name="T54" fmla="*/ 144 w 851"/>
                  <a:gd name="T55" fmla="*/ 1468 h 1617"/>
                  <a:gd name="T56" fmla="*/ 707 w 851"/>
                  <a:gd name="T57" fmla="*/ 1264 h 1617"/>
                  <a:gd name="T58" fmla="*/ 707 w 851"/>
                  <a:gd name="T59" fmla="*/ 1213 h 1617"/>
                  <a:gd name="T60" fmla="*/ 144 w 851"/>
                  <a:gd name="T61" fmla="*/ 1009 h 1617"/>
                  <a:gd name="T62" fmla="*/ 707 w 851"/>
                  <a:gd name="T63" fmla="*/ 1213 h 1617"/>
                  <a:gd name="T64" fmla="*/ 144 w 851"/>
                  <a:gd name="T65" fmla="*/ 958 h 1617"/>
                  <a:gd name="T66" fmla="*/ 707 w 851"/>
                  <a:gd name="T67" fmla="*/ 754 h 1617"/>
                  <a:gd name="T68" fmla="*/ 707 w 851"/>
                  <a:gd name="T69" fmla="*/ 703 h 1617"/>
                  <a:gd name="T70" fmla="*/ 144 w 851"/>
                  <a:gd name="T71" fmla="*/ 499 h 1617"/>
                  <a:gd name="T72" fmla="*/ 707 w 851"/>
                  <a:gd name="T73" fmla="*/ 703 h 1617"/>
                  <a:gd name="T74" fmla="*/ 144 w 851"/>
                  <a:gd name="T75" fmla="*/ 448 h 1617"/>
                  <a:gd name="T76" fmla="*/ 707 w 851"/>
                  <a:gd name="T77" fmla="*/ 243 h 16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51" h="1617">
                    <a:moveTo>
                      <a:pt x="711" y="92"/>
                    </a:moveTo>
                    <a:lnTo>
                      <a:pt x="586" y="92"/>
                    </a:lnTo>
                    <a:lnTo>
                      <a:pt x="586" y="0"/>
                    </a:lnTo>
                    <a:lnTo>
                      <a:pt x="258" y="0"/>
                    </a:lnTo>
                    <a:lnTo>
                      <a:pt x="258" y="92"/>
                    </a:lnTo>
                    <a:lnTo>
                      <a:pt x="140" y="92"/>
                    </a:lnTo>
                    <a:lnTo>
                      <a:pt x="111" y="95"/>
                    </a:lnTo>
                    <a:lnTo>
                      <a:pt x="61" y="117"/>
                    </a:lnTo>
                    <a:lnTo>
                      <a:pt x="23" y="154"/>
                    </a:lnTo>
                    <a:lnTo>
                      <a:pt x="1" y="205"/>
                    </a:lnTo>
                    <a:lnTo>
                      <a:pt x="0" y="233"/>
                    </a:lnTo>
                    <a:lnTo>
                      <a:pt x="0" y="1477"/>
                    </a:lnTo>
                    <a:lnTo>
                      <a:pt x="1" y="1506"/>
                    </a:lnTo>
                    <a:lnTo>
                      <a:pt x="23" y="1556"/>
                    </a:lnTo>
                    <a:lnTo>
                      <a:pt x="61" y="1594"/>
                    </a:lnTo>
                    <a:lnTo>
                      <a:pt x="111" y="1615"/>
                    </a:lnTo>
                    <a:lnTo>
                      <a:pt x="140" y="1617"/>
                    </a:lnTo>
                    <a:lnTo>
                      <a:pt x="711" y="1617"/>
                    </a:lnTo>
                    <a:lnTo>
                      <a:pt x="740" y="1615"/>
                    </a:lnTo>
                    <a:lnTo>
                      <a:pt x="790" y="1594"/>
                    </a:lnTo>
                    <a:lnTo>
                      <a:pt x="828" y="1556"/>
                    </a:lnTo>
                    <a:lnTo>
                      <a:pt x="850" y="1506"/>
                    </a:lnTo>
                    <a:lnTo>
                      <a:pt x="851" y="1477"/>
                    </a:lnTo>
                    <a:lnTo>
                      <a:pt x="851" y="233"/>
                    </a:lnTo>
                    <a:lnTo>
                      <a:pt x="850" y="205"/>
                    </a:lnTo>
                    <a:lnTo>
                      <a:pt x="828" y="154"/>
                    </a:lnTo>
                    <a:lnTo>
                      <a:pt x="790" y="117"/>
                    </a:lnTo>
                    <a:lnTo>
                      <a:pt x="740" y="95"/>
                    </a:lnTo>
                    <a:lnTo>
                      <a:pt x="711" y="92"/>
                    </a:lnTo>
                    <a:close/>
                    <a:moveTo>
                      <a:pt x="757" y="1477"/>
                    </a:moveTo>
                    <a:lnTo>
                      <a:pt x="757" y="1487"/>
                    </a:lnTo>
                    <a:lnTo>
                      <a:pt x="750" y="1503"/>
                    </a:lnTo>
                    <a:lnTo>
                      <a:pt x="737" y="1516"/>
                    </a:lnTo>
                    <a:lnTo>
                      <a:pt x="721" y="1523"/>
                    </a:lnTo>
                    <a:lnTo>
                      <a:pt x="711" y="1525"/>
                    </a:lnTo>
                    <a:lnTo>
                      <a:pt x="140" y="1525"/>
                    </a:lnTo>
                    <a:lnTo>
                      <a:pt x="131" y="1523"/>
                    </a:lnTo>
                    <a:lnTo>
                      <a:pt x="114" y="1516"/>
                    </a:lnTo>
                    <a:lnTo>
                      <a:pt x="101" y="1503"/>
                    </a:lnTo>
                    <a:lnTo>
                      <a:pt x="94" y="1487"/>
                    </a:lnTo>
                    <a:lnTo>
                      <a:pt x="94" y="1477"/>
                    </a:lnTo>
                    <a:lnTo>
                      <a:pt x="94" y="233"/>
                    </a:lnTo>
                    <a:lnTo>
                      <a:pt x="94" y="223"/>
                    </a:lnTo>
                    <a:lnTo>
                      <a:pt x="101" y="206"/>
                    </a:lnTo>
                    <a:lnTo>
                      <a:pt x="114" y="194"/>
                    </a:lnTo>
                    <a:lnTo>
                      <a:pt x="131" y="187"/>
                    </a:lnTo>
                    <a:lnTo>
                      <a:pt x="140" y="186"/>
                    </a:lnTo>
                    <a:lnTo>
                      <a:pt x="711" y="186"/>
                    </a:lnTo>
                    <a:lnTo>
                      <a:pt x="721" y="187"/>
                    </a:lnTo>
                    <a:lnTo>
                      <a:pt x="737" y="194"/>
                    </a:lnTo>
                    <a:lnTo>
                      <a:pt x="750" y="206"/>
                    </a:lnTo>
                    <a:lnTo>
                      <a:pt x="757" y="223"/>
                    </a:lnTo>
                    <a:lnTo>
                      <a:pt x="757" y="233"/>
                    </a:lnTo>
                    <a:lnTo>
                      <a:pt x="757" y="1477"/>
                    </a:lnTo>
                    <a:close/>
                    <a:moveTo>
                      <a:pt x="707" y="1468"/>
                    </a:moveTo>
                    <a:lnTo>
                      <a:pt x="144" y="1468"/>
                    </a:lnTo>
                    <a:lnTo>
                      <a:pt x="144" y="1264"/>
                    </a:lnTo>
                    <a:lnTo>
                      <a:pt x="707" y="1264"/>
                    </a:lnTo>
                    <a:lnTo>
                      <a:pt x="707" y="1468"/>
                    </a:lnTo>
                    <a:close/>
                    <a:moveTo>
                      <a:pt x="707" y="1213"/>
                    </a:moveTo>
                    <a:lnTo>
                      <a:pt x="144" y="1213"/>
                    </a:lnTo>
                    <a:lnTo>
                      <a:pt x="144" y="1009"/>
                    </a:lnTo>
                    <a:lnTo>
                      <a:pt x="707" y="1009"/>
                    </a:lnTo>
                    <a:lnTo>
                      <a:pt x="707" y="1213"/>
                    </a:lnTo>
                    <a:close/>
                    <a:moveTo>
                      <a:pt x="707" y="958"/>
                    </a:moveTo>
                    <a:lnTo>
                      <a:pt x="144" y="958"/>
                    </a:lnTo>
                    <a:lnTo>
                      <a:pt x="144" y="754"/>
                    </a:lnTo>
                    <a:lnTo>
                      <a:pt x="707" y="754"/>
                    </a:lnTo>
                    <a:lnTo>
                      <a:pt x="707" y="958"/>
                    </a:lnTo>
                    <a:close/>
                    <a:moveTo>
                      <a:pt x="707" y="703"/>
                    </a:moveTo>
                    <a:lnTo>
                      <a:pt x="144" y="703"/>
                    </a:lnTo>
                    <a:lnTo>
                      <a:pt x="144" y="499"/>
                    </a:lnTo>
                    <a:lnTo>
                      <a:pt x="707" y="499"/>
                    </a:lnTo>
                    <a:lnTo>
                      <a:pt x="707" y="703"/>
                    </a:lnTo>
                    <a:close/>
                    <a:moveTo>
                      <a:pt x="707" y="448"/>
                    </a:moveTo>
                    <a:lnTo>
                      <a:pt x="144" y="448"/>
                    </a:lnTo>
                    <a:lnTo>
                      <a:pt x="144" y="243"/>
                    </a:lnTo>
                    <a:lnTo>
                      <a:pt x="707" y="243"/>
                    </a:lnTo>
                    <a:lnTo>
                      <a:pt x="707" y="4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5DEE918-2F09-9D27-038A-2E1776F0D1BC}"/>
                  </a:ext>
                </a:extLst>
              </p:cNvPr>
              <p:cNvSpPr/>
              <p:nvPr/>
            </p:nvSpPr>
            <p:spPr>
              <a:xfrm>
                <a:off x="10885020" y="369386"/>
                <a:ext cx="454304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100%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9C248864-18B6-DBE7-AA1A-AD0594598A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212196" y="406846"/>
                <a:ext cx="179805" cy="140525"/>
              </a:xfrm>
              <a:custGeom>
                <a:avLst/>
                <a:gdLst>
                  <a:gd name="T0" fmla="*/ 2528 w 5492"/>
                  <a:gd name="T1" fmla="*/ 3685 h 4293"/>
                  <a:gd name="T2" fmla="*/ 2403 w 5492"/>
                  <a:gd name="T3" fmla="*/ 3950 h 4293"/>
                  <a:gd name="T4" fmla="*/ 2527 w 5492"/>
                  <a:gd name="T5" fmla="*/ 4215 h 4293"/>
                  <a:gd name="T6" fmla="*/ 2783 w 5492"/>
                  <a:gd name="T7" fmla="*/ 4293 h 4293"/>
                  <a:gd name="T8" fmla="*/ 3051 w 5492"/>
                  <a:gd name="T9" fmla="*/ 4114 h 4293"/>
                  <a:gd name="T10" fmla="*/ 3077 w 5492"/>
                  <a:gd name="T11" fmla="*/ 3848 h 4293"/>
                  <a:gd name="T12" fmla="*/ 2849 w 5492"/>
                  <a:gd name="T13" fmla="*/ 3622 h 4293"/>
                  <a:gd name="T14" fmla="*/ 5194 w 5492"/>
                  <a:gd name="T15" fmla="*/ 852 h 4293"/>
                  <a:gd name="T16" fmla="*/ 4431 w 5492"/>
                  <a:gd name="T17" fmla="*/ 373 h 4293"/>
                  <a:gd name="T18" fmla="*/ 3574 w 5492"/>
                  <a:gd name="T19" fmla="*/ 85 h 4293"/>
                  <a:gd name="T20" fmla="*/ 2746 w 5492"/>
                  <a:gd name="T21" fmla="*/ 0 h 4293"/>
                  <a:gd name="T22" fmla="*/ 1919 w 5492"/>
                  <a:gd name="T23" fmla="*/ 85 h 4293"/>
                  <a:gd name="T24" fmla="*/ 1060 w 5492"/>
                  <a:gd name="T25" fmla="*/ 373 h 4293"/>
                  <a:gd name="T26" fmla="*/ 299 w 5492"/>
                  <a:gd name="T27" fmla="*/ 852 h 4293"/>
                  <a:gd name="T28" fmla="*/ 12 w 5492"/>
                  <a:gd name="T29" fmla="*/ 1157 h 4293"/>
                  <a:gd name="T30" fmla="*/ 71 w 5492"/>
                  <a:gd name="T31" fmla="*/ 1432 h 4293"/>
                  <a:gd name="T32" fmla="*/ 288 w 5492"/>
                  <a:gd name="T33" fmla="*/ 1543 h 4293"/>
                  <a:gd name="T34" fmla="*/ 522 w 5492"/>
                  <a:gd name="T35" fmla="*/ 1477 h 4293"/>
                  <a:gd name="T36" fmla="*/ 958 w 5492"/>
                  <a:gd name="T37" fmla="*/ 1134 h 4293"/>
                  <a:gd name="T38" fmla="*/ 1625 w 5492"/>
                  <a:gd name="T39" fmla="*/ 813 h 4293"/>
                  <a:gd name="T40" fmla="*/ 2746 w 5492"/>
                  <a:gd name="T41" fmla="*/ 633 h 4293"/>
                  <a:gd name="T42" fmla="*/ 3868 w 5492"/>
                  <a:gd name="T43" fmla="*/ 813 h 4293"/>
                  <a:gd name="T44" fmla="*/ 4534 w 5492"/>
                  <a:gd name="T45" fmla="*/ 1134 h 4293"/>
                  <a:gd name="T46" fmla="*/ 4969 w 5492"/>
                  <a:gd name="T47" fmla="*/ 1477 h 4293"/>
                  <a:gd name="T48" fmla="*/ 5263 w 5492"/>
                  <a:gd name="T49" fmla="*/ 1532 h 4293"/>
                  <a:gd name="T50" fmla="*/ 5456 w 5492"/>
                  <a:gd name="T51" fmla="*/ 1383 h 4293"/>
                  <a:gd name="T52" fmla="*/ 5456 w 5492"/>
                  <a:gd name="T53" fmla="*/ 1102 h 4293"/>
                  <a:gd name="T54" fmla="*/ 2332 w 5492"/>
                  <a:gd name="T55" fmla="*/ 1230 h 4293"/>
                  <a:gd name="T56" fmla="*/ 1094 w 5492"/>
                  <a:gd name="T57" fmla="*/ 1739 h 4293"/>
                  <a:gd name="T58" fmla="*/ 698 w 5492"/>
                  <a:gd name="T59" fmla="*/ 2148 h 4293"/>
                  <a:gd name="T60" fmla="*/ 759 w 5492"/>
                  <a:gd name="T61" fmla="*/ 2452 h 4293"/>
                  <a:gd name="T62" fmla="*/ 987 w 5492"/>
                  <a:gd name="T63" fmla="*/ 2574 h 4293"/>
                  <a:gd name="T64" fmla="*/ 1230 w 5492"/>
                  <a:gd name="T65" fmla="*/ 2501 h 4293"/>
                  <a:gd name="T66" fmla="*/ 1844 w 5492"/>
                  <a:gd name="T67" fmla="*/ 2056 h 4293"/>
                  <a:gd name="T68" fmla="*/ 2743 w 5492"/>
                  <a:gd name="T69" fmla="*/ 1844 h 4293"/>
                  <a:gd name="T70" fmla="*/ 3643 w 5492"/>
                  <a:gd name="T71" fmla="*/ 2056 h 4293"/>
                  <a:gd name="T72" fmla="*/ 4255 w 5492"/>
                  <a:gd name="T73" fmla="*/ 2501 h 4293"/>
                  <a:gd name="T74" fmla="*/ 4562 w 5492"/>
                  <a:gd name="T75" fmla="*/ 2561 h 4293"/>
                  <a:gd name="T76" fmla="*/ 4763 w 5492"/>
                  <a:gd name="T77" fmla="*/ 2397 h 4293"/>
                  <a:gd name="T78" fmla="*/ 4763 w 5492"/>
                  <a:gd name="T79" fmla="*/ 2088 h 4293"/>
                  <a:gd name="T80" fmla="*/ 4167 w 5492"/>
                  <a:gd name="T81" fmla="*/ 1589 h 4293"/>
                  <a:gd name="T82" fmla="*/ 2881 w 5492"/>
                  <a:gd name="T83" fmla="*/ 1203 h 4293"/>
                  <a:gd name="T84" fmla="*/ 2362 w 5492"/>
                  <a:gd name="T85" fmla="*/ 2451 h 4293"/>
                  <a:gd name="T86" fmla="*/ 1694 w 5492"/>
                  <a:gd name="T87" fmla="*/ 2819 h 4293"/>
                  <a:gd name="T88" fmla="*/ 1546 w 5492"/>
                  <a:gd name="T89" fmla="*/ 3074 h 4293"/>
                  <a:gd name="T90" fmla="*/ 1637 w 5492"/>
                  <a:gd name="T91" fmla="*/ 3334 h 4293"/>
                  <a:gd name="T92" fmla="*/ 1860 w 5492"/>
                  <a:gd name="T93" fmla="*/ 3429 h 4293"/>
                  <a:gd name="T94" fmla="*/ 2082 w 5492"/>
                  <a:gd name="T95" fmla="*/ 3334 h 4293"/>
                  <a:gd name="T96" fmla="*/ 2429 w 5492"/>
                  <a:gd name="T97" fmla="*/ 3100 h 4293"/>
                  <a:gd name="T98" fmla="*/ 2793 w 5492"/>
                  <a:gd name="T99" fmla="*/ 3040 h 4293"/>
                  <a:gd name="T100" fmla="*/ 3228 w 5492"/>
                  <a:gd name="T101" fmla="*/ 3184 h 4293"/>
                  <a:gd name="T102" fmla="*/ 3487 w 5492"/>
                  <a:gd name="T103" fmla="*/ 3393 h 4293"/>
                  <a:gd name="T104" fmla="*/ 3780 w 5492"/>
                  <a:gd name="T105" fmla="*/ 3393 h 4293"/>
                  <a:gd name="T106" fmla="*/ 3934 w 5492"/>
                  <a:gd name="T107" fmla="*/ 3197 h 4293"/>
                  <a:gd name="T108" fmla="*/ 3878 w 5492"/>
                  <a:gd name="T109" fmla="*/ 2900 h 4293"/>
                  <a:gd name="T110" fmla="*/ 3417 w 5492"/>
                  <a:gd name="T111" fmla="*/ 2556 h 4293"/>
                  <a:gd name="T112" fmla="*/ 2746 w 5492"/>
                  <a:gd name="T113" fmla="*/ 2403 h 4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492" h="4293">
                    <a:moveTo>
                      <a:pt x="2747" y="3607"/>
                    </a:moveTo>
                    <a:lnTo>
                      <a:pt x="2711" y="3609"/>
                    </a:lnTo>
                    <a:lnTo>
                      <a:pt x="2645" y="3622"/>
                    </a:lnTo>
                    <a:lnTo>
                      <a:pt x="2583" y="3649"/>
                    </a:lnTo>
                    <a:lnTo>
                      <a:pt x="2528" y="3685"/>
                    </a:lnTo>
                    <a:lnTo>
                      <a:pt x="2481" y="3733"/>
                    </a:lnTo>
                    <a:lnTo>
                      <a:pt x="2443" y="3787"/>
                    </a:lnTo>
                    <a:lnTo>
                      <a:pt x="2417" y="3848"/>
                    </a:lnTo>
                    <a:lnTo>
                      <a:pt x="2403" y="3916"/>
                    </a:lnTo>
                    <a:lnTo>
                      <a:pt x="2403" y="3950"/>
                    </a:lnTo>
                    <a:lnTo>
                      <a:pt x="2403" y="3986"/>
                    </a:lnTo>
                    <a:lnTo>
                      <a:pt x="2417" y="4052"/>
                    </a:lnTo>
                    <a:lnTo>
                      <a:pt x="2443" y="4114"/>
                    </a:lnTo>
                    <a:lnTo>
                      <a:pt x="2481" y="4169"/>
                    </a:lnTo>
                    <a:lnTo>
                      <a:pt x="2527" y="4215"/>
                    </a:lnTo>
                    <a:lnTo>
                      <a:pt x="2583" y="4253"/>
                    </a:lnTo>
                    <a:lnTo>
                      <a:pt x="2645" y="4279"/>
                    </a:lnTo>
                    <a:lnTo>
                      <a:pt x="2711" y="4293"/>
                    </a:lnTo>
                    <a:lnTo>
                      <a:pt x="2747" y="4293"/>
                    </a:lnTo>
                    <a:lnTo>
                      <a:pt x="2783" y="4293"/>
                    </a:lnTo>
                    <a:lnTo>
                      <a:pt x="2849" y="4279"/>
                    </a:lnTo>
                    <a:lnTo>
                      <a:pt x="2911" y="4253"/>
                    </a:lnTo>
                    <a:lnTo>
                      <a:pt x="2966" y="4215"/>
                    </a:lnTo>
                    <a:lnTo>
                      <a:pt x="3013" y="4169"/>
                    </a:lnTo>
                    <a:lnTo>
                      <a:pt x="3051" y="4114"/>
                    </a:lnTo>
                    <a:lnTo>
                      <a:pt x="3077" y="4052"/>
                    </a:lnTo>
                    <a:lnTo>
                      <a:pt x="3090" y="3986"/>
                    </a:lnTo>
                    <a:lnTo>
                      <a:pt x="3091" y="3950"/>
                    </a:lnTo>
                    <a:lnTo>
                      <a:pt x="3090" y="3916"/>
                    </a:lnTo>
                    <a:lnTo>
                      <a:pt x="3077" y="3848"/>
                    </a:lnTo>
                    <a:lnTo>
                      <a:pt x="3051" y="3787"/>
                    </a:lnTo>
                    <a:lnTo>
                      <a:pt x="3013" y="3733"/>
                    </a:lnTo>
                    <a:lnTo>
                      <a:pt x="2966" y="3685"/>
                    </a:lnTo>
                    <a:lnTo>
                      <a:pt x="2911" y="3648"/>
                    </a:lnTo>
                    <a:lnTo>
                      <a:pt x="2849" y="3622"/>
                    </a:lnTo>
                    <a:lnTo>
                      <a:pt x="2783" y="3609"/>
                    </a:lnTo>
                    <a:lnTo>
                      <a:pt x="2747" y="3607"/>
                    </a:lnTo>
                    <a:close/>
                    <a:moveTo>
                      <a:pt x="5399" y="1030"/>
                    </a:moveTo>
                    <a:lnTo>
                      <a:pt x="5332" y="968"/>
                    </a:lnTo>
                    <a:lnTo>
                      <a:pt x="5194" y="852"/>
                    </a:lnTo>
                    <a:lnTo>
                      <a:pt x="5050" y="741"/>
                    </a:lnTo>
                    <a:lnTo>
                      <a:pt x="4902" y="638"/>
                    </a:lnTo>
                    <a:lnTo>
                      <a:pt x="4749" y="542"/>
                    </a:lnTo>
                    <a:lnTo>
                      <a:pt x="4592" y="454"/>
                    </a:lnTo>
                    <a:lnTo>
                      <a:pt x="4431" y="373"/>
                    </a:lnTo>
                    <a:lnTo>
                      <a:pt x="4266" y="300"/>
                    </a:lnTo>
                    <a:lnTo>
                      <a:pt x="4098" y="235"/>
                    </a:lnTo>
                    <a:lnTo>
                      <a:pt x="3927" y="178"/>
                    </a:lnTo>
                    <a:lnTo>
                      <a:pt x="3751" y="127"/>
                    </a:lnTo>
                    <a:lnTo>
                      <a:pt x="3574" y="85"/>
                    </a:lnTo>
                    <a:lnTo>
                      <a:pt x="3394" y="52"/>
                    </a:lnTo>
                    <a:lnTo>
                      <a:pt x="3211" y="26"/>
                    </a:lnTo>
                    <a:lnTo>
                      <a:pt x="3026" y="10"/>
                    </a:lnTo>
                    <a:lnTo>
                      <a:pt x="2839" y="2"/>
                    </a:lnTo>
                    <a:lnTo>
                      <a:pt x="2746" y="0"/>
                    </a:lnTo>
                    <a:lnTo>
                      <a:pt x="2652" y="2"/>
                    </a:lnTo>
                    <a:lnTo>
                      <a:pt x="2466" y="10"/>
                    </a:lnTo>
                    <a:lnTo>
                      <a:pt x="2282" y="26"/>
                    </a:lnTo>
                    <a:lnTo>
                      <a:pt x="2099" y="52"/>
                    </a:lnTo>
                    <a:lnTo>
                      <a:pt x="1919" y="85"/>
                    </a:lnTo>
                    <a:lnTo>
                      <a:pt x="1740" y="127"/>
                    </a:lnTo>
                    <a:lnTo>
                      <a:pt x="1566" y="178"/>
                    </a:lnTo>
                    <a:lnTo>
                      <a:pt x="1395" y="235"/>
                    </a:lnTo>
                    <a:lnTo>
                      <a:pt x="1226" y="300"/>
                    </a:lnTo>
                    <a:lnTo>
                      <a:pt x="1060" y="373"/>
                    </a:lnTo>
                    <a:lnTo>
                      <a:pt x="899" y="454"/>
                    </a:lnTo>
                    <a:lnTo>
                      <a:pt x="742" y="542"/>
                    </a:lnTo>
                    <a:lnTo>
                      <a:pt x="590" y="638"/>
                    </a:lnTo>
                    <a:lnTo>
                      <a:pt x="441" y="741"/>
                    </a:lnTo>
                    <a:lnTo>
                      <a:pt x="299" y="852"/>
                    </a:lnTo>
                    <a:lnTo>
                      <a:pt x="160" y="970"/>
                    </a:lnTo>
                    <a:lnTo>
                      <a:pt x="93" y="1030"/>
                    </a:lnTo>
                    <a:lnTo>
                      <a:pt x="71" y="1053"/>
                    </a:lnTo>
                    <a:lnTo>
                      <a:pt x="35" y="1104"/>
                    </a:lnTo>
                    <a:lnTo>
                      <a:pt x="12" y="1157"/>
                    </a:lnTo>
                    <a:lnTo>
                      <a:pt x="0" y="1215"/>
                    </a:lnTo>
                    <a:lnTo>
                      <a:pt x="0" y="1272"/>
                    </a:lnTo>
                    <a:lnTo>
                      <a:pt x="12" y="1328"/>
                    </a:lnTo>
                    <a:lnTo>
                      <a:pt x="35" y="1383"/>
                    </a:lnTo>
                    <a:lnTo>
                      <a:pt x="71" y="1432"/>
                    </a:lnTo>
                    <a:lnTo>
                      <a:pt x="93" y="1455"/>
                    </a:lnTo>
                    <a:lnTo>
                      <a:pt x="117" y="1477"/>
                    </a:lnTo>
                    <a:lnTo>
                      <a:pt x="170" y="1510"/>
                    </a:lnTo>
                    <a:lnTo>
                      <a:pt x="228" y="1532"/>
                    </a:lnTo>
                    <a:lnTo>
                      <a:pt x="288" y="1543"/>
                    </a:lnTo>
                    <a:lnTo>
                      <a:pt x="319" y="1543"/>
                    </a:lnTo>
                    <a:lnTo>
                      <a:pt x="350" y="1543"/>
                    </a:lnTo>
                    <a:lnTo>
                      <a:pt x="411" y="1532"/>
                    </a:lnTo>
                    <a:lnTo>
                      <a:pt x="469" y="1510"/>
                    </a:lnTo>
                    <a:lnTo>
                      <a:pt x="522" y="1477"/>
                    </a:lnTo>
                    <a:lnTo>
                      <a:pt x="546" y="1455"/>
                    </a:lnTo>
                    <a:lnTo>
                      <a:pt x="601" y="1405"/>
                    </a:lnTo>
                    <a:lnTo>
                      <a:pt x="716" y="1308"/>
                    </a:lnTo>
                    <a:lnTo>
                      <a:pt x="834" y="1218"/>
                    </a:lnTo>
                    <a:lnTo>
                      <a:pt x="958" y="1134"/>
                    </a:lnTo>
                    <a:lnTo>
                      <a:pt x="1085" y="1056"/>
                    </a:lnTo>
                    <a:lnTo>
                      <a:pt x="1215" y="986"/>
                    </a:lnTo>
                    <a:lnTo>
                      <a:pt x="1349" y="922"/>
                    </a:lnTo>
                    <a:lnTo>
                      <a:pt x="1485" y="865"/>
                    </a:lnTo>
                    <a:lnTo>
                      <a:pt x="1625" y="813"/>
                    </a:lnTo>
                    <a:lnTo>
                      <a:pt x="1768" y="768"/>
                    </a:lnTo>
                    <a:lnTo>
                      <a:pt x="1985" y="712"/>
                    </a:lnTo>
                    <a:lnTo>
                      <a:pt x="2285" y="662"/>
                    </a:lnTo>
                    <a:lnTo>
                      <a:pt x="2590" y="636"/>
                    </a:lnTo>
                    <a:lnTo>
                      <a:pt x="2746" y="633"/>
                    </a:lnTo>
                    <a:lnTo>
                      <a:pt x="2901" y="636"/>
                    </a:lnTo>
                    <a:lnTo>
                      <a:pt x="3208" y="662"/>
                    </a:lnTo>
                    <a:lnTo>
                      <a:pt x="3506" y="712"/>
                    </a:lnTo>
                    <a:lnTo>
                      <a:pt x="3725" y="768"/>
                    </a:lnTo>
                    <a:lnTo>
                      <a:pt x="3868" y="813"/>
                    </a:lnTo>
                    <a:lnTo>
                      <a:pt x="4007" y="865"/>
                    </a:lnTo>
                    <a:lnTo>
                      <a:pt x="4144" y="922"/>
                    </a:lnTo>
                    <a:lnTo>
                      <a:pt x="4277" y="986"/>
                    </a:lnTo>
                    <a:lnTo>
                      <a:pt x="4408" y="1056"/>
                    </a:lnTo>
                    <a:lnTo>
                      <a:pt x="4534" y="1134"/>
                    </a:lnTo>
                    <a:lnTo>
                      <a:pt x="4657" y="1218"/>
                    </a:lnTo>
                    <a:lnTo>
                      <a:pt x="4776" y="1307"/>
                    </a:lnTo>
                    <a:lnTo>
                      <a:pt x="4890" y="1403"/>
                    </a:lnTo>
                    <a:lnTo>
                      <a:pt x="4946" y="1455"/>
                    </a:lnTo>
                    <a:lnTo>
                      <a:pt x="4969" y="1477"/>
                    </a:lnTo>
                    <a:lnTo>
                      <a:pt x="5023" y="1509"/>
                    </a:lnTo>
                    <a:lnTo>
                      <a:pt x="5082" y="1532"/>
                    </a:lnTo>
                    <a:lnTo>
                      <a:pt x="5142" y="1542"/>
                    </a:lnTo>
                    <a:lnTo>
                      <a:pt x="5203" y="1542"/>
                    </a:lnTo>
                    <a:lnTo>
                      <a:pt x="5263" y="1532"/>
                    </a:lnTo>
                    <a:lnTo>
                      <a:pt x="5322" y="1509"/>
                    </a:lnTo>
                    <a:lnTo>
                      <a:pt x="5375" y="1477"/>
                    </a:lnTo>
                    <a:lnTo>
                      <a:pt x="5399" y="1455"/>
                    </a:lnTo>
                    <a:lnTo>
                      <a:pt x="5422" y="1432"/>
                    </a:lnTo>
                    <a:lnTo>
                      <a:pt x="5456" y="1383"/>
                    </a:lnTo>
                    <a:lnTo>
                      <a:pt x="5481" y="1328"/>
                    </a:lnTo>
                    <a:lnTo>
                      <a:pt x="5492" y="1272"/>
                    </a:lnTo>
                    <a:lnTo>
                      <a:pt x="5492" y="1215"/>
                    </a:lnTo>
                    <a:lnTo>
                      <a:pt x="5481" y="1157"/>
                    </a:lnTo>
                    <a:lnTo>
                      <a:pt x="5456" y="1102"/>
                    </a:lnTo>
                    <a:lnTo>
                      <a:pt x="5422" y="1053"/>
                    </a:lnTo>
                    <a:lnTo>
                      <a:pt x="5399" y="1030"/>
                    </a:lnTo>
                    <a:close/>
                    <a:moveTo>
                      <a:pt x="2743" y="1202"/>
                    </a:moveTo>
                    <a:lnTo>
                      <a:pt x="2604" y="1203"/>
                    </a:lnTo>
                    <a:lnTo>
                      <a:pt x="2332" y="1230"/>
                    </a:lnTo>
                    <a:lnTo>
                      <a:pt x="2066" y="1282"/>
                    </a:lnTo>
                    <a:lnTo>
                      <a:pt x="1807" y="1360"/>
                    </a:lnTo>
                    <a:lnTo>
                      <a:pt x="1557" y="1462"/>
                    </a:lnTo>
                    <a:lnTo>
                      <a:pt x="1320" y="1589"/>
                    </a:lnTo>
                    <a:lnTo>
                      <a:pt x="1094" y="1739"/>
                    </a:lnTo>
                    <a:lnTo>
                      <a:pt x="882" y="1912"/>
                    </a:lnTo>
                    <a:lnTo>
                      <a:pt x="782" y="2008"/>
                    </a:lnTo>
                    <a:lnTo>
                      <a:pt x="759" y="2033"/>
                    </a:lnTo>
                    <a:lnTo>
                      <a:pt x="722" y="2088"/>
                    </a:lnTo>
                    <a:lnTo>
                      <a:pt x="698" y="2148"/>
                    </a:lnTo>
                    <a:lnTo>
                      <a:pt x="686" y="2211"/>
                    </a:lnTo>
                    <a:lnTo>
                      <a:pt x="686" y="2275"/>
                    </a:lnTo>
                    <a:lnTo>
                      <a:pt x="698" y="2337"/>
                    </a:lnTo>
                    <a:lnTo>
                      <a:pt x="722" y="2397"/>
                    </a:lnTo>
                    <a:lnTo>
                      <a:pt x="759" y="2452"/>
                    </a:lnTo>
                    <a:lnTo>
                      <a:pt x="782" y="2478"/>
                    </a:lnTo>
                    <a:lnTo>
                      <a:pt x="808" y="2501"/>
                    </a:lnTo>
                    <a:lnTo>
                      <a:pt x="863" y="2537"/>
                    </a:lnTo>
                    <a:lnTo>
                      <a:pt x="924" y="2561"/>
                    </a:lnTo>
                    <a:lnTo>
                      <a:pt x="987" y="2574"/>
                    </a:lnTo>
                    <a:lnTo>
                      <a:pt x="1019" y="2576"/>
                    </a:lnTo>
                    <a:lnTo>
                      <a:pt x="1052" y="2574"/>
                    </a:lnTo>
                    <a:lnTo>
                      <a:pt x="1115" y="2561"/>
                    </a:lnTo>
                    <a:lnTo>
                      <a:pt x="1176" y="2537"/>
                    </a:lnTo>
                    <a:lnTo>
                      <a:pt x="1230" y="2501"/>
                    </a:lnTo>
                    <a:lnTo>
                      <a:pt x="1256" y="2478"/>
                    </a:lnTo>
                    <a:lnTo>
                      <a:pt x="1331" y="2404"/>
                    </a:lnTo>
                    <a:lnTo>
                      <a:pt x="1493" y="2272"/>
                    </a:lnTo>
                    <a:lnTo>
                      <a:pt x="1664" y="2155"/>
                    </a:lnTo>
                    <a:lnTo>
                      <a:pt x="1844" y="2056"/>
                    </a:lnTo>
                    <a:lnTo>
                      <a:pt x="2033" y="1974"/>
                    </a:lnTo>
                    <a:lnTo>
                      <a:pt x="2229" y="1910"/>
                    </a:lnTo>
                    <a:lnTo>
                      <a:pt x="2432" y="1869"/>
                    </a:lnTo>
                    <a:lnTo>
                      <a:pt x="2638" y="1847"/>
                    </a:lnTo>
                    <a:lnTo>
                      <a:pt x="2743" y="1844"/>
                    </a:lnTo>
                    <a:lnTo>
                      <a:pt x="2848" y="1847"/>
                    </a:lnTo>
                    <a:lnTo>
                      <a:pt x="3055" y="1869"/>
                    </a:lnTo>
                    <a:lnTo>
                      <a:pt x="3257" y="1910"/>
                    </a:lnTo>
                    <a:lnTo>
                      <a:pt x="3453" y="1974"/>
                    </a:lnTo>
                    <a:lnTo>
                      <a:pt x="3643" y="2056"/>
                    </a:lnTo>
                    <a:lnTo>
                      <a:pt x="3823" y="2155"/>
                    </a:lnTo>
                    <a:lnTo>
                      <a:pt x="3994" y="2272"/>
                    </a:lnTo>
                    <a:lnTo>
                      <a:pt x="4154" y="2404"/>
                    </a:lnTo>
                    <a:lnTo>
                      <a:pt x="4230" y="2478"/>
                    </a:lnTo>
                    <a:lnTo>
                      <a:pt x="4255" y="2501"/>
                    </a:lnTo>
                    <a:lnTo>
                      <a:pt x="4311" y="2537"/>
                    </a:lnTo>
                    <a:lnTo>
                      <a:pt x="4372" y="2561"/>
                    </a:lnTo>
                    <a:lnTo>
                      <a:pt x="4435" y="2574"/>
                    </a:lnTo>
                    <a:lnTo>
                      <a:pt x="4500" y="2574"/>
                    </a:lnTo>
                    <a:lnTo>
                      <a:pt x="4562" y="2561"/>
                    </a:lnTo>
                    <a:lnTo>
                      <a:pt x="4622" y="2537"/>
                    </a:lnTo>
                    <a:lnTo>
                      <a:pt x="4678" y="2501"/>
                    </a:lnTo>
                    <a:lnTo>
                      <a:pt x="4703" y="2478"/>
                    </a:lnTo>
                    <a:lnTo>
                      <a:pt x="4727" y="2452"/>
                    </a:lnTo>
                    <a:lnTo>
                      <a:pt x="4763" y="2397"/>
                    </a:lnTo>
                    <a:lnTo>
                      <a:pt x="4788" y="2337"/>
                    </a:lnTo>
                    <a:lnTo>
                      <a:pt x="4801" y="2275"/>
                    </a:lnTo>
                    <a:lnTo>
                      <a:pt x="4801" y="2211"/>
                    </a:lnTo>
                    <a:lnTo>
                      <a:pt x="4788" y="2148"/>
                    </a:lnTo>
                    <a:lnTo>
                      <a:pt x="4763" y="2088"/>
                    </a:lnTo>
                    <a:lnTo>
                      <a:pt x="4727" y="2033"/>
                    </a:lnTo>
                    <a:lnTo>
                      <a:pt x="4703" y="2008"/>
                    </a:lnTo>
                    <a:lnTo>
                      <a:pt x="4603" y="1912"/>
                    </a:lnTo>
                    <a:lnTo>
                      <a:pt x="4392" y="1739"/>
                    </a:lnTo>
                    <a:lnTo>
                      <a:pt x="4167" y="1589"/>
                    </a:lnTo>
                    <a:lnTo>
                      <a:pt x="3928" y="1462"/>
                    </a:lnTo>
                    <a:lnTo>
                      <a:pt x="3679" y="1360"/>
                    </a:lnTo>
                    <a:lnTo>
                      <a:pt x="3421" y="1282"/>
                    </a:lnTo>
                    <a:lnTo>
                      <a:pt x="3155" y="1230"/>
                    </a:lnTo>
                    <a:lnTo>
                      <a:pt x="2881" y="1203"/>
                    </a:lnTo>
                    <a:lnTo>
                      <a:pt x="2743" y="1202"/>
                    </a:lnTo>
                    <a:close/>
                    <a:moveTo>
                      <a:pt x="2746" y="2403"/>
                    </a:moveTo>
                    <a:lnTo>
                      <a:pt x="2668" y="2404"/>
                    </a:lnTo>
                    <a:lnTo>
                      <a:pt x="2514" y="2420"/>
                    </a:lnTo>
                    <a:lnTo>
                      <a:pt x="2362" y="2451"/>
                    </a:lnTo>
                    <a:lnTo>
                      <a:pt x="2217" y="2497"/>
                    </a:lnTo>
                    <a:lnTo>
                      <a:pt x="2076" y="2556"/>
                    </a:lnTo>
                    <a:lnTo>
                      <a:pt x="1940" y="2631"/>
                    </a:lnTo>
                    <a:lnTo>
                      <a:pt x="1814" y="2719"/>
                    </a:lnTo>
                    <a:lnTo>
                      <a:pt x="1694" y="2819"/>
                    </a:lnTo>
                    <a:lnTo>
                      <a:pt x="1637" y="2876"/>
                    </a:lnTo>
                    <a:lnTo>
                      <a:pt x="1615" y="2900"/>
                    </a:lnTo>
                    <a:lnTo>
                      <a:pt x="1580" y="2955"/>
                    </a:lnTo>
                    <a:lnTo>
                      <a:pt x="1557" y="3012"/>
                    </a:lnTo>
                    <a:lnTo>
                      <a:pt x="1546" y="3074"/>
                    </a:lnTo>
                    <a:lnTo>
                      <a:pt x="1546" y="3136"/>
                    </a:lnTo>
                    <a:lnTo>
                      <a:pt x="1557" y="3197"/>
                    </a:lnTo>
                    <a:lnTo>
                      <a:pt x="1580" y="3256"/>
                    </a:lnTo>
                    <a:lnTo>
                      <a:pt x="1615" y="3309"/>
                    </a:lnTo>
                    <a:lnTo>
                      <a:pt x="1637" y="3334"/>
                    </a:lnTo>
                    <a:lnTo>
                      <a:pt x="1661" y="3357"/>
                    </a:lnTo>
                    <a:lnTo>
                      <a:pt x="1713" y="3393"/>
                    </a:lnTo>
                    <a:lnTo>
                      <a:pt x="1769" y="3416"/>
                    </a:lnTo>
                    <a:lnTo>
                      <a:pt x="1830" y="3427"/>
                    </a:lnTo>
                    <a:lnTo>
                      <a:pt x="1860" y="3429"/>
                    </a:lnTo>
                    <a:lnTo>
                      <a:pt x="1890" y="3427"/>
                    </a:lnTo>
                    <a:lnTo>
                      <a:pt x="1949" y="3416"/>
                    </a:lnTo>
                    <a:lnTo>
                      <a:pt x="2005" y="3393"/>
                    </a:lnTo>
                    <a:lnTo>
                      <a:pt x="2057" y="3357"/>
                    </a:lnTo>
                    <a:lnTo>
                      <a:pt x="2082" y="3334"/>
                    </a:lnTo>
                    <a:lnTo>
                      <a:pt x="2115" y="3300"/>
                    </a:lnTo>
                    <a:lnTo>
                      <a:pt x="2187" y="3239"/>
                    </a:lnTo>
                    <a:lnTo>
                      <a:pt x="2263" y="3184"/>
                    </a:lnTo>
                    <a:lnTo>
                      <a:pt x="2344" y="3138"/>
                    </a:lnTo>
                    <a:lnTo>
                      <a:pt x="2429" y="3100"/>
                    </a:lnTo>
                    <a:lnTo>
                      <a:pt x="2517" y="3070"/>
                    </a:lnTo>
                    <a:lnTo>
                      <a:pt x="2607" y="3051"/>
                    </a:lnTo>
                    <a:lnTo>
                      <a:pt x="2699" y="3041"/>
                    </a:lnTo>
                    <a:lnTo>
                      <a:pt x="2746" y="3040"/>
                    </a:lnTo>
                    <a:lnTo>
                      <a:pt x="2793" y="3040"/>
                    </a:lnTo>
                    <a:lnTo>
                      <a:pt x="2885" y="3051"/>
                    </a:lnTo>
                    <a:lnTo>
                      <a:pt x="2976" y="3070"/>
                    </a:lnTo>
                    <a:lnTo>
                      <a:pt x="3064" y="3100"/>
                    </a:lnTo>
                    <a:lnTo>
                      <a:pt x="3147" y="3138"/>
                    </a:lnTo>
                    <a:lnTo>
                      <a:pt x="3228" y="3184"/>
                    </a:lnTo>
                    <a:lnTo>
                      <a:pt x="3304" y="3239"/>
                    </a:lnTo>
                    <a:lnTo>
                      <a:pt x="3376" y="3300"/>
                    </a:lnTo>
                    <a:lnTo>
                      <a:pt x="3411" y="3334"/>
                    </a:lnTo>
                    <a:lnTo>
                      <a:pt x="3434" y="3357"/>
                    </a:lnTo>
                    <a:lnTo>
                      <a:pt x="3487" y="3393"/>
                    </a:lnTo>
                    <a:lnTo>
                      <a:pt x="3543" y="3416"/>
                    </a:lnTo>
                    <a:lnTo>
                      <a:pt x="3603" y="3427"/>
                    </a:lnTo>
                    <a:lnTo>
                      <a:pt x="3663" y="3427"/>
                    </a:lnTo>
                    <a:lnTo>
                      <a:pt x="3722" y="3416"/>
                    </a:lnTo>
                    <a:lnTo>
                      <a:pt x="3780" y="3393"/>
                    </a:lnTo>
                    <a:lnTo>
                      <a:pt x="3832" y="3357"/>
                    </a:lnTo>
                    <a:lnTo>
                      <a:pt x="3855" y="3334"/>
                    </a:lnTo>
                    <a:lnTo>
                      <a:pt x="3878" y="3309"/>
                    </a:lnTo>
                    <a:lnTo>
                      <a:pt x="3912" y="3256"/>
                    </a:lnTo>
                    <a:lnTo>
                      <a:pt x="3934" y="3197"/>
                    </a:lnTo>
                    <a:lnTo>
                      <a:pt x="3945" y="3136"/>
                    </a:lnTo>
                    <a:lnTo>
                      <a:pt x="3945" y="3074"/>
                    </a:lnTo>
                    <a:lnTo>
                      <a:pt x="3934" y="3012"/>
                    </a:lnTo>
                    <a:lnTo>
                      <a:pt x="3912" y="2955"/>
                    </a:lnTo>
                    <a:lnTo>
                      <a:pt x="3878" y="2900"/>
                    </a:lnTo>
                    <a:lnTo>
                      <a:pt x="3855" y="2876"/>
                    </a:lnTo>
                    <a:lnTo>
                      <a:pt x="3798" y="2819"/>
                    </a:lnTo>
                    <a:lnTo>
                      <a:pt x="3679" y="2719"/>
                    </a:lnTo>
                    <a:lnTo>
                      <a:pt x="3551" y="2631"/>
                    </a:lnTo>
                    <a:lnTo>
                      <a:pt x="3417" y="2556"/>
                    </a:lnTo>
                    <a:lnTo>
                      <a:pt x="3276" y="2497"/>
                    </a:lnTo>
                    <a:lnTo>
                      <a:pt x="3130" y="2451"/>
                    </a:lnTo>
                    <a:lnTo>
                      <a:pt x="2979" y="2420"/>
                    </a:lnTo>
                    <a:lnTo>
                      <a:pt x="2825" y="2404"/>
                    </a:lnTo>
                    <a:lnTo>
                      <a:pt x="2746" y="24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200">
                  <a:solidFill>
                    <a:prstClr val="black">
                      <a:lumMod val="85000"/>
                      <a:lumOff val="15000"/>
                    </a:prstClr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2E700F8-94D5-4C9F-8E72-B4BF277DFE8D}"/>
                  </a:ext>
                </a:extLst>
              </p:cNvPr>
              <p:cNvSpPr/>
              <p:nvPr/>
            </p:nvSpPr>
            <p:spPr>
              <a:xfrm>
                <a:off x="9512757" y="369386"/>
                <a:ext cx="693969" cy="2239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ko-KR" sz="500" kern="0" dirty="0">
                    <a:solidFill>
                      <a:srgbClr val="1D332F"/>
                    </a:solidFill>
                  </a:rPr>
                  <a:t>PPTBIZCAM</a:t>
                </a:r>
                <a:endParaRPr lang="ko-KR" altLang="en-US" sz="1200" dirty="0">
                  <a:solidFill>
                    <a:srgbClr val="1D332F"/>
                  </a:solidFill>
                </a:endParaRPr>
              </a:p>
            </p:txBody>
          </p:sp>
        </p:grp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A3C2BB6-BF4E-6E3D-A6A3-A03412F79395}"/>
                </a:ext>
              </a:extLst>
            </p:cNvPr>
            <p:cNvSpPr/>
            <p:nvPr/>
          </p:nvSpPr>
          <p:spPr>
            <a:xfrm>
              <a:off x="513023" y="866469"/>
              <a:ext cx="11270727" cy="46703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27000" dist="38100" dir="16200000" rotWithShape="0">
                <a:srgbClr val="205AC8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5600" latinLnBrk="0">
                <a:defRPr/>
              </a:pPr>
              <a:r>
                <a:rPr lang="ko-KR" altLang="en-US" sz="2000" b="1" i="1" kern="0" dirty="0">
                  <a:solidFill>
                    <a:srgbClr val="44546A">
                      <a:lumMod val="75000"/>
                    </a:srgbClr>
                  </a:solidFill>
                </a:rPr>
                <a:t>프로젝트 설계</a:t>
              </a:r>
              <a:r>
                <a:rPr lang="en-US" altLang="ko-KR" sz="2000" b="1" i="1" kern="0" dirty="0">
                  <a:solidFill>
                    <a:srgbClr val="44546A">
                      <a:lumMod val="75000"/>
                    </a:srgbClr>
                  </a:solidFill>
                </a:rPr>
                <a:t>(Coding)</a:t>
              </a:r>
              <a:endParaRPr lang="en-US" altLang="ko-KR" sz="70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61C6086-0199-3C3F-E64D-2F38AEC29A82}"/>
                </a:ext>
              </a:extLst>
            </p:cNvPr>
            <p:cNvSpPr/>
            <p:nvPr/>
          </p:nvSpPr>
          <p:spPr>
            <a:xfrm>
              <a:off x="5806386" y="726136"/>
              <a:ext cx="684000" cy="36000"/>
            </a:xfrm>
            <a:prstGeom prst="roundRect">
              <a:avLst>
                <a:gd name="adj" fmla="val 50000"/>
              </a:avLst>
            </a:prstGeom>
            <a:solidFill>
              <a:srgbClr val="B7CB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5F2310D-46CF-0F4C-45C0-442EC14477BF}"/>
                </a:ext>
              </a:extLst>
            </p:cNvPr>
            <p:cNvGrpSpPr/>
            <p:nvPr/>
          </p:nvGrpSpPr>
          <p:grpSpPr>
            <a:xfrm>
              <a:off x="630424" y="987065"/>
              <a:ext cx="215981" cy="268699"/>
              <a:chOff x="1554957" y="564357"/>
              <a:chExt cx="164306" cy="204411"/>
            </a:xfrm>
            <a:solidFill>
              <a:schemeClr val="bg1">
                <a:lumMod val="85000"/>
              </a:schemeClr>
            </a:solidFill>
          </p:grpSpPr>
          <p:sp>
            <p:nvSpPr>
              <p:cNvPr id="26" name="원형: 비어 있음 25">
                <a:extLst>
                  <a:ext uri="{FF2B5EF4-FFF2-40B4-BE49-F238E27FC236}">
                    <a16:creationId xmlns:a16="http://schemas.microsoft.com/office/drawing/2014/main" id="{3C8BF774-A378-C553-7E6E-C6C1C353EF9C}"/>
                  </a:ext>
                </a:extLst>
              </p:cNvPr>
              <p:cNvSpPr/>
              <p:nvPr/>
            </p:nvSpPr>
            <p:spPr>
              <a:xfrm>
                <a:off x="1554957" y="564357"/>
                <a:ext cx="164306" cy="164306"/>
              </a:xfrm>
              <a:prstGeom prst="donut">
                <a:avLst>
                  <a:gd name="adj" fmla="val 1050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103ABA95-82BF-5E6C-1578-622AD1C4E6AA}"/>
                  </a:ext>
                </a:extLst>
              </p:cNvPr>
              <p:cNvSpPr/>
              <p:nvPr/>
            </p:nvSpPr>
            <p:spPr>
              <a:xfrm rot="19376596">
                <a:off x="1694654" y="696768"/>
                <a:ext cx="18000" cy="720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E2C11D2-4E51-7856-926B-7CD6F68E8F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73615" y="1567567"/>
            <a:ext cx="3990387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A499043-9A8A-6A30-7A4A-2F8467A50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7A949E13-B386-D4C3-760C-4347860A1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FD6882C9-6F49-B251-2D9F-0D8FC01BB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9C54B0D5-0760-8C9D-38B4-E3067ACDD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" name="Freeform 13">
            <a:extLst>
              <a:ext uri="{FF2B5EF4-FFF2-40B4-BE49-F238E27FC236}">
                <a16:creationId xmlns:a16="http://schemas.microsoft.com/office/drawing/2014/main" id="{B3FA9203-E95F-BB1B-43AA-00851FE26665}"/>
              </a:ext>
            </a:extLst>
          </p:cNvPr>
          <p:cNvSpPr>
            <a:spLocks noEditPoints="1"/>
          </p:cNvSpPr>
          <p:nvPr/>
        </p:nvSpPr>
        <p:spPr bwMode="auto">
          <a:xfrm>
            <a:off x="7800770" y="1662861"/>
            <a:ext cx="3607356" cy="4546647"/>
          </a:xfrm>
          <a:prstGeom prst="roundRect">
            <a:avLst/>
          </a:prstGeom>
          <a:blipFill>
            <a:blip r:embed="rId2">
              <a:alphaModFix amt="99000"/>
            </a:blip>
            <a:stretch>
              <a:fillRect/>
            </a:stretch>
          </a:blip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모서리가 둥근 직사각형 26">
            <a:extLst>
              <a:ext uri="{FF2B5EF4-FFF2-40B4-BE49-F238E27FC236}">
                <a16:creationId xmlns:a16="http://schemas.microsoft.com/office/drawing/2014/main" id="{DEFF44F9-8058-B332-75C5-52A8AD9F2EE6}"/>
              </a:ext>
            </a:extLst>
          </p:cNvPr>
          <p:cNvSpPr/>
          <p:nvPr/>
        </p:nvSpPr>
        <p:spPr>
          <a:xfrm>
            <a:off x="617661" y="1550415"/>
            <a:ext cx="2806259" cy="300019"/>
          </a:xfrm>
          <a:prstGeom prst="roundRect">
            <a:avLst>
              <a:gd name="adj" fmla="val 50000"/>
            </a:avLst>
          </a:prstGeom>
          <a:solidFill>
            <a:srgbClr val="878FE2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b="1" dirty="0" err="1">
                <a:solidFill>
                  <a:prstClr val="white"/>
                </a:solidFill>
              </a:rPr>
              <a:t>Vscode</a:t>
            </a:r>
            <a:r>
              <a:rPr lang="en-US" altLang="ko-KR" sz="1400" b="1" dirty="0">
                <a:solidFill>
                  <a:prstClr val="white"/>
                </a:solidFill>
              </a:rPr>
              <a:t> setting &amp; File set</a:t>
            </a:r>
          </a:p>
        </p:txBody>
      </p:sp>
      <p:sp>
        <p:nvSpPr>
          <p:cNvPr id="40" name="사각형: 둥근 모서리 15">
            <a:extLst>
              <a:ext uri="{FF2B5EF4-FFF2-40B4-BE49-F238E27FC236}">
                <a16:creationId xmlns:a16="http://schemas.microsoft.com/office/drawing/2014/main" id="{E56445B3-9D9A-8C44-5A76-385CDD58F3AD}"/>
              </a:ext>
            </a:extLst>
          </p:cNvPr>
          <p:cNvSpPr/>
          <p:nvPr/>
        </p:nvSpPr>
        <p:spPr>
          <a:xfrm>
            <a:off x="612899" y="1561761"/>
            <a:ext cx="473075" cy="300019"/>
          </a:xfrm>
          <a:prstGeom prst="roundRect">
            <a:avLst>
              <a:gd name="adj" fmla="val 50000"/>
            </a:avLst>
          </a:prstGeom>
          <a:solidFill>
            <a:srgbClr val="F9F8FD"/>
          </a:solidFill>
          <a:ln>
            <a:noFill/>
          </a:ln>
          <a:effectLst>
            <a:outerShdw blurRad="177800" dist="50800" dir="4800000" algn="tl" rotWithShape="0">
              <a:srgbClr val="878FE2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solidFill>
                  <a:srgbClr val="878FE2"/>
                </a:solidFill>
              </a:rPr>
              <a:t>03</a:t>
            </a:r>
          </a:p>
        </p:txBody>
      </p:sp>
      <p:sp>
        <p:nvSpPr>
          <p:cNvPr id="2" name="모서리가 둥근 직사각형 42">
            <a:extLst>
              <a:ext uri="{FF2B5EF4-FFF2-40B4-BE49-F238E27FC236}">
                <a16:creationId xmlns:a16="http://schemas.microsoft.com/office/drawing/2014/main" id="{65118A74-535F-3D46-30C0-F16F5C0133CD}"/>
              </a:ext>
            </a:extLst>
          </p:cNvPr>
          <p:cNvSpPr/>
          <p:nvPr/>
        </p:nvSpPr>
        <p:spPr>
          <a:xfrm>
            <a:off x="612899" y="2543113"/>
            <a:ext cx="6713010" cy="96417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383F1D7-9095-3C42-BFB8-34A6C34EA98E}"/>
              </a:ext>
            </a:extLst>
          </p:cNvPr>
          <p:cNvSpPr/>
          <p:nvPr/>
        </p:nvSpPr>
        <p:spPr>
          <a:xfrm>
            <a:off x="701920" y="2616547"/>
            <a:ext cx="62344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n-ea"/>
              </a:rPr>
              <a:t>1. Storage Account</a:t>
            </a:r>
            <a:r>
              <a:rPr lang="ko-KR" altLang="en-US" sz="1600" b="1" dirty="0">
                <a:latin typeface="+mn-ea"/>
              </a:rPr>
              <a:t>와 </a:t>
            </a:r>
            <a:r>
              <a:rPr lang="en-US" altLang="ko-KR" sz="1600" b="1" dirty="0" err="1">
                <a:latin typeface="+mn-ea"/>
              </a:rPr>
              <a:t>Vscode</a:t>
            </a:r>
            <a:r>
              <a:rPr lang="ko-KR" altLang="en-US" sz="1600" b="1" dirty="0">
                <a:latin typeface="+mn-ea"/>
              </a:rPr>
              <a:t>를 연동하기 위해 </a:t>
            </a:r>
            <a:r>
              <a:rPr lang="en-US" altLang="ko-KR" sz="1600" b="1" dirty="0">
                <a:latin typeface="+mn-ea"/>
              </a:rPr>
              <a:t>Trigger</a:t>
            </a:r>
            <a:r>
              <a:rPr lang="ko-KR" altLang="en-US" sz="1600" b="1" dirty="0">
                <a:latin typeface="+mn-ea"/>
              </a:rPr>
              <a:t>를 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만들었을 때 함께 만들어진 </a:t>
            </a:r>
            <a:r>
              <a:rPr lang="en-US" altLang="ko-KR" sz="1600" b="1" dirty="0" err="1">
                <a:latin typeface="+mn-ea"/>
              </a:rPr>
              <a:t>Local.setting.json</a:t>
            </a:r>
            <a:r>
              <a:rPr lang="ko-KR" altLang="en-US" sz="1600" b="1" dirty="0">
                <a:latin typeface="+mn-ea"/>
              </a:rPr>
              <a:t> 파일에  </a:t>
            </a:r>
            <a:endParaRPr lang="en-US" altLang="ko-KR" sz="1600" b="1" dirty="0">
              <a:latin typeface="+mn-ea"/>
            </a:endParaRPr>
          </a:p>
          <a:p>
            <a:pPr>
              <a:defRPr/>
            </a:pPr>
            <a:r>
              <a:rPr lang="en-US" altLang="ko-KR" sz="1600" b="1" dirty="0">
                <a:latin typeface="+mn-ea"/>
              </a:rPr>
              <a:t> Table</a:t>
            </a:r>
            <a:r>
              <a:rPr lang="ko-KR" altLang="en-US" sz="1600" b="1" dirty="0">
                <a:latin typeface="+mn-ea"/>
              </a:rPr>
              <a:t>의 </a:t>
            </a:r>
            <a:r>
              <a:rPr lang="en-US" altLang="ko-KR" sz="1600" b="1" dirty="0">
                <a:latin typeface="+mn-ea"/>
              </a:rPr>
              <a:t>Key </a:t>
            </a:r>
            <a:r>
              <a:rPr lang="ko-KR" altLang="en-US" sz="1600" b="1" dirty="0">
                <a:latin typeface="+mn-ea"/>
              </a:rPr>
              <a:t>값을 넣어준다</a:t>
            </a:r>
            <a:r>
              <a:rPr lang="en-US" altLang="ko-KR" sz="1600" b="1" dirty="0">
                <a:latin typeface="+mn-ea"/>
              </a:rPr>
              <a:t>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(connection string </a:t>
            </a:r>
            <a:r>
              <a:rPr lang="ko-KR" altLang="en-US" sz="1600" b="1" dirty="0">
                <a:latin typeface="+mn-ea"/>
              </a:rPr>
              <a:t>값</a:t>
            </a:r>
            <a:r>
              <a:rPr lang="en-US" altLang="ko-KR" sz="1600" b="1" dirty="0">
                <a:latin typeface="+mn-ea"/>
              </a:rPr>
              <a:t>)</a:t>
            </a:r>
          </a:p>
        </p:txBody>
      </p:sp>
      <p:sp>
        <p:nvSpPr>
          <p:cNvPr id="32" name="모서리가 둥근 직사각형 42">
            <a:extLst>
              <a:ext uri="{FF2B5EF4-FFF2-40B4-BE49-F238E27FC236}">
                <a16:creationId xmlns:a16="http://schemas.microsoft.com/office/drawing/2014/main" id="{0B87E94D-FFCC-B263-07E1-7BC17689D528}"/>
              </a:ext>
            </a:extLst>
          </p:cNvPr>
          <p:cNvSpPr/>
          <p:nvPr/>
        </p:nvSpPr>
        <p:spPr>
          <a:xfrm>
            <a:off x="598241" y="4028362"/>
            <a:ext cx="6713010" cy="47985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C749CC5-1B3B-ECF9-AF3B-E8343F72A0CF}"/>
              </a:ext>
            </a:extLst>
          </p:cNvPr>
          <p:cNvSpPr/>
          <p:nvPr/>
        </p:nvSpPr>
        <p:spPr>
          <a:xfrm>
            <a:off x="656720" y="4093224"/>
            <a:ext cx="6546631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2.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 err="1">
                <a:latin typeface="+mn-ea"/>
              </a:rPr>
              <a:t>Function.json</a:t>
            </a:r>
            <a:r>
              <a:rPr lang="ko-KR" altLang="en-US" sz="1600" b="1" dirty="0">
                <a:latin typeface="+mn-ea"/>
              </a:rPr>
              <a:t> 파일에 </a:t>
            </a:r>
            <a:r>
              <a:rPr lang="en-US" altLang="ko-KR" sz="1600" b="1" dirty="0" err="1">
                <a:latin typeface="+mn-ea"/>
              </a:rPr>
              <a:t>TimeTrigger</a:t>
            </a:r>
            <a:r>
              <a:rPr lang="ko-KR" altLang="en-US" sz="1600" b="1" dirty="0">
                <a:latin typeface="+mn-ea"/>
              </a:rPr>
              <a:t>의 시간 값을 설정해 준다</a:t>
            </a:r>
            <a:r>
              <a:rPr lang="en-US" altLang="ko-KR" sz="1600" b="1" dirty="0">
                <a:latin typeface="+mn-ea"/>
              </a:rPr>
              <a:t>.</a:t>
            </a:r>
          </a:p>
        </p:txBody>
      </p:sp>
      <p:sp>
        <p:nvSpPr>
          <p:cNvPr id="34" name="모서리가 둥근 직사각형 42">
            <a:extLst>
              <a:ext uri="{FF2B5EF4-FFF2-40B4-BE49-F238E27FC236}">
                <a16:creationId xmlns:a16="http://schemas.microsoft.com/office/drawing/2014/main" id="{16BBC126-CDF1-36B7-F1F6-869411B816D6}"/>
              </a:ext>
            </a:extLst>
          </p:cNvPr>
          <p:cNvSpPr/>
          <p:nvPr/>
        </p:nvSpPr>
        <p:spPr>
          <a:xfrm>
            <a:off x="598241" y="5086467"/>
            <a:ext cx="6713010" cy="47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4A1939-59DD-6CC4-A0E8-CD54565E4764}"/>
              </a:ext>
            </a:extLst>
          </p:cNvPr>
          <p:cNvSpPr/>
          <p:nvPr/>
        </p:nvSpPr>
        <p:spPr>
          <a:xfrm>
            <a:off x="656720" y="5156590"/>
            <a:ext cx="623443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dirty="0">
                <a:latin typeface="+mj-lt"/>
              </a:rPr>
              <a:t>3. </a:t>
            </a:r>
            <a:r>
              <a:rPr lang="ko-KR" altLang="en-US" sz="1600" b="1" dirty="0">
                <a:latin typeface="+mj-lt"/>
              </a:rPr>
              <a:t>테이블의 이름을 선언하여 준다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6448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982</Words>
  <Application>Microsoft Office PowerPoint</Application>
  <PresentationFormat>와이드스크린</PresentationFormat>
  <Paragraphs>205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Tmon몬소리 Black</vt:lpstr>
      <vt:lpstr>맑은 고딕</vt:lpstr>
      <vt:lpstr>Arial</vt:lpstr>
      <vt:lpstr>Arial Black</vt:lpstr>
      <vt:lpstr>Impact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지훈 김</cp:lastModifiedBy>
  <cp:revision>8</cp:revision>
  <dcterms:created xsi:type="dcterms:W3CDTF">2023-07-24T07:15:13Z</dcterms:created>
  <dcterms:modified xsi:type="dcterms:W3CDTF">2023-12-20T02:05:28Z</dcterms:modified>
</cp:coreProperties>
</file>