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7202-8560-C079-0E90-5E372F0DB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BB25F3-ECC7-7C8D-5991-E46AFE090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784ED-70DA-6BF0-CDFC-2C60A63B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A997-A3EF-4104-B2EE-4BCB0A014E86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0D528-B96F-2CA3-BB8A-E82E9347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2E66E-005F-A7C4-C229-2FDD293C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B31C-5326-46FB-A161-A600B0074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30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E65C3-9C9A-F515-C813-F214361D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9C1869-02C7-0168-6FA9-85BADA27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12DE8-D866-B59A-620A-1DA9130A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A997-A3EF-4104-B2EE-4BCB0A014E86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D97B1-5CC9-79A0-56BB-C9BD5A8D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A75F3-22FF-BE19-163E-1E789718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B31C-5326-46FB-A161-A600B0074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8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3F5323-965F-DC63-23F0-A6FC0063E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CB5970-9AA8-0E39-E829-E9230CC83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57A72-DF7F-5DFA-C5F4-61F03CD6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A997-A3EF-4104-B2EE-4BCB0A014E86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08350-7829-12CC-4679-48B296D6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98CCF-EE20-0B2B-AD8B-D92D7771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B31C-5326-46FB-A161-A600B0074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39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E7276-2F86-9E9D-BB63-13521C6D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06974-2855-EF94-A8D2-7522C24D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D663A-B71B-E43D-4EC8-36C5AD90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A997-A3EF-4104-B2EE-4BCB0A014E86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BCDBC-A1CF-879B-19F3-B246F470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CDC39-3D17-E1CF-40ED-541FE65D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B31C-5326-46FB-A161-A600B0074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6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48FCB-5044-B043-577D-DE39260C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E6EAD4-D308-A2D9-EB19-25E0E9291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191EB-1B25-6D60-631D-0BC7B8D6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A997-A3EF-4104-B2EE-4BCB0A014E86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1F0AE-91CA-725B-3A80-B59763CC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AE23E-3895-7BCC-E247-E826A0C2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B31C-5326-46FB-A161-A600B0074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9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A0D4A-4A26-B56B-BD74-809CE591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C9767-D9FB-49F4-74B9-20538F608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37F55-CD02-B925-A0DF-783F640D2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77BC1-B23D-82F9-7639-C2D6E99C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A997-A3EF-4104-B2EE-4BCB0A014E86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1128A6-070D-0783-E68F-F4E119E7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7211C-826D-A175-2BE8-60A0661E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B31C-5326-46FB-A161-A600B0074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1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2C840-350C-ED65-35B5-3EA6F0DD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A58135-04D9-5090-9EF9-43039265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456715-0279-2931-BCFF-19CB51396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6AC122-9F98-9994-BCF7-EDD646402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74CD91-EC4D-83E4-A5AA-2B10639F3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F7A3B8-1E38-331F-4D87-4B47BFD0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A997-A3EF-4104-B2EE-4BCB0A014E86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C59098-0F3E-2EDA-F0C4-206AB4F3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F5D95D-E800-2E2C-BC61-44A00C54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B31C-5326-46FB-A161-A600B0074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2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59DDC-B4D1-8958-9A8A-B4AC1554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95FD58-525E-D155-E329-03A305F4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A997-A3EF-4104-B2EE-4BCB0A014E86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0206E0-34A9-47D6-46EF-710857D4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0AA643-14F8-EE9C-9627-6822E873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B31C-5326-46FB-A161-A600B0074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77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AEC1CE-3FCB-3695-E541-2944CEFF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A997-A3EF-4104-B2EE-4BCB0A014E86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CEC025-15D5-6A9E-1026-51E443F9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EB3AEF-1F30-068E-CE8C-C14B1CB1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B31C-5326-46FB-A161-A600B0074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90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0131C-D828-C5BD-07A9-0F0E8C4D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5B28D-6909-D47C-46A3-2F37A2EA4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15E3F9-4682-D1EA-C402-51557C289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8D96C-9BEF-84D7-AF15-68598C20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A997-A3EF-4104-B2EE-4BCB0A014E86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5592B-D974-EE4D-A663-C1985036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DC9312-4F09-AF73-19B3-FF4FB7B6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B31C-5326-46FB-A161-A600B0074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9F30E-15EC-A234-FE54-1B01327A8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F98D0F-0BFB-F96F-EBF9-C38CF6923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E25F8-B0DF-AC02-1FDE-25EAB7050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DA773-C87C-DF85-A95C-25B3C1B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A997-A3EF-4104-B2EE-4BCB0A014E86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A8F25-0215-233A-EDF5-420BDDB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0511BB-54A6-A24E-A2D0-0889DF47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B31C-5326-46FB-A161-A600B0074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71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6D44C9-F95A-51BB-AFB8-974D2A3E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6DAF2-51A4-B313-BB31-7445CEBB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2366D-800E-E22C-C407-30227D39C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0A997-A3EF-4104-B2EE-4BCB0A014E86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3F3F0-8F79-BBF9-89BE-D8E9CB378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07620-E3D8-B574-5C5C-F6E627BC4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DB31C-5326-46FB-A161-A600B0074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3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D73ADE-92B7-A44A-F6AD-558732A1C564}"/>
              </a:ext>
            </a:extLst>
          </p:cNvPr>
          <p:cNvSpPr/>
          <p:nvPr/>
        </p:nvSpPr>
        <p:spPr>
          <a:xfrm>
            <a:off x="986291" y="5032794"/>
            <a:ext cx="1955320" cy="1121434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Raspberry Pi 4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81F694-C192-8F51-EBD5-6E7BD166F790}"/>
              </a:ext>
            </a:extLst>
          </p:cNvPr>
          <p:cNvSpPr/>
          <p:nvPr/>
        </p:nvSpPr>
        <p:spPr>
          <a:xfrm>
            <a:off x="986291" y="2487276"/>
            <a:ext cx="1955320" cy="1121434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Raspberry Pi 4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3471540-1C7D-DBB3-CBFA-59E6F9DEACEA}"/>
              </a:ext>
            </a:extLst>
          </p:cNvPr>
          <p:cNvSpPr/>
          <p:nvPr/>
        </p:nvSpPr>
        <p:spPr>
          <a:xfrm>
            <a:off x="1247959" y="828137"/>
            <a:ext cx="1431984" cy="5865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103440-EADA-89FC-EEA7-B8495D6B5DB2}"/>
              </a:ext>
            </a:extLst>
          </p:cNvPr>
          <p:cNvSpPr/>
          <p:nvPr/>
        </p:nvSpPr>
        <p:spPr>
          <a:xfrm>
            <a:off x="5103966" y="5184475"/>
            <a:ext cx="1647644" cy="818072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Arduino Uno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853248-4E89-2ACC-7402-CE7EF08F7F60}"/>
              </a:ext>
            </a:extLst>
          </p:cNvPr>
          <p:cNvSpPr/>
          <p:nvPr/>
        </p:nvSpPr>
        <p:spPr>
          <a:xfrm>
            <a:off x="5103966" y="3870207"/>
            <a:ext cx="1647644" cy="668547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Dynamixel</a:t>
            </a:r>
            <a:r>
              <a:rPr lang="en-US" altLang="ko-KR" dirty="0"/>
              <a:t> Shield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6BF7A6-DB89-8FE7-6052-FEAF169D2788}"/>
              </a:ext>
            </a:extLst>
          </p:cNvPr>
          <p:cNvSpPr/>
          <p:nvPr/>
        </p:nvSpPr>
        <p:spPr>
          <a:xfrm>
            <a:off x="9103740" y="5408398"/>
            <a:ext cx="1224947" cy="665673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MX-64AT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8C84CF-CDF2-12BC-9B75-8853B42BB882}"/>
              </a:ext>
            </a:extLst>
          </p:cNvPr>
          <p:cNvSpPr/>
          <p:nvPr/>
        </p:nvSpPr>
        <p:spPr>
          <a:xfrm>
            <a:off x="9103736" y="2815079"/>
            <a:ext cx="1224947" cy="665673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MX-106R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B9048C-1FEE-6405-CAEB-CD3F24B9785B}"/>
              </a:ext>
            </a:extLst>
          </p:cNvPr>
          <p:cNvSpPr/>
          <p:nvPr/>
        </p:nvSpPr>
        <p:spPr>
          <a:xfrm>
            <a:off x="9103736" y="1543584"/>
            <a:ext cx="1224947" cy="665673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MX-64AR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CA55C78-5C43-8381-1E2F-65591EC2D82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751610" y="4204481"/>
            <a:ext cx="2352130" cy="153675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4FA820-64C4-1E69-0354-FD69FB562238}"/>
              </a:ext>
            </a:extLst>
          </p:cNvPr>
          <p:cNvCxnSpPr>
            <a:cxnSpLocks/>
          </p:cNvCxnSpPr>
          <p:nvPr/>
        </p:nvCxnSpPr>
        <p:spPr>
          <a:xfrm flipV="1">
            <a:off x="9721964" y="4785502"/>
            <a:ext cx="0" cy="62289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26A9B6-551C-9EBB-9CB9-9EDCC74D1639}"/>
              </a:ext>
            </a:extLst>
          </p:cNvPr>
          <p:cNvSpPr/>
          <p:nvPr/>
        </p:nvSpPr>
        <p:spPr>
          <a:xfrm>
            <a:off x="8797500" y="4112278"/>
            <a:ext cx="1837424" cy="664594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Communication Bridge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52A93E-68A8-9236-7DDE-9F727023A6D1}"/>
              </a:ext>
            </a:extLst>
          </p:cNvPr>
          <p:cNvSpPr/>
          <p:nvPr/>
        </p:nvSpPr>
        <p:spPr>
          <a:xfrm>
            <a:off x="9103735" y="229312"/>
            <a:ext cx="1224947" cy="665673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RX-24F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9FFD69-A8B6-EDDB-73AD-1200DE4B973E}"/>
              </a:ext>
            </a:extLst>
          </p:cNvPr>
          <p:cNvCxnSpPr>
            <a:cxnSpLocks/>
          </p:cNvCxnSpPr>
          <p:nvPr/>
        </p:nvCxnSpPr>
        <p:spPr>
          <a:xfrm flipV="1">
            <a:off x="9716210" y="3489382"/>
            <a:ext cx="0" cy="62289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027D6DC-54D9-46BE-D2D9-82868E0408EE}"/>
              </a:ext>
            </a:extLst>
          </p:cNvPr>
          <p:cNvCxnSpPr>
            <a:cxnSpLocks/>
          </p:cNvCxnSpPr>
          <p:nvPr/>
        </p:nvCxnSpPr>
        <p:spPr>
          <a:xfrm flipV="1">
            <a:off x="9716210" y="2192183"/>
            <a:ext cx="0" cy="62289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DEA127-332A-37F9-E536-774029FA3964}"/>
              </a:ext>
            </a:extLst>
          </p:cNvPr>
          <p:cNvCxnSpPr>
            <a:cxnSpLocks/>
          </p:cNvCxnSpPr>
          <p:nvPr/>
        </p:nvCxnSpPr>
        <p:spPr>
          <a:xfrm flipV="1">
            <a:off x="9716208" y="894985"/>
            <a:ext cx="0" cy="62289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236CFCB-409D-0FB7-CC2F-7005FA3C9B4F}"/>
              </a:ext>
            </a:extLst>
          </p:cNvPr>
          <p:cNvCxnSpPr>
            <a:cxnSpLocks/>
          </p:cNvCxnSpPr>
          <p:nvPr/>
        </p:nvCxnSpPr>
        <p:spPr>
          <a:xfrm>
            <a:off x="2941611" y="5593511"/>
            <a:ext cx="216235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A16E488-4ACA-391E-62B0-1B20C2B1C6D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963951" y="3623095"/>
            <a:ext cx="0" cy="140969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396D861-C1D7-1F95-617A-8066E445F627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1963951" y="1414733"/>
            <a:ext cx="0" cy="107254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D3BBE13-8CA0-A85F-1C56-5A091207CA13}"/>
              </a:ext>
            </a:extLst>
          </p:cNvPr>
          <p:cNvCxnSpPr>
            <a:cxnSpLocks/>
          </p:cNvCxnSpPr>
          <p:nvPr/>
        </p:nvCxnSpPr>
        <p:spPr>
          <a:xfrm flipV="1">
            <a:off x="5927788" y="4561579"/>
            <a:ext cx="0" cy="62289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78CCA13-72BA-8AF4-67E0-EE0FAA9C94F5}"/>
              </a:ext>
            </a:extLst>
          </p:cNvPr>
          <p:cNvSpPr txBox="1"/>
          <p:nvPr/>
        </p:nvSpPr>
        <p:spPr>
          <a:xfrm>
            <a:off x="7638684" y="4538754"/>
            <a:ext cx="74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TTL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45ECCD-6C86-473C-03E2-CA291C5D2294}"/>
              </a:ext>
            </a:extLst>
          </p:cNvPr>
          <p:cNvSpPr txBox="1"/>
          <p:nvPr/>
        </p:nvSpPr>
        <p:spPr>
          <a:xfrm>
            <a:off x="9745677" y="4892175"/>
            <a:ext cx="74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TTL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F57CED-35EF-F312-1C34-0790B7FA2CD5}"/>
              </a:ext>
            </a:extLst>
          </p:cNvPr>
          <p:cNvSpPr txBox="1"/>
          <p:nvPr/>
        </p:nvSpPr>
        <p:spPr>
          <a:xfrm>
            <a:off x="9838591" y="3608710"/>
            <a:ext cx="98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RJ485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4F6FB2-C242-29AB-2F26-E0896DE24005}"/>
              </a:ext>
            </a:extLst>
          </p:cNvPr>
          <p:cNvSpPr txBox="1"/>
          <p:nvPr/>
        </p:nvSpPr>
        <p:spPr>
          <a:xfrm>
            <a:off x="3649335" y="5128487"/>
            <a:ext cx="74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728A9A-98CD-6F2F-935E-F6C286BB1B0D}"/>
              </a:ext>
            </a:extLst>
          </p:cNvPr>
          <p:cNvSpPr txBox="1"/>
          <p:nvPr/>
        </p:nvSpPr>
        <p:spPr>
          <a:xfrm>
            <a:off x="1892422" y="4112278"/>
            <a:ext cx="74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9795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구지훈</dc:creator>
  <cp:lastModifiedBy>구지훈</cp:lastModifiedBy>
  <cp:revision>1</cp:revision>
  <dcterms:created xsi:type="dcterms:W3CDTF">2025-09-24T09:48:12Z</dcterms:created>
  <dcterms:modified xsi:type="dcterms:W3CDTF">2025-09-24T09:48:12Z</dcterms:modified>
</cp:coreProperties>
</file>