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5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D42430-CCFF-4310-BA2A-0C4AEE31C1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230F7AE-39E1-4C7A-B60C-840E89E8E5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076B1F-0C6C-4784-8C7A-8ED8A4A87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E9962-DF05-4676-B050-E5115D2B4A17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5C2ABF-4071-4873-BD10-1A028AD3F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E90A70-9609-4A91-80D4-554130E6A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BA692-A995-4905-8D8A-4AA87ABC30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681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69F704-01F4-4095-B8B5-9B3798DBF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063796D-7853-42F7-B89C-3F2D078302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0E175C-E6A8-460F-A7AA-AB9A4D35B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E9962-DF05-4676-B050-E5115D2B4A17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F7ACCD-235A-4B95-9087-8F21BEE57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FA7BD3-9871-43EA-AE1C-DE6BBD76B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BA692-A995-4905-8D8A-4AA87ABC30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4647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5BD7B61-6B20-4708-ADB9-6AA385D881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8EB4052-D2AF-4AD3-89BF-E1612F22AB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6734C1-23D9-4DD8-9825-68F047737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E9962-DF05-4676-B050-E5115D2B4A17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FC3B68-2ED5-400F-9083-6F2D460FC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7346C6-5992-4F35-91C5-1A49CB35C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BA692-A995-4905-8D8A-4AA87ABC30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7261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77CDB2-2153-4A8D-A745-AD939E5B0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DB59E8-9743-45D3-9EBC-B589CFE17F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686644-397A-4B19-A8DE-AA378385D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E9962-DF05-4676-B050-E5115D2B4A17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60C132-A4D7-4207-83EA-2D48DF5A0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7BF0BE-5B28-4CED-B882-B4B5C9CFB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BA692-A995-4905-8D8A-4AA87ABC30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1246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094F79-B0D8-4E68-8EF6-C54DEF032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41B03D7-B552-454F-8B5A-F64D4C1E08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4CFB0B-FE31-4F1D-BD5B-0C94D4020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E9962-DF05-4676-B050-E5115D2B4A17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B91759-0EC2-4D7C-B599-A2602CA82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163827-0AB4-4542-B01D-8B1F0BCC3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BA692-A995-4905-8D8A-4AA87ABC30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6063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A151E2-0E63-401A-A9C1-27068E521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289A3E-1605-4D5C-971D-8190C88698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E393F3F-7E7D-4DDC-8E1A-45162BFD31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7FC8489-8C86-4F3E-BC14-AED6EC1D3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E9962-DF05-4676-B050-E5115D2B4A17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0A27949-71A0-4E35-AE0B-1A9854B72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06B0DA9-DB84-4D65-BD83-CA9AF03BF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BA692-A995-4905-8D8A-4AA87ABC30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6698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B08AE1-3757-454C-9104-8582CF323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38EBC46-6577-4B41-A36F-77C3104A1C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CFEFEF0-27E7-4E4F-BF96-289866E845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E906830-4BFD-48F6-82DC-9B1DE10D2C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7D931C6-8EEE-4676-8565-8B54F8E611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106E555-8A70-4012-AB8B-122885F5B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E9962-DF05-4676-B050-E5115D2B4A17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FBA4DD3-25B5-4536-BF1F-CF23CB54C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EE9BE25-C536-4F2E-BFDB-984ADFF9D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BA692-A995-4905-8D8A-4AA87ABC30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2350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0CF171-DDBF-436F-A54A-0776A88F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58057D8-667E-45B9-8D9E-421711875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E9962-DF05-4676-B050-E5115D2B4A17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99E960F-2EA1-4FF4-A817-0F49A4C78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6E822D4-0A74-42BC-9819-20D94B120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BA692-A995-4905-8D8A-4AA87ABC30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9402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0C42129-5B4D-4E85-B657-DD4BA2D89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E9962-DF05-4676-B050-E5115D2B4A17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56CB7AA-FBE8-47F6-B502-34EFDB1F7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471B384-349F-4591-9EAF-B2E0F7FFC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BA692-A995-4905-8D8A-4AA87ABC30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961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49F321-BBFA-49D9-88C3-AD4B7F182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05EB5B-FBA0-45AC-AA64-B00FB5D7E3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578D6B4-D0DA-4B01-A98F-DC79890105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3B4F9D0-0F9D-4597-9D27-5DC109577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E9962-DF05-4676-B050-E5115D2B4A17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D63091C-8575-4D30-9447-5CE3E7D05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729D401-77D2-4EAC-B16C-131AA1235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BA692-A995-4905-8D8A-4AA87ABC30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967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2BFD37-9BE8-484A-9245-4D206481E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2DB70AA-7939-4FAA-B7AB-DF33A66FC6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9656910-AE36-4529-B3B6-F387BBC410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A2E6EDC-65AB-4423-A3A0-C6353FF9D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E9962-DF05-4676-B050-E5115D2B4A17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768071C-4AB8-41CF-804A-416F19393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415B33E-25FF-4C18-910F-3EC1F5239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BA692-A995-4905-8D8A-4AA87ABC30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2958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B354419-CCB5-4591-AEC3-D7D002A6D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4CF6733-F698-4524-A68A-DAAF44D98A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56E6A4-62E1-4933-B96A-96DEB4C60A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DE9962-DF05-4676-B050-E5115D2B4A17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66F20E-D3FC-4C1B-9429-582D62ADB3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E4B09A-731A-4844-85C9-F14EAC5BA3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EBA692-A995-4905-8D8A-4AA87ABC30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6582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B59D9356-9C7A-43AC-8484-5E49BAFA7A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0236860"/>
              </p:ext>
            </p:extLst>
          </p:nvPr>
        </p:nvGraphicFramePr>
        <p:xfrm>
          <a:off x="522515" y="219268"/>
          <a:ext cx="11146970" cy="64605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9394">
                  <a:extLst>
                    <a:ext uri="{9D8B030D-6E8A-4147-A177-3AD203B41FA5}">
                      <a16:colId xmlns:a16="http://schemas.microsoft.com/office/drawing/2014/main" val="3060024501"/>
                    </a:ext>
                  </a:extLst>
                </a:gridCol>
                <a:gridCol w="2229394">
                  <a:extLst>
                    <a:ext uri="{9D8B030D-6E8A-4147-A177-3AD203B41FA5}">
                      <a16:colId xmlns:a16="http://schemas.microsoft.com/office/drawing/2014/main" val="377476168"/>
                    </a:ext>
                  </a:extLst>
                </a:gridCol>
                <a:gridCol w="2229394">
                  <a:extLst>
                    <a:ext uri="{9D8B030D-6E8A-4147-A177-3AD203B41FA5}">
                      <a16:colId xmlns:a16="http://schemas.microsoft.com/office/drawing/2014/main" val="128769816"/>
                    </a:ext>
                  </a:extLst>
                </a:gridCol>
                <a:gridCol w="2229394">
                  <a:extLst>
                    <a:ext uri="{9D8B030D-6E8A-4147-A177-3AD203B41FA5}">
                      <a16:colId xmlns:a16="http://schemas.microsoft.com/office/drawing/2014/main" val="1876666265"/>
                    </a:ext>
                  </a:extLst>
                </a:gridCol>
                <a:gridCol w="2229394">
                  <a:extLst>
                    <a:ext uri="{9D8B030D-6E8A-4147-A177-3AD203B41FA5}">
                      <a16:colId xmlns:a16="http://schemas.microsoft.com/office/drawing/2014/main" val="2928327615"/>
                    </a:ext>
                  </a:extLst>
                </a:gridCol>
              </a:tblGrid>
              <a:tr h="802433"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OSI</a:t>
                      </a:r>
                      <a:r>
                        <a:rPr lang="ko-KR" altLang="en-US" sz="2400" dirty="0"/>
                        <a:t> </a:t>
                      </a:r>
                      <a:r>
                        <a:rPr lang="en-US" altLang="ko-KR" sz="2400" dirty="0"/>
                        <a:t>Model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Layer Number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TCP/IP Layer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Other Protocol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8488116"/>
                  </a:ext>
                </a:extLst>
              </a:tr>
              <a:tr h="8024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rgbClr val="FF0000"/>
                          </a:solidFill>
                        </a:rPr>
                        <a:t>Alligator</a:t>
                      </a:r>
                      <a:endParaRPr lang="ko-KR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Application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rgbClr val="FF0000"/>
                          </a:solidFill>
                        </a:rPr>
                        <a:t>HTTP</a:t>
                      </a:r>
                      <a:endParaRPr lang="ko-KR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SSH, FTP</a:t>
                      </a:r>
                    </a:p>
                    <a:p>
                      <a:pPr algn="ctr" latinLnBrk="1"/>
                      <a:r>
                        <a:rPr lang="en-US" altLang="ko-KR" sz="2400" dirty="0"/>
                        <a:t>Telnet</a:t>
                      </a:r>
                    </a:p>
                    <a:p>
                      <a:pPr algn="ctr" latinLnBrk="1"/>
                      <a:r>
                        <a:rPr lang="en-US" altLang="ko-KR" sz="2400" dirty="0"/>
                        <a:t>SMTP</a:t>
                      </a:r>
                    </a:p>
                    <a:p>
                      <a:pPr algn="ctr" latinLnBrk="1"/>
                      <a:r>
                        <a:rPr lang="en-US" altLang="ko-KR" sz="2400" dirty="0"/>
                        <a:t>POP3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6907118"/>
                  </a:ext>
                </a:extLst>
              </a:tr>
              <a:tr h="8024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rgbClr val="FF0000"/>
                          </a:solidFill>
                        </a:rPr>
                        <a:t>Pet</a:t>
                      </a:r>
                      <a:endParaRPr lang="ko-KR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Presentation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40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9303689"/>
                  </a:ext>
                </a:extLst>
              </a:tr>
              <a:tr h="8024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rgbClr val="FF0000"/>
                          </a:solidFill>
                        </a:rPr>
                        <a:t>Steve’s </a:t>
                      </a:r>
                      <a:endParaRPr lang="ko-KR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Session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0271793"/>
                  </a:ext>
                </a:extLst>
              </a:tr>
              <a:tr h="8024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rgbClr val="FF0000"/>
                          </a:solidFill>
                        </a:rPr>
                        <a:t>Touch</a:t>
                      </a:r>
                      <a:endParaRPr lang="ko-KR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Transport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rgbClr val="FF0000"/>
                          </a:solidFill>
                        </a:rPr>
                        <a:t>TCP</a:t>
                      </a:r>
                      <a:endParaRPr lang="ko-KR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UDP, SCTP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7832203"/>
                  </a:ext>
                </a:extLst>
              </a:tr>
              <a:tr h="8024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rgbClr val="FF0000"/>
                          </a:solidFill>
                        </a:rPr>
                        <a:t>Not</a:t>
                      </a:r>
                      <a:endParaRPr lang="ko-KR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Network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rgbClr val="FF0000"/>
                          </a:solidFill>
                        </a:rPr>
                        <a:t>IP</a:t>
                      </a:r>
                      <a:endParaRPr lang="ko-KR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err="1"/>
                        <a:t>Ipv</a:t>
                      </a:r>
                      <a:r>
                        <a:rPr lang="en-US" altLang="ko-KR" sz="2400" dirty="0"/>
                        <a:t>, ARP6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3184265"/>
                  </a:ext>
                </a:extLst>
              </a:tr>
              <a:tr h="8024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rgbClr val="FF0000"/>
                          </a:solidFill>
                        </a:rPr>
                        <a:t>Do</a:t>
                      </a:r>
                      <a:endParaRPr lang="ko-KR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Data Link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rgbClr val="FF0000"/>
                          </a:solidFill>
                        </a:rPr>
                        <a:t>Ethernet</a:t>
                      </a:r>
                      <a:endParaRPr lang="ko-KR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HDLC, Frame Relay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6099223"/>
                  </a:ext>
                </a:extLst>
              </a:tr>
              <a:tr h="8024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rgbClr val="FF0000"/>
                          </a:solidFill>
                        </a:rPr>
                        <a:t>Please</a:t>
                      </a:r>
                      <a:endParaRPr lang="ko-KR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Physical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45156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46466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45</Words>
  <Application>Microsoft Office PowerPoint</Application>
  <PresentationFormat>와이드스크린</PresentationFormat>
  <Paragraphs>29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지 혜원</dc:creator>
  <cp:lastModifiedBy>지 혜원</cp:lastModifiedBy>
  <cp:revision>5</cp:revision>
  <dcterms:created xsi:type="dcterms:W3CDTF">2020-07-12T11:03:14Z</dcterms:created>
  <dcterms:modified xsi:type="dcterms:W3CDTF">2020-07-12T13:28:20Z</dcterms:modified>
</cp:coreProperties>
</file>