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76631"/>
            <a:ext cx="12192000" cy="638136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871847" y="3429000"/>
            <a:ext cx="432054" cy="312217"/>
          </a:xfrm>
          <a:prstGeom prst="ellipse">
            <a:avLst/>
          </a:prstGeom>
          <a:solidFill>
            <a:srgbClr val="9c3b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215640" y="5301234"/>
            <a:ext cx="432054" cy="312217"/>
          </a:xfrm>
          <a:prstGeom prst="ellipse">
            <a:avLst/>
          </a:prstGeom>
          <a:solidFill>
            <a:srgbClr val="9c3b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84036" y="1604593"/>
            <a:ext cx="432054" cy="312217"/>
          </a:xfrm>
          <a:prstGeom prst="ellipse">
            <a:avLst/>
          </a:prstGeom>
          <a:solidFill>
            <a:srgbClr val="9c3b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752207" y="4725162"/>
            <a:ext cx="432054" cy="312217"/>
          </a:xfrm>
          <a:prstGeom prst="ellipse">
            <a:avLst/>
          </a:prstGeom>
          <a:solidFill>
            <a:srgbClr val="9c3b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752207" y="2996946"/>
            <a:ext cx="432054" cy="312217"/>
          </a:xfrm>
          <a:prstGeom prst="ellipse">
            <a:avLst/>
          </a:prstGeom>
          <a:solidFill>
            <a:srgbClr val="9c3b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0344531" y="908684"/>
            <a:ext cx="792099" cy="28803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친구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1208639" y="908685"/>
            <a:ext cx="792099" cy="28803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전체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11100626" y="5817388"/>
            <a:ext cx="684085" cy="563981"/>
          </a:xfrm>
          <a:prstGeom prst="plus">
            <a:avLst>
              <a:gd name="adj" fmla="val 3437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840468" y="2564892"/>
            <a:ext cx="2160270" cy="3048560"/>
          </a:xfrm>
          <a:prstGeom prst="flowChartAlternateProcess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984486" y="2780919"/>
            <a:ext cx="1800225" cy="25511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이벤트 추가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위치 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태그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사진 업로드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#</a:t>
            </a:r>
            <a:r>
              <a:rPr lang="ko-KR" altLang="en-US">
                <a:solidFill>
                  <a:schemeClr val="lt1"/>
                </a:solidFill>
              </a:rPr>
              <a:t> 마커 선택 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(user id,date)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0740581" y="44577"/>
            <a:ext cx="324040" cy="382333"/>
          </a:xfrm>
          <a:prstGeom prst="smileyFace">
            <a:avLst>
              <a:gd name="adj" fmla="val 4653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11226641" y="0"/>
            <a:ext cx="558070" cy="432054"/>
          </a:xfrm>
          <a:prstGeom prst="sun">
            <a:avLst>
              <a:gd name="adj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263271" y="44577"/>
            <a:ext cx="7992999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HOME |  </a:t>
            </a:r>
            <a:r>
              <a:rPr lang="ko-KR" altLang="en-US" b="1">
                <a:solidFill>
                  <a:schemeClr val="lt1"/>
                </a:solidFill>
              </a:rPr>
              <a:t>내 발자국 </a:t>
            </a:r>
            <a:r>
              <a:rPr lang="en-US" altLang="ko-KR" b="1">
                <a:solidFill>
                  <a:schemeClr val="lt1"/>
                </a:solidFill>
              </a:rPr>
              <a:t>|</a:t>
            </a:r>
            <a:r>
              <a:rPr lang="ko-KR" altLang="en-US" b="1">
                <a:solidFill>
                  <a:schemeClr val="lt1"/>
                </a:solidFill>
              </a:rPr>
              <a:t>  피드 가기 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95325" y="870394"/>
            <a:ext cx="3744468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발자국 디테일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51307" y="1556766"/>
            <a:ext cx="4608576" cy="41045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096000" y="1556766"/>
            <a:ext cx="4608576" cy="41045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6240018" y="1772793"/>
            <a:ext cx="4248531" cy="358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발자국 설명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1559433" y="3429000"/>
            <a:ext cx="424853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95325" y="870394"/>
            <a:ext cx="3744468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회원 가입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51307" y="1556766"/>
            <a:ext cx="4608576" cy="41045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35280" y="861536"/>
            <a:ext cx="324040" cy="382333"/>
          </a:xfrm>
          <a:prstGeom prst="smileyFace">
            <a:avLst>
              <a:gd name="adj" fmla="val 4653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996112" y="1556766"/>
            <a:ext cx="4608576" cy="172821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166610" y="1700784"/>
            <a:ext cx="4438078" cy="1459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비밀번호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96112" y="870394"/>
            <a:ext cx="3744468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95325" y="870394"/>
            <a:ext cx="3744468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51307" y="1556766"/>
            <a:ext cx="4608576" cy="41045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996112" y="1556766"/>
            <a:ext cx="4608576" cy="172821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166610" y="1700784"/>
            <a:ext cx="4438078" cy="1459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 abc123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2 - ltl234 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996112" y="870394"/>
            <a:ext cx="3744468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친구목록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218265" y="811815"/>
            <a:ext cx="558070" cy="432054"/>
          </a:xfrm>
          <a:prstGeom prst="sun">
            <a:avLst>
              <a:gd name="adj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0344530" y="1027842"/>
            <a:ext cx="1260157" cy="288036"/>
          </a:xfrm>
          <a:prstGeom prst="roundRect">
            <a:avLst>
              <a:gd name="adj" fmla="val 16667"/>
            </a:avLst>
          </a:prstGeom>
          <a:solidFill>
            <a:srgbClr val="315f9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친구 추가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9768458" y="3392995"/>
            <a:ext cx="2160270" cy="1672399"/>
          </a:xfrm>
          <a:prstGeom prst="flowChartAlternateProcess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9912476" y="3609022"/>
            <a:ext cx="1800225" cy="145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친구 추가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(user id)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0812588" y="1412748"/>
            <a:ext cx="162020" cy="19691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1307" y="1052703"/>
            <a:ext cx="3744468" cy="6408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발자국 목록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51307" y="1916811"/>
            <a:ext cx="10945368" cy="410451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287649" y="1085088"/>
            <a:ext cx="792099" cy="288036"/>
          </a:xfrm>
          <a:prstGeom prst="roundRect">
            <a:avLst>
              <a:gd name="adj" fmla="val 16667"/>
            </a:avLst>
          </a:prstGeom>
          <a:solidFill>
            <a:srgbClr val="315f9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삭제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207514" y="1085088"/>
            <a:ext cx="792099" cy="288036"/>
          </a:xfrm>
          <a:prstGeom prst="roundRect">
            <a:avLst>
              <a:gd name="adj" fmla="val 16667"/>
            </a:avLst>
          </a:prstGeom>
          <a:solidFill>
            <a:srgbClr val="315f9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수정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295775" y="1085088"/>
            <a:ext cx="792099" cy="288036"/>
          </a:xfrm>
          <a:prstGeom prst="roundRect">
            <a:avLst>
              <a:gd name="adj" fmla="val 16667"/>
            </a:avLst>
          </a:prstGeom>
          <a:solidFill>
            <a:srgbClr val="315f9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등록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51306" y="764667"/>
            <a:ext cx="3744468" cy="643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발자국 피드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87311" y="1196721"/>
            <a:ext cx="11017377" cy="23812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>
            <a:off x="587313" y="3789045"/>
            <a:ext cx="1105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587311" y="4072128"/>
            <a:ext cx="11017377" cy="23812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1928729" y="0"/>
            <a:ext cx="263271" cy="6858000"/>
          </a:xfrm>
          <a:prstGeom prst="rect">
            <a:avLst/>
          </a:prstGeom>
          <a:solidFill>
            <a:srgbClr val="ffffff"/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1928729" y="2204847"/>
            <a:ext cx="263271" cy="648081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135505" y="1196721"/>
            <a:ext cx="2520315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991487" y="798194"/>
            <a:ext cx="3960495" cy="288036"/>
          </a:xfrm>
          <a:prstGeom prst="roundRect">
            <a:avLst>
              <a:gd name="adj" fmla="val 16667"/>
            </a:avLst>
          </a:prstGeom>
          <a:solidFill>
            <a:srgbClr val="315f9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/>
              <a:t>#</a:t>
            </a:r>
            <a:r>
              <a:rPr lang="ko-KR" altLang="en-US"/>
              <a:t> 태그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</ep:Words>
  <ep:PresentationFormat>화면 슬라이드 쇼(4:3)</ep:PresentationFormat>
  <ep:Paragraphs>28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2021-10-29T01:40:35.618</dcterms:created>
  <dc:creator>USER</dc:creator>
  <cp:lastModifiedBy>USER</cp:lastModifiedBy>
  <dcterms:modified xsi:type="dcterms:W3CDTF">2021-10-29T02:06:59.429</dcterms:modified>
  <cp:revision>3</cp:revision>
  <cp:version>1000.0000.01</cp:version>
</cp:coreProperties>
</file>