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7A2E6D-6708-49E8-895C-B135E1B82E51}" v="2" dt="2020-01-31T03:41:01.6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Hunter" userId="fe35ec8f832bb40a" providerId="LiveId" clId="{F97A2E6D-6708-49E8-895C-B135E1B82E51}"/>
    <pc:docChg chg="custSel addSld modSld">
      <pc:chgData name="William Hunter" userId="fe35ec8f832bb40a" providerId="LiveId" clId="{F97A2E6D-6708-49E8-895C-B135E1B82E51}" dt="2020-01-31T03:41:07.617" v="19" actId="20577"/>
      <pc:docMkLst>
        <pc:docMk/>
      </pc:docMkLst>
      <pc:sldChg chg="modSp add">
        <pc:chgData name="William Hunter" userId="fe35ec8f832bb40a" providerId="LiveId" clId="{F97A2E6D-6708-49E8-895C-B135E1B82E51}" dt="2020-01-31T03:41:07.617" v="19" actId="20577"/>
        <pc:sldMkLst>
          <pc:docMk/>
          <pc:sldMk cId="2727368334" sldId="257"/>
        </pc:sldMkLst>
        <pc:spChg chg="mod">
          <ac:chgData name="William Hunter" userId="fe35ec8f832bb40a" providerId="LiveId" clId="{F97A2E6D-6708-49E8-895C-B135E1B82E51}" dt="2020-01-31T03:41:07.617" v="19" actId="20577"/>
          <ac:spMkLst>
            <pc:docMk/>
            <pc:sldMk cId="2727368334" sldId="257"/>
            <ac:spMk id="2" creationId="{85F306CC-63D3-4027-B7A9-29AF907250AD}"/>
          </ac:spMkLst>
        </pc:spChg>
      </pc:sldChg>
      <pc:sldChg chg="modSp add">
        <pc:chgData name="William Hunter" userId="fe35ec8f832bb40a" providerId="LiveId" clId="{F97A2E6D-6708-49E8-895C-B135E1B82E51}" dt="2020-01-31T03:41:04.667" v="11" actId="20577"/>
        <pc:sldMkLst>
          <pc:docMk/>
          <pc:sldMk cId="257690303" sldId="258"/>
        </pc:sldMkLst>
        <pc:spChg chg="mod">
          <ac:chgData name="William Hunter" userId="fe35ec8f832bb40a" providerId="LiveId" clId="{F97A2E6D-6708-49E8-895C-B135E1B82E51}" dt="2020-01-31T03:41:04.667" v="11" actId="20577"/>
          <ac:spMkLst>
            <pc:docMk/>
            <pc:sldMk cId="257690303" sldId="258"/>
            <ac:spMk id="2" creationId="{6DE44489-8CF0-42A0-B066-72A756BEEB5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Bullet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 the bullet slide layout</a:t>
            </a:r>
          </a:p>
          <a:p>
            <a:pPr lvl="1"/>
            <a:r>
              <a:t>Use _TextFrame.text for first bullet</a:t>
            </a:r>
          </a:p>
          <a:p>
            <a:pPr lvl="2"/>
            <a:r>
              <a:t>Use _TextFrame.add_paragraph() for subsequent bullets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306CC-63D3-4027-B7A9-29AF90725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A4F00-B3B9-4FC5-9C04-0205A2D1E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6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44489-8CF0-42A0-B066-72A756BEE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6B13D-3D21-44E7-99C5-D696FA9AB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0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Adding a Bullet Slide</vt:lpstr>
      <vt:lpstr>Slide 2</vt:lpstr>
      <vt:lpstr>Slide 3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a Bullet Slide</dc:title>
  <dc:subject/>
  <dc:creator/>
  <cp:keywords/>
  <dc:description>generated using python-pptx</dc:description>
  <cp:lastModifiedBy>William Hunter</cp:lastModifiedBy>
  <cp:revision>1</cp:revision>
  <dcterms:created xsi:type="dcterms:W3CDTF">2013-01-27T09:14:16Z</dcterms:created>
  <dcterms:modified xsi:type="dcterms:W3CDTF">2020-01-31T03:41:08Z</dcterms:modified>
  <cp:category/>
</cp:coreProperties>
</file>