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243343-AF0F-4EC4-9673-0BFC77B5B23F}" v="6" dt="2020-02-27T07:46:21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nter" userId="fe35ec8f832bb40a" providerId="LiveId" clId="{F3243343-AF0F-4EC4-9673-0BFC77B5B23F}"/>
    <pc:docChg chg="custSel addSld delSld modSld">
      <pc:chgData name="William Hunter" userId="fe35ec8f832bb40a" providerId="LiveId" clId="{F3243343-AF0F-4EC4-9673-0BFC77B5B23F}" dt="2020-02-27T07:46:24.647" v="142" actId="20577"/>
      <pc:docMkLst>
        <pc:docMk/>
      </pc:docMkLst>
      <pc:sldChg chg="modSp del">
        <pc:chgData name="William Hunter" userId="fe35ec8f832bb40a" providerId="LiveId" clId="{F3243343-AF0F-4EC4-9673-0BFC77B5B23F}" dt="2020-02-27T07:45:57.677" v="53" actId="47"/>
        <pc:sldMkLst>
          <pc:docMk/>
          <pc:sldMk cId="1085195380" sldId="256"/>
        </pc:sldMkLst>
        <pc:spChg chg="mod">
          <ac:chgData name="William Hunter" userId="fe35ec8f832bb40a" providerId="LiveId" clId="{F3243343-AF0F-4EC4-9673-0BFC77B5B23F}" dt="2020-01-29T22:06:08.586" v="11" actId="20577"/>
          <ac:spMkLst>
            <pc:docMk/>
            <pc:sldMk cId="1085195380" sldId="256"/>
            <ac:spMk id="2" creationId="{FA4E1BB5-564A-48BA-A27C-C593FD3542A5}"/>
          </ac:spMkLst>
        </pc:spChg>
        <pc:spChg chg="mod">
          <ac:chgData name="William Hunter" userId="fe35ec8f832bb40a" providerId="LiveId" clId="{F3243343-AF0F-4EC4-9673-0BFC77B5B23F}" dt="2020-01-29T22:06:12.011" v="30" actId="20577"/>
          <ac:spMkLst>
            <pc:docMk/>
            <pc:sldMk cId="1085195380" sldId="256"/>
            <ac:spMk id="3" creationId="{B60388B4-C462-421E-8FC5-B88C15E300DB}"/>
          </ac:spMkLst>
        </pc:spChg>
      </pc:sldChg>
      <pc:sldChg chg="delSp modSp add mod">
        <pc:chgData name="William Hunter" userId="fe35ec8f832bb40a" providerId="LiveId" clId="{F3243343-AF0F-4EC4-9673-0BFC77B5B23F}" dt="2020-02-27T07:46:04.963" v="72" actId="20577"/>
        <pc:sldMkLst>
          <pc:docMk/>
          <pc:sldMk cId="2354859422" sldId="256"/>
        </pc:sldMkLst>
        <pc:spChg chg="mod">
          <ac:chgData name="William Hunter" userId="fe35ec8f832bb40a" providerId="LiveId" clId="{F3243343-AF0F-4EC4-9673-0BFC77B5B23F}" dt="2020-02-27T07:46:04.963" v="72" actId="20577"/>
          <ac:spMkLst>
            <pc:docMk/>
            <pc:sldMk cId="2354859422" sldId="256"/>
            <ac:spMk id="2" creationId="{849B59FC-E79D-4171-89F5-2D831B357E6D}"/>
          </ac:spMkLst>
        </pc:spChg>
        <pc:spChg chg="del">
          <ac:chgData name="William Hunter" userId="fe35ec8f832bb40a" providerId="LiveId" clId="{F3243343-AF0F-4EC4-9673-0BFC77B5B23F}" dt="2020-02-27T07:46:01.838" v="55" actId="478"/>
          <ac:spMkLst>
            <pc:docMk/>
            <pc:sldMk cId="2354859422" sldId="256"/>
            <ac:spMk id="3" creationId="{BC3BEF0D-4CBA-4CAB-8F94-3C6862177E33}"/>
          </ac:spMkLst>
        </pc:spChg>
      </pc:sldChg>
      <pc:sldChg chg="modSp add del">
        <pc:chgData name="William Hunter" userId="fe35ec8f832bb40a" providerId="LiveId" clId="{F3243343-AF0F-4EC4-9673-0BFC77B5B23F}" dt="2020-02-27T07:45:57.677" v="53" actId="47"/>
        <pc:sldMkLst>
          <pc:docMk/>
          <pc:sldMk cId="52232916" sldId="257"/>
        </pc:sldMkLst>
        <pc:spChg chg="mod">
          <ac:chgData name="William Hunter" userId="fe35ec8f832bb40a" providerId="LiveId" clId="{F3243343-AF0F-4EC4-9673-0BFC77B5B23F}" dt="2020-01-29T22:06:16.051" v="43" actId="20577"/>
          <ac:spMkLst>
            <pc:docMk/>
            <pc:sldMk cId="52232916" sldId="257"/>
            <ac:spMk id="2" creationId="{41A33BF4-F400-4F56-86A7-0484C2AEA9CA}"/>
          </ac:spMkLst>
        </pc:spChg>
        <pc:spChg chg="mod">
          <ac:chgData name="William Hunter" userId="fe35ec8f832bb40a" providerId="LiveId" clId="{F3243343-AF0F-4EC4-9673-0BFC77B5B23F}" dt="2020-01-29T22:06:18.328" v="52" actId="20577"/>
          <ac:spMkLst>
            <pc:docMk/>
            <pc:sldMk cId="52232916" sldId="257"/>
            <ac:spMk id="3" creationId="{861F6436-52A5-4F1D-93B2-972D71B2FB66}"/>
          </ac:spMkLst>
        </pc:spChg>
      </pc:sldChg>
      <pc:sldChg chg="modSp add mod">
        <pc:chgData name="William Hunter" userId="fe35ec8f832bb40a" providerId="LiveId" clId="{F3243343-AF0F-4EC4-9673-0BFC77B5B23F}" dt="2020-02-27T07:46:10.606" v="90" actId="20577"/>
        <pc:sldMkLst>
          <pc:docMk/>
          <pc:sldMk cId="3047706857" sldId="257"/>
        </pc:sldMkLst>
        <pc:spChg chg="mod">
          <ac:chgData name="William Hunter" userId="fe35ec8f832bb40a" providerId="LiveId" clId="{F3243343-AF0F-4EC4-9673-0BFC77B5B23F}" dt="2020-02-27T07:46:10.606" v="90" actId="20577"/>
          <ac:spMkLst>
            <pc:docMk/>
            <pc:sldMk cId="3047706857" sldId="257"/>
            <ac:spMk id="2" creationId="{02BB717B-7E22-4804-B1F7-3D7AD512EE31}"/>
          </ac:spMkLst>
        </pc:spChg>
      </pc:sldChg>
      <pc:sldChg chg="modSp add mod">
        <pc:chgData name="William Hunter" userId="fe35ec8f832bb40a" providerId="LiveId" clId="{F3243343-AF0F-4EC4-9673-0BFC77B5B23F}" dt="2020-02-27T07:46:14.582" v="106" actId="20577"/>
        <pc:sldMkLst>
          <pc:docMk/>
          <pc:sldMk cId="4215275899" sldId="258"/>
        </pc:sldMkLst>
        <pc:spChg chg="mod">
          <ac:chgData name="William Hunter" userId="fe35ec8f832bb40a" providerId="LiveId" clId="{F3243343-AF0F-4EC4-9673-0BFC77B5B23F}" dt="2020-02-27T07:46:14.582" v="106" actId="20577"/>
          <ac:spMkLst>
            <pc:docMk/>
            <pc:sldMk cId="4215275899" sldId="258"/>
            <ac:spMk id="2" creationId="{15CEAA6C-3DA7-4938-B8B3-787BE547BC84}"/>
          </ac:spMkLst>
        </pc:spChg>
      </pc:sldChg>
      <pc:sldChg chg="modSp add mod">
        <pc:chgData name="William Hunter" userId="fe35ec8f832bb40a" providerId="LiveId" clId="{F3243343-AF0F-4EC4-9673-0BFC77B5B23F}" dt="2020-02-27T07:46:20.070" v="126" actId="20577"/>
        <pc:sldMkLst>
          <pc:docMk/>
          <pc:sldMk cId="721105266" sldId="259"/>
        </pc:sldMkLst>
        <pc:spChg chg="mod">
          <ac:chgData name="William Hunter" userId="fe35ec8f832bb40a" providerId="LiveId" clId="{F3243343-AF0F-4EC4-9673-0BFC77B5B23F}" dt="2020-02-27T07:46:20.070" v="126" actId="20577"/>
          <ac:spMkLst>
            <pc:docMk/>
            <pc:sldMk cId="721105266" sldId="259"/>
            <ac:spMk id="2" creationId="{C03AB44A-BC11-4CCF-86BA-4FB84BA91BA1}"/>
          </ac:spMkLst>
        </pc:spChg>
      </pc:sldChg>
      <pc:sldChg chg="modSp add mod">
        <pc:chgData name="William Hunter" userId="fe35ec8f832bb40a" providerId="LiveId" clId="{F3243343-AF0F-4EC4-9673-0BFC77B5B23F}" dt="2020-02-27T07:46:24.647" v="142" actId="20577"/>
        <pc:sldMkLst>
          <pc:docMk/>
          <pc:sldMk cId="227883383" sldId="260"/>
        </pc:sldMkLst>
        <pc:spChg chg="mod">
          <ac:chgData name="William Hunter" userId="fe35ec8f832bb40a" providerId="LiveId" clId="{F3243343-AF0F-4EC4-9673-0BFC77B5B23F}" dt="2020-02-27T07:46:24.647" v="142" actId="20577"/>
          <ac:spMkLst>
            <pc:docMk/>
            <pc:sldMk cId="227883383" sldId="260"/>
            <ac:spMk id="2" creationId="{3D468860-C630-4434-9873-04807C10FC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BD3F-7DBA-4A2A-B5A6-9D21B3592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71E20-D54A-43F5-8D3A-1CB65AAA4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F9FD4-0081-4FBD-A8A2-B5EFE281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138-094E-467A-B8F6-9C05B8126F5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AF60-C603-440D-9A9C-9C983DDE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745F4-169D-45CF-83D9-7DB96879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FD7-1AB9-430C-8049-099F6C8E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1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1983-DF6B-4C03-9AC0-ED0088C4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73E3A-34B4-4550-A8AE-1E0B8D91B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9DF62-5EDA-4567-BFBF-BB12A389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138-094E-467A-B8F6-9C05B8126F5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444A-CDAA-41C3-940B-70345EAD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7E073-EB5C-46E7-8D1B-0E008022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FD7-1AB9-430C-8049-099F6C8E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3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DE274-8E0C-4B39-802F-0998EC846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0B18E-9F6D-41EF-B7C7-D9F89A6AD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1BBD-51D2-4AFB-9854-653F40BC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138-094E-467A-B8F6-9C05B8126F5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23264-F430-4A90-B43E-262FDCB8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A4BD-3AA9-4F55-8538-060B7E7B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FD7-1AB9-430C-8049-099F6C8E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2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E9CD-3444-403E-AFDF-CE03365C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37C4-65FA-4564-BF4C-8ECF817F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3A282-9E16-4AD1-B6AE-DE4A8390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138-094E-467A-B8F6-9C05B8126F5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86E12-F49A-4E73-8975-FB0883AC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A173-CEBC-49B6-B52B-A2E5F79B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FD7-1AB9-430C-8049-099F6C8E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79B7-ACD5-435A-B7E0-9330F10F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7B877-A5A4-41A8-BD87-80626688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CECC-C2F6-4341-B693-5BBA074F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138-094E-467A-B8F6-9C05B8126F5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CD957-B4A4-46D7-A053-DD33AAA0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17ED-EB01-4C0B-B72B-69D723B6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FD7-1AB9-430C-8049-099F6C8E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06E7-2E11-4310-8630-073199BC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ECFA4-166D-48A6-99DA-1E283F49B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5E901-28CD-4D00-B7A3-6080F6ABF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1EEE0-994D-489E-A497-2C2BB4C1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138-094E-467A-B8F6-9C05B8126F5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DBD06-A520-4AA4-8400-ADC2920A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77EBB-9A66-4E31-B447-A4C77055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FD7-1AB9-430C-8049-099F6C8E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B92B-A748-4479-9A48-87678C9E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97705-DBD9-4BB9-AEF6-EDC8D6633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CC094-9896-446B-8E85-11EAF8E15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7C212-D7BF-4517-8BB6-3572AA012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3A94A-C177-41CB-A394-296BB7150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57895-4544-4A98-800D-A858F54E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138-094E-467A-B8F6-9C05B8126F5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D9F68-9FE5-4470-99F0-0B337D9F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41A79-D2E6-4312-84CF-1E150536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FD7-1AB9-430C-8049-099F6C8E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5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DC64-220D-4621-A886-73D2EEA3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10AD1-DF69-4FE7-92DB-9343C936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138-094E-467A-B8F6-9C05B8126F5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930C6-5290-47DE-BB25-46B2D836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01ADC-92F1-46F7-8044-91D8DEF9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FD7-1AB9-430C-8049-099F6C8E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6EB9F-EE46-4F5C-892D-E5CBBB6D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138-094E-467A-B8F6-9C05B8126F5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6E002-76AB-4770-9642-7BBDB7EB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702C4-83CF-428B-8AD6-3DF0A22C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FD7-1AB9-430C-8049-099F6C8E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6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2AB4-DC87-4FC7-925F-B3C1E7C6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5DBD-6E58-4DF7-B64C-38E1CADC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D8AC2-F84C-4283-B3D1-BD6EC417A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0690C-55A7-49E3-8B2E-9383B02D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138-094E-467A-B8F6-9C05B8126F5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114EC-1BEA-48EB-B8DA-F1C3A437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DBBAE-B93A-4692-B321-DB8EB971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FD7-1AB9-430C-8049-099F6C8E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1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8A9F-3EDC-4D7A-AD9C-04E781C2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BF210-88A6-406D-80F9-742D7A02B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1C23F-CA7D-437B-9176-B02921134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48CA2-280F-4A4F-9021-252A6DC7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C138-094E-467A-B8F6-9C05B8126F5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3379-4284-43B8-87B4-E1D1D49F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3DB25-3F91-42A0-83C7-28ECA6DD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C8FD7-1AB9-430C-8049-099F6C8E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2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B7395-6AD7-4101-B68A-971CE52A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34AB-5B70-4924-BA5B-784F5B4F3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B61A6-6371-44C5-9D09-A0CCB6A09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C138-094E-467A-B8F6-9C05B8126F55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AA614-51BF-4C02-B2D3-086574BAB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6667-3EF6-49D8-BD3B-D89A36DC2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C8FD7-1AB9-430C-8049-099F6C8EF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7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59FC-E79D-4171-89F5-2D831B357E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 slide 1</a:t>
            </a:r>
          </a:p>
        </p:txBody>
      </p:sp>
    </p:spTree>
    <p:extLst>
      <p:ext uri="{BB962C8B-B14F-4D97-AF65-F5344CB8AC3E}">
        <p14:creationId xmlns:p14="http://schemas.microsoft.com/office/powerpoint/2010/main" val="235485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717B-7E22-4804-B1F7-3D7AD512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2B35C-FDF1-424A-9AD7-2704FAB8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0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AA6C-3DA7-4938-B8B3-787BE547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slide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B157D-32B9-4E19-AA06-70F57D3E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7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B44A-BC11-4CCF-86BA-4FB84BA9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slide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B777-7492-4244-9E94-7127BC5D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0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8860-C630-4434-9873-04807C10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 slide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BF92-2F0F-4865-B829-B63AEF2B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18DFE69D23CA498FE8574F69332F5A" ma:contentTypeVersion="8" ma:contentTypeDescription="Create a new document." ma:contentTypeScope="" ma:versionID="732ce09832425da3de1fb100e8e94ed7">
  <xsd:schema xmlns:xsd="http://www.w3.org/2001/XMLSchema" xmlns:xs="http://www.w3.org/2001/XMLSchema" xmlns:p="http://schemas.microsoft.com/office/2006/metadata/properties" xmlns:ns3="10f9cd9a-7ad2-47ce-9abb-80d6fe5fd300" targetNamespace="http://schemas.microsoft.com/office/2006/metadata/properties" ma:root="true" ma:fieldsID="522bf555afa3f1b55129334f1862ad57" ns3:_="">
    <xsd:import namespace="10f9cd9a-7ad2-47ce-9abb-80d6fe5fd3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f9cd9a-7ad2-47ce-9abb-80d6fe5fd3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59C7E3-F3F0-4DB9-BD89-2598CC8DB24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F542C6-35A4-4FBC-99EF-7EC6450B31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069F15-C221-40AF-A10A-911B9DD473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f9cd9a-7ad2-47ce-9abb-80d6fe5fd3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Import slide 1</vt:lpstr>
      <vt:lpstr>Import slide 2</vt:lpstr>
      <vt:lpstr>Import slide 3</vt:lpstr>
      <vt:lpstr>Import slide 4</vt:lpstr>
      <vt:lpstr>Import slide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Hunter</dc:creator>
  <cp:lastModifiedBy>William Hunter</cp:lastModifiedBy>
  <cp:revision>1</cp:revision>
  <dcterms:created xsi:type="dcterms:W3CDTF">2020-01-29T22:03:50Z</dcterms:created>
  <dcterms:modified xsi:type="dcterms:W3CDTF">2020-02-27T07:46:25Z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0x0101000918DFE69D23CA498FE8574F69332F5A</vt:lpwstr>
  </property>
</Properties>
</file>